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15" r:id="rId4"/>
    <p:sldMasterId id="2147483816" r:id="rId5"/>
    <p:sldMasterId id="214748381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Optimistic Display Medium"/>
      <p:regular r:id="rId23"/>
      <p:bold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Optimistic Text"/>
      <p:regular r:id="rId33"/>
      <p:bold r:id="rId34"/>
    </p:embeddedFont>
    <p:embeddedFont>
      <p:font typeface="Helvetica Neue"/>
      <p:regular r:id="rId35"/>
      <p:bold r:id="rId36"/>
      <p:italic r:id="rId37"/>
      <p:boldItalic r:id="rId38"/>
    </p:embeddedFont>
    <p:embeddedFont>
      <p:font typeface="Optimistic Display"/>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Medium-italic.fntdata"/><Relationship Id="rId30" Type="http://schemas.openxmlformats.org/officeDocument/2006/relationships/font" Target="fonts/MontserratMedium-bold.fntdata"/><Relationship Id="rId33" Type="http://schemas.openxmlformats.org/officeDocument/2006/relationships/font" Target="fonts/OptimisticText-regular.fntdata"/><Relationship Id="rId32" Type="http://schemas.openxmlformats.org/officeDocument/2006/relationships/font" Target="fonts/MontserratMedium-boldItalic.fntdata"/><Relationship Id="rId35" Type="http://schemas.openxmlformats.org/officeDocument/2006/relationships/font" Target="fonts/HelveticaNeue-regular.fntdata"/><Relationship Id="rId34" Type="http://schemas.openxmlformats.org/officeDocument/2006/relationships/font" Target="fonts/OptimisticText-bold.fntdata"/><Relationship Id="rId37" Type="http://schemas.openxmlformats.org/officeDocument/2006/relationships/font" Target="fonts/HelveticaNeue-italic.fntdata"/><Relationship Id="rId36" Type="http://schemas.openxmlformats.org/officeDocument/2006/relationships/font" Target="fonts/HelveticaNeue-bold.fntdata"/><Relationship Id="rId39" Type="http://schemas.openxmlformats.org/officeDocument/2006/relationships/font" Target="fonts/OptimisticDisplay-bold.fntdata"/><Relationship Id="rId38" Type="http://schemas.openxmlformats.org/officeDocument/2006/relationships/font" Target="fonts/HelveticaNeue-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OptimisticDisplayMedium-bold.fntdata"/><Relationship Id="rId23" Type="http://schemas.openxmlformats.org/officeDocument/2006/relationships/font" Target="fonts/OptimisticDisplayMedium-regular.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MontserratMedium-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cc01f6071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0" name="Google Shape;1230;g2cc01f60713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work focuses on automatic speech recognition (ASR) and visual speech recognition (VSR), which are the related tasks of predicting which words were uttered from a given audio waveform or video of lip motion, respectively.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2cc4233e043_1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0" name="Google Shape;1570;g2cc4233e043_1_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294f436e4fb_1_8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7" name="Google Shape;1587;g294f436e4fb_1_8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first show word error rate (WER) results for the low-resource labelled data setting, where the networks are fine-tuned on only 30 hours of data from the LRS3 dataset. We compare with other recent audio-visual self-supervised methods and show results for supervised methods that use much more labelled hours of data for comparison.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observe that BRAVEn achieves state-of-the-art results in each setting.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29552b36e07_0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6" name="Google Shape;1606;g29552b36e07_0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
                <a:latin typeface="Arial"/>
                <a:ea typeface="Arial"/>
                <a:cs typeface="Arial"/>
                <a:sym typeface="Arial"/>
              </a:rPr>
              <a:t>We also test our method in the high-resource setting, which uses the full LRS3 as the labelled data.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29552b36e07_0_6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9" name="Google Shape;1619;g29552b36e07_0_6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Interestingly, BRAVEn-Large coupled with self-training and a language model yields similar VSR results in both low- and high-resource settings, but better results are obtained in the high-resource setting for ASR. This suggests that high-quality transcriptions are more important for ASR than VSR.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g294f436e4fb_1_8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9" name="Google Shape;1629;g294f436e4fb_1_8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
                <a:latin typeface="Arial"/>
                <a:ea typeface="Arial"/>
                <a:cs typeface="Arial"/>
                <a:sym typeface="Arial"/>
              </a:rPr>
              <a:t>Our ablation study shows the effect of each design choice on the VSR and ASR performance using the low-resource protocol and the Base model. Each new addition improves the VSR and / or ASR performance. We observe that averaging targets and using a shallower video predictor has a larger effect on VSR than ASR performance, while stronger audio masking and different loss weights have a more significant impact on ASR.</a:t>
            </a:r>
            <a:endParaRPr/>
          </a:p>
          <a:p>
            <a:pPr indent="0" lvl="0" marL="0" rtl="0" algn="l">
              <a:lnSpc>
                <a:spcPct val="100000"/>
              </a:lnSpc>
              <a:spcBef>
                <a:spcPts val="0"/>
              </a:spcBef>
              <a:spcAft>
                <a:spcPts val="0"/>
              </a:spcAft>
              <a:buSzPts val="1100"/>
              <a:buNone/>
            </a:pPr>
            <a:r>
              <a:t/>
            </a:r>
            <a:endParaRPr b="0" i="0">
              <a:latin typeface="Arial"/>
              <a:ea typeface="Arial"/>
              <a:cs typeface="Arial"/>
              <a:sym typeface="Arial"/>
            </a:endParaRPr>
          </a:p>
          <a:p>
            <a:pPr indent="0" lvl="0" marL="0" rtl="0" algn="l">
              <a:lnSpc>
                <a:spcPct val="100000"/>
              </a:lnSpc>
              <a:spcBef>
                <a:spcPts val="0"/>
              </a:spcBef>
              <a:spcAft>
                <a:spcPts val="0"/>
              </a:spcAft>
              <a:buSzPts val="1100"/>
              <a:buNone/>
            </a:pPr>
            <a:r>
              <a:rPr b="0" i="0" lang="en">
                <a:latin typeface="Arial"/>
                <a:ea typeface="Arial"/>
                <a:cs typeface="Arial"/>
                <a:sym typeface="Arial"/>
              </a:rPr>
              <a:t>We also run results for audio-visual speech recognition using the late-fusion method proposed by Ma. We experiment with different levels of audio babble noise. It is evident that as the audio noise level increases,</a:t>
            </a:r>
            <a:br>
              <a:rPr lang="en"/>
            </a:br>
            <a:r>
              <a:rPr b="0" i="0" lang="en">
                <a:latin typeface="Arial"/>
                <a:ea typeface="Arial"/>
                <a:cs typeface="Arial"/>
                <a:sym typeface="Arial"/>
              </a:rPr>
              <a:t>so does the difference in performance between the audio-only and audio-visual models. BRAVEn outperforms RAVEn at all noise levels and achieves better WER than AV-data2vec, even when BRAVEn uses only the audio modality.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294f436e4fb_1_8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8" name="Google Shape;1638;g294f436e4fb_1_8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294f436e4fb_1_5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8" name="Google Shape;1238;g294f436e4fb_1_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work focuses on automatic speech recognition (ASR) and visual speech recognition (VSR), which are the related tasks of predicting which words were uttered from a given audio waveform or video of lip motion, respectively.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94f436e4fb_1_5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0" name="Google Shape;1250;g294f436e4fb_1_5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is known that speech recognition benefits greatly from large datasets coupled with large models. However, labelled data are costly to obtain and thus some recent efforts pre-train models on large unlabelled datasets in a self-supervised way and then fine-tune them on smaller labelled datasets.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cc0c621f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2cc0c621f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294f436e4fb_1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4" name="Google Shape;1294;g294f436e4fb_1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particular, a successful line of research uses the correspondence between the visual and auditory modalities to learn strong representations invariant to nuisance factors unshared between the two modalities. However, these works work only for isolated words, use handcrafted features which may introduce bias; use costly multi-stage pre-training; and/or separate pre-training strategies for VSR and ASR.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294f436e4fb_1_6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7" name="Google Shape;1307;g294f436e4fb_1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address these issues, our recently proposed RAVEn, which stands for </a:t>
            </a:r>
            <a:r>
              <a:rPr b="1" lang="en"/>
              <a:t>R</a:t>
            </a:r>
            <a:r>
              <a:rPr lang="en"/>
              <a:t>aw </a:t>
            </a:r>
            <a:r>
              <a:rPr b="1" lang="en"/>
              <a:t>A</a:t>
            </a:r>
            <a:r>
              <a:rPr lang="en"/>
              <a:t>udio-</a:t>
            </a:r>
            <a:r>
              <a:rPr b="1" lang="en"/>
              <a:t>V</a:t>
            </a:r>
            <a:r>
              <a:rPr lang="en"/>
              <a:t>isual speech </a:t>
            </a:r>
            <a:r>
              <a:rPr b="1" lang="en"/>
              <a:t>En</a:t>
            </a:r>
            <a:r>
              <a:rPr lang="en"/>
              <a:t>coders. RAVEn works for continuous inputs, learns from raw data only, and uses a single pre-training stage to produce both video and audio encoders.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294f436e4fb_1_6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6" name="Google Shape;1316;g294f436e4fb_1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works as follows: Video and audio are first masked and then fed to student networks, each consisting of a modality-specific convolutional feature extractor followed by a Transformer encoder. At the same time, unmasked data are fed through teacher networks which are exponential moving averages of the student counterparts and produce targets for the student networks to predict. The audio student is associated with two predictors, each intaking the student representations as well as masked tokens and predicting either video or audio targets. In contrast, the video student only predicts the audio targets.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294f436e4fb_1_8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3" name="Google Shape;1513;g294f436e4fb_1_8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a:t>BRAVEn is a direct extension to RAVEn, which we submitted to ICASSP 2024. Our enhancements are as follows: First, w</a:t>
            </a:r>
            <a:r>
              <a:rPr b="0" i="0" lang="en">
                <a:latin typeface="Arial"/>
                <a:ea typeface="Arial"/>
                <a:cs typeface="Arial"/>
                <a:sym typeface="Arial"/>
              </a:rPr>
              <a:t>e use the average of the outputs of each Transformer encoder block as our targets, as in AV-data2vec, rather than simply the output of the last block, in order to create smoother and higher-quality targets. Second, we use a shallower predictor for the video student, which encourages the video encoder to better capture the information embedded in the predicted audio targets. Third, we use stronger masking for the audio inputs to address the difference in relative difficulty between VSR and ASR, and finally fourth, we use different loss weights for the audio predictors, which empirically benefits ASR performance.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294f436e4fb_1_8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8" name="Google Shape;1528;g294f436e4fb_1_8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After pre-training, we discard all network components except the student encoders to perform either VSR or ASR. We append a decoder and a linear projector to perform joint CTC/attention training.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ext (Two-Thirds)">
  <p:cSld name="TITLE_AND_BODY_1_1">
    <p:spTree>
      <p:nvGrpSpPr>
        <p:cNvPr id="731" name="Shape 731"/>
        <p:cNvGrpSpPr/>
        <p:nvPr/>
      </p:nvGrpSpPr>
      <p:grpSpPr>
        <a:xfrm>
          <a:off x="0" y="0"/>
          <a:ext cx="0" cy="0"/>
          <a:chOff x="0" y="0"/>
          <a:chExt cx="0" cy="0"/>
        </a:xfrm>
      </p:grpSpPr>
      <p:sp>
        <p:nvSpPr>
          <p:cNvPr id="732" name="Google Shape;732;p103"/>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33" name="Google Shape;733;p103"/>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34" name="Google Shape;734;p103"/>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ext (Half)">
  <p:cSld name="TITLE_AND_BODY_2">
    <p:spTree>
      <p:nvGrpSpPr>
        <p:cNvPr id="735" name="Shape 735"/>
        <p:cNvGrpSpPr/>
        <p:nvPr/>
      </p:nvGrpSpPr>
      <p:grpSpPr>
        <a:xfrm>
          <a:off x="0" y="0"/>
          <a:ext cx="0" cy="0"/>
          <a:chOff x="0" y="0"/>
          <a:chExt cx="0" cy="0"/>
        </a:xfrm>
      </p:grpSpPr>
      <p:sp>
        <p:nvSpPr>
          <p:cNvPr id="736" name="Google Shape;736;p104"/>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37" name="Google Shape;737;p104"/>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38" name="Google Shape;738;p104"/>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ext (Third)">
  <p:cSld name="TITLE_AND_BODY_2_1">
    <p:spTree>
      <p:nvGrpSpPr>
        <p:cNvPr id="739" name="Shape 739"/>
        <p:cNvGrpSpPr/>
        <p:nvPr/>
      </p:nvGrpSpPr>
      <p:grpSpPr>
        <a:xfrm>
          <a:off x="0" y="0"/>
          <a:ext cx="0" cy="0"/>
          <a:chOff x="0" y="0"/>
          <a:chExt cx="0" cy="0"/>
        </a:xfrm>
      </p:grpSpPr>
      <p:sp>
        <p:nvSpPr>
          <p:cNvPr id="740" name="Google Shape;740;p105"/>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1" name="Google Shape;741;p105"/>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42" name="Google Shape;742;p105"/>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olumns (Two)">
  <p:cSld name="TITLE_AND_BODY_2_2">
    <p:spTree>
      <p:nvGrpSpPr>
        <p:cNvPr id="743" name="Shape 743"/>
        <p:cNvGrpSpPr/>
        <p:nvPr/>
      </p:nvGrpSpPr>
      <p:grpSpPr>
        <a:xfrm>
          <a:off x="0" y="0"/>
          <a:ext cx="0" cy="0"/>
          <a:chOff x="0" y="0"/>
          <a:chExt cx="0" cy="0"/>
        </a:xfrm>
      </p:grpSpPr>
      <p:sp>
        <p:nvSpPr>
          <p:cNvPr id="744" name="Google Shape;744;p106"/>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5" name="Google Shape;745;p106"/>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46" name="Google Shape;746;p106"/>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47" name="Google Shape;747;p106"/>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48" name="Google Shape;748;p106"/>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olumns (Three)">
  <p:cSld name="TITLE_AND_BODY_2_2_1">
    <p:spTree>
      <p:nvGrpSpPr>
        <p:cNvPr id="749" name="Shape 749"/>
        <p:cNvGrpSpPr/>
        <p:nvPr/>
      </p:nvGrpSpPr>
      <p:grpSpPr>
        <a:xfrm>
          <a:off x="0" y="0"/>
          <a:ext cx="0" cy="0"/>
          <a:chOff x="0" y="0"/>
          <a:chExt cx="0" cy="0"/>
        </a:xfrm>
      </p:grpSpPr>
      <p:sp>
        <p:nvSpPr>
          <p:cNvPr id="750" name="Google Shape;750;p107"/>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51" name="Google Shape;751;p107"/>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52" name="Google Shape;752;p107"/>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53" name="Google Shape;753;p107"/>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54" name="Google Shape;754;p107"/>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55" name="Google Shape;755;p107"/>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56" name="Google Shape;756;p107"/>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olumns (Four)">
  <p:cSld name="TITLE_AND_BODY_2_2_1_1">
    <p:spTree>
      <p:nvGrpSpPr>
        <p:cNvPr id="757" name="Shape 757"/>
        <p:cNvGrpSpPr/>
        <p:nvPr/>
      </p:nvGrpSpPr>
      <p:grpSpPr>
        <a:xfrm>
          <a:off x="0" y="0"/>
          <a:ext cx="0" cy="0"/>
          <a:chOff x="0" y="0"/>
          <a:chExt cx="0" cy="0"/>
        </a:xfrm>
      </p:grpSpPr>
      <p:sp>
        <p:nvSpPr>
          <p:cNvPr id="758" name="Google Shape;758;p108"/>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59" name="Google Shape;759;p108"/>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60" name="Google Shape;760;p108"/>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61" name="Google Shape;761;p108"/>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62" name="Google Shape;762;p108"/>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63" name="Google Shape;763;p108"/>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64" name="Google Shape;764;p108"/>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65" name="Google Shape;765;p108"/>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66" name="Google Shape;766;p108"/>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Points (Two)">
  <p:cSld name="TITLE_AND_BODY_2_2_1_2_2">
    <p:spTree>
      <p:nvGrpSpPr>
        <p:cNvPr id="767" name="Shape 767"/>
        <p:cNvGrpSpPr/>
        <p:nvPr/>
      </p:nvGrpSpPr>
      <p:grpSpPr>
        <a:xfrm>
          <a:off x="0" y="0"/>
          <a:ext cx="0" cy="0"/>
          <a:chOff x="0" y="0"/>
          <a:chExt cx="0" cy="0"/>
        </a:xfrm>
      </p:grpSpPr>
      <p:sp>
        <p:nvSpPr>
          <p:cNvPr id="768" name="Google Shape;768;p109"/>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69" name="Google Shape;769;p109"/>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70" name="Google Shape;770;p109"/>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71" name="Google Shape;771;p109"/>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772" name="Google Shape;772;p109"/>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Points (Three)">
  <p:cSld name="TITLE_AND_BODY_2_2_1_2">
    <p:spTree>
      <p:nvGrpSpPr>
        <p:cNvPr id="773" name="Shape 773"/>
        <p:cNvGrpSpPr/>
        <p:nvPr/>
      </p:nvGrpSpPr>
      <p:grpSpPr>
        <a:xfrm>
          <a:off x="0" y="0"/>
          <a:ext cx="0" cy="0"/>
          <a:chOff x="0" y="0"/>
          <a:chExt cx="0" cy="0"/>
        </a:xfrm>
      </p:grpSpPr>
      <p:sp>
        <p:nvSpPr>
          <p:cNvPr id="774" name="Google Shape;774;p110"/>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75" name="Google Shape;775;p110"/>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76" name="Google Shape;776;p110"/>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77" name="Google Shape;777;p110"/>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78" name="Google Shape;778;p110"/>
          <p:cNvSpPr txBox="1"/>
          <p:nvPr>
            <p:ph idx="4" type="body"/>
          </p:nvPr>
        </p:nvSpPr>
        <p:spPr>
          <a:xfrm>
            <a:off x="3339825"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79" name="Google Shape;779;p110"/>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80" name="Google Shape;780;p110"/>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Points (Four)">
  <p:cSld name="TITLE_AND_BODY_2_2_1_2_1">
    <p:spTree>
      <p:nvGrpSpPr>
        <p:cNvPr id="781" name="Shape 781"/>
        <p:cNvGrpSpPr/>
        <p:nvPr/>
      </p:nvGrpSpPr>
      <p:grpSpPr>
        <a:xfrm>
          <a:off x="0" y="0"/>
          <a:ext cx="0" cy="0"/>
          <a:chOff x="0" y="0"/>
          <a:chExt cx="0" cy="0"/>
        </a:xfrm>
      </p:grpSpPr>
      <p:sp>
        <p:nvSpPr>
          <p:cNvPr id="782" name="Google Shape;782;p111"/>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83" name="Google Shape;783;p111"/>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84" name="Google Shape;784;p111"/>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85" name="Google Shape;785;p111"/>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86" name="Google Shape;786;p111"/>
          <p:cNvSpPr txBox="1"/>
          <p:nvPr>
            <p:ph idx="4" type="body"/>
          </p:nvPr>
        </p:nvSpPr>
        <p:spPr>
          <a:xfrm>
            <a:off x="2635738"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87" name="Google Shape;787;p111"/>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88" name="Google Shape;788;p111"/>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89" name="Google Shape;789;p111"/>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790" name="Google Shape;790;p111"/>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ig Stat">
  <p:cSld name="TITLE_1">
    <p:spTree>
      <p:nvGrpSpPr>
        <p:cNvPr id="791" name="Shape 791"/>
        <p:cNvGrpSpPr/>
        <p:nvPr/>
      </p:nvGrpSpPr>
      <p:grpSpPr>
        <a:xfrm>
          <a:off x="0" y="0"/>
          <a:ext cx="0" cy="0"/>
          <a:chOff x="0" y="0"/>
          <a:chExt cx="0" cy="0"/>
        </a:xfrm>
      </p:grpSpPr>
      <p:sp>
        <p:nvSpPr>
          <p:cNvPr id="792" name="Google Shape;792;p112"/>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atin typeface="Montserrat Medium"/>
                <a:ea typeface="Montserrat Medium"/>
                <a:cs typeface="Montserrat Medium"/>
                <a:sym typeface="Montserrat Medium"/>
              </a:defRPr>
            </a:lvl2pPr>
            <a:lvl3pPr lvl="2" rtl="0" algn="l">
              <a:lnSpc>
                <a:spcPct val="120000"/>
              </a:lnSpc>
              <a:spcBef>
                <a:spcPts val="0"/>
              </a:spcBef>
              <a:spcAft>
                <a:spcPts val="0"/>
              </a:spcAft>
              <a:buSzPts val="900"/>
              <a:buNone/>
              <a:defRPr sz="900">
                <a:latin typeface="Montserrat Medium"/>
                <a:ea typeface="Montserrat Medium"/>
                <a:cs typeface="Montserrat Medium"/>
                <a:sym typeface="Montserrat Medium"/>
              </a:defRPr>
            </a:lvl3pPr>
            <a:lvl4pPr lvl="3" rtl="0" algn="l">
              <a:lnSpc>
                <a:spcPct val="120000"/>
              </a:lnSpc>
              <a:spcBef>
                <a:spcPts val="0"/>
              </a:spcBef>
              <a:spcAft>
                <a:spcPts val="0"/>
              </a:spcAft>
              <a:buSzPts val="900"/>
              <a:buNone/>
              <a:defRPr sz="900">
                <a:latin typeface="Montserrat Medium"/>
                <a:ea typeface="Montserrat Medium"/>
                <a:cs typeface="Montserrat Medium"/>
                <a:sym typeface="Montserrat Medium"/>
              </a:defRPr>
            </a:lvl4pPr>
            <a:lvl5pPr lvl="4" rtl="0" algn="l">
              <a:lnSpc>
                <a:spcPct val="120000"/>
              </a:lnSpc>
              <a:spcBef>
                <a:spcPts val="0"/>
              </a:spcBef>
              <a:spcAft>
                <a:spcPts val="0"/>
              </a:spcAft>
              <a:buSzPts val="900"/>
              <a:buNone/>
              <a:defRPr sz="900">
                <a:latin typeface="Montserrat Medium"/>
                <a:ea typeface="Montserrat Medium"/>
                <a:cs typeface="Montserrat Medium"/>
                <a:sym typeface="Montserrat Medium"/>
              </a:defRPr>
            </a:lvl5pPr>
            <a:lvl6pPr lvl="5" rtl="0" algn="l">
              <a:lnSpc>
                <a:spcPct val="120000"/>
              </a:lnSpc>
              <a:spcBef>
                <a:spcPts val="0"/>
              </a:spcBef>
              <a:spcAft>
                <a:spcPts val="0"/>
              </a:spcAft>
              <a:buSzPts val="900"/>
              <a:buNone/>
              <a:defRPr sz="900">
                <a:latin typeface="Montserrat Medium"/>
                <a:ea typeface="Montserrat Medium"/>
                <a:cs typeface="Montserrat Medium"/>
                <a:sym typeface="Montserrat Medium"/>
              </a:defRPr>
            </a:lvl6pPr>
            <a:lvl7pPr lvl="6" rtl="0" algn="l">
              <a:lnSpc>
                <a:spcPct val="120000"/>
              </a:lnSpc>
              <a:spcBef>
                <a:spcPts val="0"/>
              </a:spcBef>
              <a:spcAft>
                <a:spcPts val="0"/>
              </a:spcAft>
              <a:buSzPts val="900"/>
              <a:buNone/>
              <a:defRPr sz="900">
                <a:latin typeface="Montserrat Medium"/>
                <a:ea typeface="Montserrat Medium"/>
                <a:cs typeface="Montserrat Medium"/>
                <a:sym typeface="Montserrat Medium"/>
              </a:defRPr>
            </a:lvl7pPr>
            <a:lvl8pPr lvl="7" rtl="0" algn="l">
              <a:lnSpc>
                <a:spcPct val="120000"/>
              </a:lnSpc>
              <a:spcBef>
                <a:spcPts val="0"/>
              </a:spcBef>
              <a:spcAft>
                <a:spcPts val="0"/>
              </a:spcAft>
              <a:buSzPts val="900"/>
              <a:buNone/>
              <a:defRPr sz="900">
                <a:latin typeface="Montserrat Medium"/>
                <a:ea typeface="Montserrat Medium"/>
                <a:cs typeface="Montserrat Medium"/>
                <a:sym typeface="Montserrat Medium"/>
              </a:defRPr>
            </a:lvl8pPr>
            <a:lvl9pPr lvl="8" rtl="0" algn="l">
              <a:lnSpc>
                <a:spcPct val="120000"/>
              </a:lnSpc>
              <a:spcBef>
                <a:spcPts val="0"/>
              </a:spcBef>
              <a:spcAft>
                <a:spcPts val="0"/>
              </a:spcAft>
              <a:buSzPts val="900"/>
              <a:buNone/>
              <a:defRPr sz="900">
                <a:latin typeface="Montserrat Medium"/>
                <a:ea typeface="Montserrat Medium"/>
                <a:cs typeface="Montserrat Medium"/>
                <a:sym typeface="Montserrat Medium"/>
              </a:defRPr>
            </a:lvl9pPr>
          </a:lstStyle>
          <a:p/>
        </p:txBody>
      </p:sp>
      <p:sp>
        <p:nvSpPr>
          <p:cNvPr id="793" name="Google Shape;793;p112"/>
          <p:cNvSpPr txBox="1"/>
          <p:nvPr>
            <p:ph type="ctrTitle"/>
          </p:nvPr>
        </p:nvSpPr>
        <p:spPr>
          <a:xfrm>
            <a:off x="701800" y="1691640"/>
            <a:ext cx="70410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None/>
              <a:defRPr sz="7300"/>
            </a:lvl2pPr>
            <a:lvl3pPr lvl="2" rtl="0" algn="l">
              <a:lnSpc>
                <a:spcPct val="100000"/>
              </a:lnSpc>
              <a:spcBef>
                <a:spcPts val="0"/>
              </a:spcBef>
              <a:spcAft>
                <a:spcPts val="0"/>
              </a:spcAft>
              <a:buSzPts val="7300"/>
              <a:buNone/>
              <a:defRPr sz="7300"/>
            </a:lvl3pPr>
            <a:lvl4pPr lvl="3" rtl="0" algn="l">
              <a:lnSpc>
                <a:spcPct val="100000"/>
              </a:lnSpc>
              <a:spcBef>
                <a:spcPts val="0"/>
              </a:spcBef>
              <a:spcAft>
                <a:spcPts val="0"/>
              </a:spcAft>
              <a:buSzPts val="7300"/>
              <a:buNone/>
              <a:defRPr sz="7300"/>
            </a:lvl4pPr>
            <a:lvl5pPr lvl="4" rtl="0" algn="l">
              <a:lnSpc>
                <a:spcPct val="100000"/>
              </a:lnSpc>
              <a:spcBef>
                <a:spcPts val="0"/>
              </a:spcBef>
              <a:spcAft>
                <a:spcPts val="0"/>
              </a:spcAft>
              <a:buSzPts val="7300"/>
              <a:buNone/>
              <a:defRPr sz="7300"/>
            </a:lvl5pPr>
            <a:lvl6pPr lvl="5" rtl="0" algn="l">
              <a:lnSpc>
                <a:spcPct val="100000"/>
              </a:lnSpc>
              <a:spcBef>
                <a:spcPts val="0"/>
              </a:spcBef>
              <a:spcAft>
                <a:spcPts val="0"/>
              </a:spcAft>
              <a:buSzPts val="7300"/>
              <a:buNone/>
              <a:defRPr sz="7300"/>
            </a:lvl6pPr>
            <a:lvl7pPr lvl="6" rtl="0" algn="l">
              <a:lnSpc>
                <a:spcPct val="100000"/>
              </a:lnSpc>
              <a:spcBef>
                <a:spcPts val="0"/>
              </a:spcBef>
              <a:spcAft>
                <a:spcPts val="0"/>
              </a:spcAft>
              <a:buSzPts val="7300"/>
              <a:buNone/>
              <a:defRPr sz="7300"/>
            </a:lvl7pPr>
            <a:lvl8pPr lvl="7" rtl="0" algn="l">
              <a:lnSpc>
                <a:spcPct val="100000"/>
              </a:lnSpc>
              <a:spcBef>
                <a:spcPts val="0"/>
              </a:spcBef>
              <a:spcAft>
                <a:spcPts val="0"/>
              </a:spcAft>
              <a:buSzPts val="7300"/>
              <a:buNone/>
              <a:defRPr sz="7300"/>
            </a:lvl8pPr>
            <a:lvl9pPr lvl="8" rtl="0" algn="l">
              <a:lnSpc>
                <a:spcPct val="100000"/>
              </a:lnSpc>
              <a:spcBef>
                <a:spcPts val="0"/>
              </a:spcBef>
              <a:spcAft>
                <a:spcPts val="0"/>
              </a:spcAft>
              <a:buSzPts val="7300"/>
              <a:buNone/>
              <a:defRPr sz="7300"/>
            </a:lvl9pPr>
          </a:lstStyle>
          <a:p/>
        </p:txBody>
      </p:sp>
      <p:sp>
        <p:nvSpPr>
          <p:cNvPr id="794" name="Google Shape;794;p112"/>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795" name="Google Shape;795;p112"/>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Stats (Two)">
  <p:cSld name="TITLE_1_1">
    <p:spTree>
      <p:nvGrpSpPr>
        <p:cNvPr id="796" name="Shape 796"/>
        <p:cNvGrpSpPr/>
        <p:nvPr/>
      </p:nvGrpSpPr>
      <p:grpSpPr>
        <a:xfrm>
          <a:off x="0" y="0"/>
          <a:ext cx="0" cy="0"/>
          <a:chOff x="0" y="0"/>
          <a:chExt cx="0" cy="0"/>
        </a:xfrm>
      </p:grpSpPr>
      <p:sp>
        <p:nvSpPr>
          <p:cNvPr id="797" name="Google Shape;797;p113"/>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798" name="Google Shape;798;p113"/>
          <p:cNvSpPr txBox="1"/>
          <p:nvPr>
            <p:ph type="ctrTitle"/>
          </p:nvPr>
        </p:nvSpPr>
        <p:spPr>
          <a:xfrm>
            <a:off x="701800" y="1691640"/>
            <a:ext cx="31686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799" name="Google Shape;799;p113"/>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00" name="Google Shape;800;p11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801" name="Google Shape;801;p113"/>
          <p:cNvSpPr txBox="1"/>
          <p:nvPr>
            <p:ph idx="4" type="ctrTitle"/>
          </p:nvPr>
        </p:nvSpPr>
        <p:spPr>
          <a:xfrm>
            <a:off x="5278375" y="1691640"/>
            <a:ext cx="31686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802" name="Google Shape;802;p113"/>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Stats (Three)">
  <p:cSld name="TITLE_1_1_1">
    <p:spTree>
      <p:nvGrpSpPr>
        <p:cNvPr id="803" name="Shape 803"/>
        <p:cNvGrpSpPr/>
        <p:nvPr/>
      </p:nvGrpSpPr>
      <p:grpSpPr>
        <a:xfrm>
          <a:off x="0" y="0"/>
          <a:ext cx="0" cy="0"/>
          <a:chOff x="0" y="0"/>
          <a:chExt cx="0" cy="0"/>
        </a:xfrm>
      </p:grpSpPr>
      <p:sp>
        <p:nvSpPr>
          <p:cNvPr id="804" name="Google Shape;804;p114"/>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805" name="Google Shape;805;p114"/>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06" name="Google Shape;806;p114"/>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07" name="Google Shape;807;p114"/>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808" name="Google Shape;808;p114"/>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09" name="Google Shape;809;p114"/>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10" name="Google Shape;810;p114"/>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11" name="Google Shape;811;p114"/>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Stat (Half)">
  <p:cSld name="TITLE_1_2_2">
    <p:spTree>
      <p:nvGrpSpPr>
        <p:cNvPr id="812" name="Shape 812"/>
        <p:cNvGrpSpPr/>
        <p:nvPr/>
      </p:nvGrpSpPr>
      <p:grpSpPr>
        <a:xfrm>
          <a:off x="0" y="0"/>
          <a:ext cx="0" cy="0"/>
          <a:chOff x="0" y="0"/>
          <a:chExt cx="0" cy="0"/>
        </a:xfrm>
      </p:grpSpPr>
      <p:sp>
        <p:nvSpPr>
          <p:cNvPr id="813" name="Google Shape;813;p115"/>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814" name="Google Shape;814;p115"/>
          <p:cNvSpPr txBox="1"/>
          <p:nvPr>
            <p:ph type="ctrTitle"/>
          </p:nvPr>
        </p:nvSpPr>
        <p:spPr>
          <a:xfrm>
            <a:off x="701800" y="1691638"/>
            <a:ext cx="35205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815" name="Google Shape;815;p115"/>
          <p:cNvSpPr txBox="1"/>
          <p:nvPr>
            <p:ph idx="2" type="subTitle"/>
          </p:nvPr>
        </p:nvSpPr>
        <p:spPr>
          <a:xfrm>
            <a:off x="701825" y="2729487"/>
            <a:ext cx="3520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16" name="Google Shape;816;p115"/>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Stats (Half)">
  <p:cSld name="TITLE_1_2">
    <p:spTree>
      <p:nvGrpSpPr>
        <p:cNvPr id="817" name="Shape 817"/>
        <p:cNvGrpSpPr/>
        <p:nvPr/>
      </p:nvGrpSpPr>
      <p:grpSpPr>
        <a:xfrm>
          <a:off x="0" y="0"/>
          <a:ext cx="0" cy="0"/>
          <a:chOff x="0" y="0"/>
          <a:chExt cx="0" cy="0"/>
        </a:xfrm>
      </p:grpSpPr>
      <p:sp>
        <p:nvSpPr>
          <p:cNvPr id="818" name="Google Shape;818;p116"/>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819" name="Google Shape;819;p116"/>
          <p:cNvSpPr txBox="1"/>
          <p:nvPr>
            <p:ph type="ctrTitle"/>
          </p:nvPr>
        </p:nvSpPr>
        <p:spPr>
          <a:xfrm>
            <a:off x="701800" y="1234438"/>
            <a:ext cx="3520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20" name="Google Shape;820;p116"/>
          <p:cNvSpPr txBox="1"/>
          <p:nvPr>
            <p:ph idx="2" type="subTitle"/>
          </p:nvPr>
        </p:nvSpPr>
        <p:spPr>
          <a:xfrm>
            <a:off x="701825" y="1985486"/>
            <a:ext cx="3520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21" name="Google Shape;821;p11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822" name="Google Shape;822;p116"/>
          <p:cNvSpPr txBox="1"/>
          <p:nvPr>
            <p:ph idx="4" type="ctrTitle"/>
          </p:nvPr>
        </p:nvSpPr>
        <p:spPr>
          <a:xfrm>
            <a:off x="701800" y="2680850"/>
            <a:ext cx="3520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23" name="Google Shape;823;p116"/>
          <p:cNvSpPr txBox="1"/>
          <p:nvPr>
            <p:ph idx="5" type="subTitle"/>
          </p:nvPr>
        </p:nvSpPr>
        <p:spPr>
          <a:xfrm>
            <a:off x="701825" y="3432050"/>
            <a:ext cx="3520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Stat (Third)">
  <p:cSld name="TITLE_1_2_2_1">
    <p:spTree>
      <p:nvGrpSpPr>
        <p:cNvPr id="824" name="Shape 824"/>
        <p:cNvGrpSpPr/>
        <p:nvPr/>
      </p:nvGrpSpPr>
      <p:grpSpPr>
        <a:xfrm>
          <a:off x="0" y="0"/>
          <a:ext cx="0" cy="0"/>
          <a:chOff x="0" y="0"/>
          <a:chExt cx="0" cy="0"/>
        </a:xfrm>
      </p:grpSpPr>
      <p:sp>
        <p:nvSpPr>
          <p:cNvPr id="825" name="Google Shape;825;p117"/>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826" name="Google Shape;826;p117"/>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27" name="Google Shape;827;p117"/>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28" name="Google Shape;828;p117"/>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Stats (Third)">
  <p:cSld name="TITLE_1_2_3">
    <p:spTree>
      <p:nvGrpSpPr>
        <p:cNvPr id="829" name="Shape 829"/>
        <p:cNvGrpSpPr/>
        <p:nvPr/>
      </p:nvGrpSpPr>
      <p:grpSpPr>
        <a:xfrm>
          <a:off x="0" y="0"/>
          <a:ext cx="0" cy="0"/>
          <a:chOff x="0" y="0"/>
          <a:chExt cx="0" cy="0"/>
        </a:xfrm>
      </p:grpSpPr>
      <p:sp>
        <p:nvSpPr>
          <p:cNvPr id="830" name="Google Shape;830;p118"/>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831" name="Google Shape;831;p118"/>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32" name="Google Shape;832;p118"/>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833" name="Google Shape;833;p118"/>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834" name="Google Shape;834;p118"/>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835" name="Google Shape;835;p118"/>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End Card">
  <p:cSld name="SECTION_HEADER_2_1_2_3_1">
    <p:spTree>
      <p:nvGrpSpPr>
        <p:cNvPr id="836" name="Shape 836"/>
        <p:cNvGrpSpPr/>
        <p:nvPr/>
      </p:nvGrpSpPr>
      <p:grpSpPr>
        <a:xfrm>
          <a:off x="0" y="0"/>
          <a:ext cx="0" cy="0"/>
          <a:chOff x="0" y="0"/>
          <a:chExt cx="0" cy="0"/>
        </a:xfrm>
      </p:grpSpPr>
      <p:grpSp>
        <p:nvGrpSpPr>
          <p:cNvPr id="837" name="Google Shape;837;p119"/>
          <p:cNvGrpSpPr/>
          <p:nvPr/>
        </p:nvGrpSpPr>
        <p:grpSpPr>
          <a:xfrm>
            <a:off x="3286121" y="2314704"/>
            <a:ext cx="2572368" cy="514434"/>
            <a:chOff x="1751220" y="2553305"/>
            <a:chExt cx="8690433" cy="1751564"/>
          </a:xfrm>
        </p:grpSpPr>
        <p:grpSp>
          <p:nvGrpSpPr>
            <p:cNvPr id="838" name="Google Shape;838;p119"/>
            <p:cNvGrpSpPr/>
            <p:nvPr/>
          </p:nvGrpSpPr>
          <p:grpSpPr>
            <a:xfrm>
              <a:off x="4940894" y="2609525"/>
              <a:ext cx="5500759" cy="1694643"/>
              <a:chOff x="4940894" y="2609525"/>
              <a:chExt cx="5500759" cy="1694643"/>
            </a:xfrm>
          </p:grpSpPr>
          <p:sp>
            <p:nvSpPr>
              <p:cNvPr id="839" name="Google Shape;839;p119"/>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0" name="Google Shape;840;p119"/>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1" name="Google Shape;841;p119"/>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2" name="Google Shape;842;p119"/>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nvGrpSpPr>
            <p:cNvPr id="843" name="Google Shape;843;p119"/>
            <p:cNvGrpSpPr/>
            <p:nvPr/>
          </p:nvGrpSpPr>
          <p:grpSpPr>
            <a:xfrm>
              <a:off x="1751220" y="2553305"/>
              <a:ext cx="2635412" cy="1751564"/>
              <a:chOff x="1751220" y="2553305"/>
              <a:chExt cx="2635412" cy="1751564"/>
            </a:xfrm>
          </p:grpSpPr>
          <p:grpSp>
            <p:nvGrpSpPr>
              <p:cNvPr id="844" name="Google Shape;844;p119"/>
              <p:cNvGrpSpPr/>
              <p:nvPr/>
            </p:nvGrpSpPr>
            <p:grpSpPr>
              <a:xfrm>
                <a:off x="1751220" y="2553305"/>
                <a:ext cx="2635412" cy="1751564"/>
                <a:chOff x="1751220" y="2553305"/>
                <a:chExt cx="2635412" cy="1751564"/>
              </a:xfrm>
            </p:grpSpPr>
            <p:sp>
              <p:nvSpPr>
                <p:cNvPr id="845" name="Google Shape;845;p119"/>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6" name="Google Shape;846;p119"/>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7" name="Google Shape;847;p119"/>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48" name="Google Shape;848;p119"/>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849" name="Google Shape;849;p119"/>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p:cSld name="TITLE_2">
    <p:bg>
      <p:bgPr>
        <a:solidFill>
          <a:schemeClr val="dk1"/>
        </a:solidFill>
      </p:bgPr>
    </p:bg>
    <p:spTree>
      <p:nvGrpSpPr>
        <p:cNvPr id="850" name="Shape 850"/>
        <p:cNvGrpSpPr/>
        <p:nvPr/>
      </p:nvGrpSpPr>
      <p:grpSpPr>
        <a:xfrm>
          <a:off x="0" y="0"/>
          <a:ext cx="0" cy="0"/>
          <a:chOff x="0" y="0"/>
          <a:chExt cx="0" cy="0"/>
        </a:xfrm>
      </p:grpSpPr>
      <p:sp>
        <p:nvSpPr>
          <p:cNvPr id="851" name="Google Shape;851;p120"/>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852" name="Google Shape;852;p120"/>
          <p:cNvSpPr txBox="1"/>
          <p:nvPr>
            <p:ph idx="2" type="subTitle"/>
          </p:nvPr>
        </p:nvSpPr>
        <p:spPr>
          <a:xfrm>
            <a:off x="2110538"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853" name="Google Shape;853;p120"/>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854" name="Google Shape;854;p120"/>
          <p:cNvSpPr txBox="1"/>
          <p:nvPr>
            <p:ph type="ctrTitle"/>
          </p:nvPr>
        </p:nvSpPr>
        <p:spPr>
          <a:xfrm>
            <a:off x="352050" y="1325875"/>
            <a:ext cx="5982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855" name="Google Shape;855;p120"/>
          <p:cNvSpPr txBox="1"/>
          <p:nvPr>
            <p:ph idx="4" type="subTitle"/>
          </p:nvPr>
        </p:nvSpPr>
        <p:spPr>
          <a:xfrm>
            <a:off x="352050" y="2423160"/>
            <a:ext cx="5982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solidFill>
                  <a:schemeClr val="accent4"/>
                </a:solidFill>
              </a:defRPr>
            </a:lvl1pPr>
            <a:lvl2pPr lvl="1" rtl="0" algn="l">
              <a:lnSpc>
                <a:spcPct val="125000"/>
              </a:lnSpc>
              <a:spcBef>
                <a:spcPts val="0"/>
              </a:spcBef>
              <a:spcAft>
                <a:spcPts val="0"/>
              </a:spcAft>
              <a:buSzPts val="900"/>
              <a:buNone/>
              <a:defRPr sz="900">
                <a:solidFill>
                  <a:schemeClr val="accent4"/>
                </a:solidFill>
              </a:defRPr>
            </a:lvl2pPr>
            <a:lvl3pPr lvl="2" rtl="0" algn="l">
              <a:lnSpc>
                <a:spcPct val="125000"/>
              </a:lnSpc>
              <a:spcBef>
                <a:spcPts val="0"/>
              </a:spcBef>
              <a:spcAft>
                <a:spcPts val="0"/>
              </a:spcAft>
              <a:buSzPts val="900"/>
              <a:buNone/>
              <a:defRPr sz="900">
                <a:solidFill>
                  <a:schemeClr val="accent4"/>
                </a:solidFill>
              </a:defRPr>
            </a:lvl3pPr>
            <a:lvl4pPr lvl="3" rtl="0" algn="l">
              <a:lnSpc>
                <a:spcPct val="125000"/>
              </a:lnSpc>
              <a:spcBef>
                <a:spcPts val="0"/>
              </a:spcBef>
              <a:spcAft>
                <a:spcPts val="0"/>
              </a:spcAft>
              <a:buSzPts val="900"/>
              <a:buNone/>
              <a:defRPr sz="900">
                <a:solidFill>
                  <a:schemeClr val="accent4"/>
                </a:solidFill>
              </a:defRPr>
            </a:lvl4pPr>
            <a:lvl5pPr lvl="4" rtl="0" algn="l">
              <a:lnSpc>
                <a:spcPct val="125000"/>
              </a:lnSpc>
              <a:spcBef>
                <a:spcPts val="0"/>
              </a:spcBef>
              <a:spcAft>
                <a:spcPts val="0"/>
              </a:spcAft>
              <a:buSzPts val="900"/>
              <a:buNone/>
              <a:defRPr sz="900">
                <a:solidFill>
                  <a:schemeClr val="accent4"/>
                </a:solidFill>
              </a:defRPr>
            </a:lvl5pPr>
            <a:lvl6pPr lvl="5" rtl="0" algn="l">
              <a:lnSpc>
                <a:spcPct val="125000"/>
              </a:lnSpc>
              <a:spcBef>
                <a:spcPts val="0"/>
              </a:spcBef>
              <a:spcAft>
                <a:spcPts val="0"/>
              </a:spcAft>
              <a:buSzPts val="900"/>
              <a:buNone/>
              <a:defRPr sz="900">
                <a:solidFill>
                  <a:schemeClr val="accent4"/>
                </a:solidFill>
              </a:defRPr>
            </a:lvl6pPr>
            <a:lvl7pPr lvl="6" rtl="0" algn="l">
              <a:lnSpc>
                <a:spcPct val="125000"/>
              </a:lnSpc>
              <a:spcBef>
                <a:spcPts val="0"/>
              </a:spcBef>
              <a:spcAft>
                <a:spcPts val="0"/>
              </a:spcAft>
              <a:buSzPts val="900"/>
              <a:buNone/>
              <a:defRPr sz="900">
                <a:solidFill>
                  <a:schemeClr val="accent4"/>
                </a:solidFill>
              </a:defRPr>
            </a:lvl7pPr>
            <a:lvl8pPr lvl="7" rtl="0" algn="l">
              <a:lnSpc>
                <a:spcPct val="125000"/>
              </a:lnSpc>
              <a:spcBef>
                <a:spcPts val="0"/>
              </a:spcBef>
              <a:spcAft>
                <a:spcPts val="0"/>
              </a:spcAft>
              <a:buSzPts val="900"/>
              <a:buNone/>
              <a:defRPr sz="900">
                <a:solidFill>
                  <a:schemeClr val="accent4"/>
                </a:solidFill>
              </a:defRPr>
            </a:lvl8pPr>
            <a:lvl9pPr lvl="8" rtl="0" algn="l">
              <a:lnSpc>
                <a:spcPct val="125000"/>
              </a:lnSpc>
              <a:spcBef>
                <a:spcPts val="0"/>
              </a:spcBef>
              <a:spcAft>
                <a:spcPts val="0"/>
              </a:spcAft>
              <a:buSzPts val="900"/>
              <a:buNone/>
              <a:defRPr sz="900">
                <a:solidFill>
                  <a:schemeClr val="accent4"/>
                </a:solidFill>
              </a:defRPr>
            </a:lvl9pPr>
          </a:lstStyle>
          <a:p/>
        </p:txBody>
      </p:sp>
      <p:grpSp>
        <p:nvGrpSpPr>
          <p:cNvPr id="856" name="Google Shape;856;p120"/>
          <p:cNvGrpSpPr/>
          <p:nvPr/>
        </p:nvGrpSpPr>
        <p:grpSpPr>
          <a:xfrm>
            <a:off x="7933699" y="4625913"/>
            <a:ext cx="862960" cy="173755"/>
            <a:chOff x="15867399" y="9251826"/>
            <a:chExt cx="1725920" cy="347510"/>
          </a:xfrm>
        </p:grpSpPr>
        <p:grpSp>
          <p:nvGrpSpPr>
            <p:cNvPr id="857" name="Google Shape;857;p120"/>
            <p:cNvGrpSpPr/>
            <p:nvPr/>
          </p:nvGrpSpPr>
          <p:grpSpPr>
            <a:xfrm>
              <a:off x="16500868" y="9262980"/>
              <a:ext cx="1092451" cy="336217"/>
              <a:chOff x="4940894" y="2609525"/>
              <a:chExt cx="5500759" cy="1694643"/>
            </a:xfrm>
          </p:grpSpPr>
          <p:sp>
            <p:nvSpPr>
              <p:cNvPr id="858" name="Google Shape;858;p120"/>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859" name="Google Shape;859;p120"/>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860" name="Google Shape;860;p120"/>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861" name="Google Shape;861;p120"/>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grpSp>
        <p:grpSp>
          <p:nvGrpSpPr>
            <p:cNvPr id="862" name="Google Shape;862;p120"/>
            <p:cNvGrpSpPr/>
            <p:nvPr/>
          </p:nvGrpSpPr>
          <p:grpSpPr>
            <a:xfrm>
              <a:off x="15867399" y="9251826"/>
              <a:ext cx="523393" cy="347510"/>
              <a:chOff x="1751220" y="2553305"/>
              <a:chExt cx="2635412" cy="1751564"/>
            </a:xfrm>
          </p:grpSpPr>
          <p:grpSp>
            <p:nvGrpSpPr>
              <p:cNvPr id="863" name="Google Shape;863;p120"/>
              <p:cNvGrpSpPr/>
              <p:nvPr/>
            </p:nvGrpSpPr>
            <p:grpSpPr>
              <a:xfrm>
                <a:off x="1751220" y="2553305"/>
                <a:ext cx="2635412" cy="1751564"/>
                <a:chOff x="1751220" y="2553305"/>
                <a:chExt cx="2635412" cy="1751564"/>
              </a:xfrm>
            </p:grpSpPr>
            <p:sp>
              <p:nvSpPr>
                <p:cNvPr id="864" name="Google Shape;864;p120"/>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65" name="Google Shape;865;p120"/>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66" name="Google Shape;866;p120"/>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867" name="Google Shape;867;p120"/>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868" name="Google Shape;868;p120"/>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Agenda">
  <p:cSld name="SECTION_HEADER_2_2_2">
    <p:bg>
      <p:bgPr>
        <a:solidFill>
          <a:schemeClr val="dk1"/>
        </a:solidFill>
      </p:bgPr>
    </p:bg>
    <p:spTree>
      <p:nvGrpSpPr>
        <p:cNvPr id="869" name="Shape 869"/>
        <p:cNvGrpSpPr/>
        <p:nvPr/>
      </p:nvGrpSpPr>
      <p:grpSpPr>
        <a:xfrm>
          <a:off x="0" y="0"/>
          <a:ext cx="0" cy="0"/>
          <a:chOff x="0" y="0"/>
          <a:chExt cx="0" cy="0"/>
        </a:xfrm>
      </p:grpSpPr>
      <p:sp>
        <p:nvSpPr>
          <p:cNvPr id="870" name="Google Shape;870;p121"/>
          <p:cNvSpPr txBox="1"/>
          <p:nvPr>
            <p:ph idx="1" type="body"/>
          </p:nvPr>
        </p:nvSpPr>
        <p:spPr>
          <a:xfrm>
            <a:off x="4926325" y="1371600"/>
            <a:ext cx="2464500" cy="34680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Clr>
                <a:schemeClr val="accent4"/>
              </a:buClr>
              <a:buSzPts val="1400"/>
              <a:buNone/>
              <a:defRPr sz="1400">
                <a:solidFill>
                  <a:schemeClr val="accent4"/>
                </a:solidFill>
              </a:defRPr>
            </a:lvl1pPr>
            <a:lvl2pPr indent="-317500" lvl="1" marL="914400" rtl="0" algn="l">
              <a:lnSpc>
                <a:spcPct val="115000"/>
              </a:lnSpc>
              <a:spcBef>
                <a:spcPts val="900"/>
              </a:spcBef>
              <a:spcAft>
                <a:spcPts val="0"/>
              </a:spcAft>
              <a:buClr>
                <a:schemeClr val="accent4"/>
              </a:buClr>
              <a:buSzPts val="1400"/>
              <a:buAutoNum type="alphaLcPeriod"/>
              <a:defRPr sz="1400">
                <a:solidFill>
                  <a:schemeClr val="accent4"/>
                </a:solidFill>
              </a:defRPr>
            </a:lvl2pPr>
            <a:lvl3pPr indent="-317500" lvl="2" marL="1371600" rtl="0" algn="l">
              <a:lnSpc>
                <a:spcPct val="115000"/>
              </a:lnSpc>
              <a:spcBef>
                <a:spcPts val="900"/>
              </a:spcBef>
              <a:spcAft>
                <a:spcPts val="0"/>
              </a:spcAft>
              <a:buClr>
                <a:schemeClr val="accent4"/>
              </a:buClr>
              <a:buSzPts val="1400"/>
              <a:buAutoNum type="romanLcPeriod"/>
              <a:defRPr sz="1400">
                <a:solidFill>
                  <a:schemeClr val="accent4"/>
                </a:solidFill>
              </a:defRPr>
            </a:lvl3pPr>
            <a:lvl4pPr indent="-317500" lvl="3" marL="1828800" rtl="0" algn="l">
              <a:lnSpc>
                <a:spcPct val="115000"/>
              </a:lnSpc>
              <a:spcBef>
                <a:spcPts val="900"/>
              </a:spcBef>
              <a:spcAft>
                <a:spcPts val="0"/>
              </a:spcAft>
              <a:buClr>
                <a:schemeClr val="accent4"/>
              </a:buClr>
              <a:buSzPts val="1400"/>
              <a:buAutoNum type="arabicPeriod"/>
              <a:defRPr sz="1400">
                <a:solidFill>
                  <a:schemeClr val="accent4"/>
                </a:solidFill>
              </a:defRPr>
            </a:lvl4pPr>
            <a:lvl5pPr indent="-317500" lvl="4" marL="2286000" rtl="0" algn="l">
              <a:lnSpc>
                <a:spcPct val="115000"/>
              </a:lnSpc>
              <a:spcBef>
                <a:spcPts val="900"/>
              </a:spcBef>
              <a:spcAft>
                <a:spcPts val="0"/>
              </a:spcAft>
              <a:buClr>
                <a:schemeClr val="accent4"/>
              </a:buClr>
              <a:buSzPts val="1400"/>
              <a:buAutoNum type="alphaLcPeriod"/>
              <a:defRPr sz="1400">
                <a:solidFill>
                  <a:schemeClr val="accent4"/>
                </a:solidFill>
              </a:defRPr>
            </a:lvl5pPr>
            <a:lvl6pPr indent="-317500" lvl="5" marL="2743200" rtl="0" algn="l">
              <a:lnSpc>
                <a:spcPct val="115000"/>
              </a:lnSpc>
              <a:spcBef>
                <a:spcPts val="900"/>
              </a:spcBef>
              <a:spcAft>
                <a:spcPts val="0"/>
              </a:spcAft>
              <a:buClr>
                <a:schemeClr val="accent4"/>
              </a:buClr>
              <a:buSzPts val="1400"/>
              <a:buAutoNum type="romanLcPeriod"/>
              <a:defRPr sz="1400">
                <a:solidFill>
                  <a:schemeClr val="accent4"/>
                </a:solidFill>
              </a:defRPr>
            </a:lvl6pPr>
            <a:lvl7pPr indent="-317500" lvl="6" marL="3200400" rtl="0" algn="l">
              <a:lnSpc>
                <a:spcPct val="115000"/>
              </a:lnSpc>
              <a:spcBef>
                <a:spcPts val="900"/>
              </a:spcBef>
              <a:spcAft>
                <a:spcPts val="0"/>
              </a:spcAft>
              <a:buClr>
                <a:schemeClr val="accent4"/>
              </a:buClr>
              <a:buSzPts val="1400"/>
              <a:buAutoNum type="arabicPeriod"/>
              <a:defRPr sz="1400">
                <a:solidFill>
                  <a:schemeClr val="accent4"/>
                </a:solidFill>
              </a:defRPr>
            </a:lvl7pPr>
            <a:lvl8pPr indent="-317500" lvl="7" marL="3657600" rtl="0" algn="l">
              <a:lnSpc>
                <a:spcPct val="115000"/>
              </a:lnSpc>
              <a:spcBef>
                <a:spcPts val="900"/>
              </a:spcBef>
              <a:spcAft>
                <a:spcPts val="0"/>
              </a:spcAft>
              <a:buClr>
                <a:schemeClr val="accent4"/>
              </a:buClr>
              <a:buSzPts val="1400"/>
              <a:buAutoNum type="alphaLcPeriod"/>
              <a:defRPr sz="1400">
                <a:solidFill>
                  <a:schemeClr val="accent4"/>
                </a:solidFill>
              </a:defRPr>
            </a:lvl8pPr>
            <a:lvl9pPr indent="-317500" lvl="8" marL="4114800" rtl="0" algn="l">
              <a:lnSpc>
                <a:spcPct val="115000"/>
              </a:lnSpc>
              <a:spcBef>
                <a:spcPts val="900"/>
              </a:spcBef>
              <a:spcAft>
                <a:spcPts val="900"/>
              </a:spcAft>
              <a:buClr>
                <a:schemeClr val="accent4"/>
              </a:buClr>
              <a:buSzPts val="1400"/>
              <a:buAutoNum type="romanLcPeriod"/>
              <a:defRPr sz="1400">
                <a:solidFill>
                  <a:schemeClr val="accent4"/>
                </a:solidFill>
              </a:defRPr>
            </a:lvl9pPr>
          </a:lstStyle>
          <a:p/>
        </p:txBody>
      </p:sp>
      <p:sp>
        <p:nvSpPr>
          <p:cNvPr id="871" name="Google Shape;871;p121"/>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Schedule">
  <p:cSld name="SECTION_HEADER_2_2_1_1">
    <p:bg>
      <p:bgPr>
        <a:solidFill>
          <a:schemeClr val="dk1"/>
        </a:solidFill>
      </p:bgPr>
    </p:bg>
    <p:spTree>
      <p:nvGrpSpPr>
        <p:cNvPr id="872" name="Shape 872"/>
        <p:cNvGrpSpPr/>
        <p:nvPr/>
      </p:nvGrpSpPr>
      <p:grpSpPr>
        <a:xfrm>
          <a:off x="0" y="0"/>
          <a:ext cx="0" cy="0"/>
          <a:chOff x="0" y="0"/>
          <a:chExt cx="0" cy="0"/>
        </a:xfrm>
      </p:grpSpPr>
      <p:sp>
        <p:nvSpPr>
          <p:cNvPr id="873" name="Google Shape;873;p122"/>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ctr">
              <a:lnSpc>
                <a:spcPct val="100000"/>
              </a:lnSpc>
              <a:spcBef>
                <a:spcPts val="0"/>
              </a:spcBef>
              <a:spcAft>
                <a:spcPts val="0"/>
              </a:spcAft>
              <a:buClr>
                <a:schemeClr val="accent4"/>
              </a:buClr>
              <a:buSzPts val="2800"/>
              <a:buNone/>
              <a:defRPr>
                <a:solidFill>
                  <a:schemeClr val="accent4"/>
                </a:solidFill>
              </a:defRPr>
            </a:lvl2pPr>
            <a:lvl3pPr lvl="2" rtl="0" algn="ctr">
              <a:lnSpc>
                <a:spcPct val="100000"/>
              </a:lnSpc>
              <a:spcBef>
                <a:spcPts val="0"/>
              </a:spcBef>
              <a:spcAft>
                <a:spcPts val="0"/>
              </a:spcAft>
              <a:buClr>
                <a:schemeClr val="accent4"/>
              </a:buClr>
              <a:buSzPts val="2800"/>
              <a:buNone/>
              <a:defRPr>
                <a:solidFill>
                  <a:schemeClr val="accent4"/>
                </a:solidFill>
              </a:defRPr>
            </a:lvl3pPr>
            <a:lvl4pPr lvl="3" rtl="0" algn="ctr">
              <a:lnSpc>
                <a:spcPct val="100000"/>
              </a:lnSpc>
              <a:spcBef>
                <a:spcPts val="0"/>
              </a:spcBef>
              <a:spcAft>
                <a:spcPts val="0"/>
              </a:spcAft>
              <a:buClr>
                <a:schemeClr val="accent4"/>
              </a:buClr>
              <a:buSzPts val="2800"/>
              <a:buNone/>
              <a:defRPr>
                <a:solidFill>
                  <a:schemeClr val="accent4"/>
                </a:solidFill>
              </a:defRPr>
            </a:lvl4pPr>
            <a:lvl5pPr lvl="4" rtl="0" algn="ctr">
              <a:lnSpc>
                <a:spcPct val="100000"/>
              </a:lnSpc>
              <a:spcBef>
                <a:spcPts val="0"/>
              </a:spcBef>
              <a:spcAft>
                <a:spcPts val="0"/>
              </a:spcAft>
              <a:buClr>
                <a:schemeClr val="accent4"/>
              </a:buClr>
              <a:buSzPts val="2800"/>
              <a:buNone/>
              <a:defRPr>
                <a:solidFill>
                  <a:schemeClr val="accent4"/>
                </a:solidFill>
              </a:defRPr>
            </a:lvl5pPr>
            <a:lvl6pPr lvl="5" rtl="0" algn="ctr">
              <a:lnSpc>
                <a:spcPct val="100000"/>
              </a:lnSpc>
              <a:spcBef>
                <a:spcPts val="0"/>
              </a:spcBef>
              <a:spcAft>
                <a:spcPts val="0"/>
              </a:spcAft>
              <a:buClr>
                <a:schemeClr val="accent4"/>
              </a:buClr>
              <a:buSzPts val="2800"/>
              <a:buNone/>
              <a:defRPr>
                <a:solidFill>
                  <a:schemeClr val="accent4"/>
                </a:solidFill>
              </a:defRPr>
            </a:lvl6pPr>
            <a:lvl7pPr lvl="6" rtl="0" algn="ctr">
              <a:lnSpc>
                <a:spcPct val="100000"/>
              </a:lnSpc>
              <a:spcBef>
                <a:spcPts val="0"/>
              </a:spcBef>
              <a:spcAft>
                <a:spcPts val="0"/>
              </a:spcAft>
              <a:buClr>
                <a:schemeClr val="accent4"/>
              </a:buClr>
              <a:buSzPts val="2800"/>
              <a:buNone/>
              <a:defRPr>
                <a:solidFill>
                  <a:schemeClr val="accent4"/>
                </a:solidFill>
              </a:defRPr>
            </a:lvl7pPr>
            <a:lvl8pPr lvl="7" rtl="0" algn="ctr">
              <a:lnSpc>
                <a:spcPct val="100000"/>
              </a:lnSpc>
              <a:spcBef>
                <a:spcPts val="0"/>
              </a:spcBef>
              <a:spcAft>
                <a:spcPts val="0"/>
              </a:spcAft>
              <a:buClr>
                <a:schemeClr val="accent4"/>
              </a:buClr>
              <a:buSzPts val="2800"/>
              <a:buNone/>
              <a:defRPr>
                <a:solidFill>
                  <a:schemeClr val="accent4"/>
                </a:solidFill>
              </a:defRPr>
            </a:lvl8pPr>
            <a:lvl9pPr lvl="8" rtl="0" algn="ctr">
              <a:lnSpc>
                <a:spcPct val="100000"/>
              </a:lnSpc>
              <a:spcBef>
                <a:spcPts val="0"/>
              </a:spcBef>
              <a:spcAft>
                <a:spcPts val="0"/>
              </a:spcAft>
              <a:buClr>
                <a:schemeClr val="accent4"/>
              </a:buClr>
              <a:buSzPts val="2800"/>
              <a:buNone/>
              <a:defRPr>
                <a:solidFill>
                  <a:schemeClr val="accent4"/>
                </a:solidFill>
              </a:defRPr>
            </a:lvl9pPr>
          </a:lstStyle>
          <a:p/>
        </p:txBody>
      </p:sp>
      <p:sp>
        <p:nvSpPr>
          <p:cNvPr id="874" name="Google Shape;874;p122"/>
          <p:cNvSpPr txBox="1"/>
          <p:nvPr>
            <p:ph idx="1" type="subTitle"/>
          </p:nvPr>
        </p:nvSpPr>
        <p:spPr>
          <a:xfrm>
            <a:off x="4222225" y="155448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75" name="Google Shape;875;p122"/>
          <p:cNvSpPr txBox="1"/>
          <p:nvPr>
            <p:ph idx="2" type="subTitle"/>
          </p:nvPr>
        </p:nvSpPr>
        <p:spPr>
          <a:xfrm>
            <a:off x="6686538" y="155448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76" name="Google Shape;876;p122"/>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77" name="Google Shape;877;p122"/>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78" name="Google Shape;878;p122"/>
          <p:cNvSpPr txBox="1"/>
          <p:nvPr>
            <p:ph idx="5" type="subTitle"/>
          </p:nvPr>
        </p:nvSpPr>
        <p:spPr>
          <a:xfrm>
            <a:off x="4222225" y="242316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79" name="Google Shape;879;p122"/>
          <p:cNvSpPr txBox="1"/>
          <p:nvPr>
            <p:ph idx="6" type="subTitle"/>
          </p:nvPr>
        </p:nvSpPr>
        <p:spPr>
          <a:xfrm>
            <a:off x="6686538" y="242316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80" name="Google Shape;880;p122"/>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81" name="Google Shape;881;p122"/>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82" name="Google Shape;882;p122"/>
          <p:cNvSpPr txBox="1"/>
          <p:nvPr>
            <p:ph idx="9" type="subTitle"/>
          </p:nvPr>
        </p:nvSpPr>
        <p:spPr>
          <a:xfrm>
            <a:off x="4222225" y="329184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83" name="Google Shape;883;p122"/>
          <p:cNvSpPr txBox="1"/>
          <p:nvPr>
            <p:ph idx="13" type="subTitle"/>
          </p:nvPr>
        </p:nvSpPr>
        <p:spPr>
          <a:xfrm>
            <a:off x="6686538" y="329184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84" name="Google Shape;884;p122"/>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85" name="Google Shape;885;p122"/>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86" name="Google Shape;886;p122"/>
          <p:cNvSpPr txBox="1"/>
          <p:nvPr>
            <p:ph idx="16" type="subTitle"/>
          </p:nvPr>
        </p:nvSpPr>
        <p:spPr>
          <a:xfrm>
            <a:off x="4222225" y="416052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87" name="Google Shape;887;p122"/>
          <p:cNvSpPr txBox="1"/>
          <p:nvPr>
            <p:ph idx="17" type="subTitle"/>
          </p:nvPr>
        </p:nvSpPr>
        <p:spPr>
          <a:xfrm>
            <a:off x="6686538" y="416052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solidFill>
                  <a:schemeClr val="accent4"/>
                </a:solidFill>
              </a:defRPr>
            </a:lvl1pPr>
            <a:lvl2pPr lvl="1" rtl="0" algn="l">
              <a:lnSpc>
                <a:spcPct val="110000"/>
              </a:lnSpc>
              <a:spcBef>
                <a:spcPts val="0"/>
              </a:spcBef>
              <a:spcAft>
                <a:spcPts val="0"/>
              </a:spcAft>
              <a:buSzPts val="900"/>
              <a:buNone/>
              <a:defRPr sz="1400">
                <a:solidFill>
                  <a:schemeClr val="accent4"/>
                </a:solidFill>
              </a:defRPr>
            </a:lvl2pPr>
            <a:lvl3pPr lvl="2" rtl="0" algn="l">
              <a:lnSpc>
                <a:spcPct val="110000"/>
              </a:lnSpc>
              <a:spcBef>
                <a:spcPts val="0"/>
              </a:spcBef>
              <a:spcAft>
                <a:spcPts val="0"/>
              </a:spcAft>
              <a:buSzPts val="900"/>
              <a:buNone/>
              <a:defRPr sz="1400">
                <a:solidFill>
                  <a:schemeClr val="accent4"/>
                </a:solidFill>
              </a:defRPr>
            </a:lvl3pPr>
            <a:lvl4pPr lvl="3" rtl="0" algn="l">
              <a:lnSpc>
                <a:spcPct val="110000"/>
              </a:lnSpc>
              <a:spcBef>
                <a:spcPts val="0"/>
              </a:spcBef>
              <a:spcAft>
                <a:spcPts val="0"/>
              </a:spcAft>
              <a:buSzPts val="900"/>
              <a:buNone/>
              <a:defRPr sz="1400">
                <a:solidFill>
                  <a:schemeClr val="accent4"/>
                </a:solidFill>
              </a:defRPr>
            </a:lvl4pPr>
            <a:lvl5pPr lvl="4" rtl="0" algn="l">
              <a:lnSpc>
                <a:spcPct val="110000"/>
              </a:lnSpc>
              <a:spcBef>
                <a:spcPts val="0"/>
              </a:spcBef>
              <a:spcAft>
                <a:spcPts val="0"/>
              </a:spcAft>
              <a:buSzPts val="900"/>
              <a:buNone/>
              <a:defRPr sz="1400">
                <a:solidFill>
                  <a:schemeClr val="accent4"/>
                </a:solidFill>
              </a:defRPr>
            </a:lvl5pPr>
            <a:lvl6pPr lvl="5" rtl="0" algn="l">
              <a:lnSpc>
                <a:spcPct val="110000"/>
              </a:lnSpc>
              <a:spcBef>
                <a:spcPts val="0"/>
              </a:spcBef>
              <a:spcAft>
                <a:spcPts val="0"/>
              </a:spcAft>
              <a:buSzPts val="900"/>
              <a:buNone/>
              <a:defRPr sz="1400">
                <a:solidFill>
                  <a:schemeClr val="accent4"/>
                </a:solidFill>
              </a:defRPr>
            </a:lvl6pPr>
            <a:lvl7pPr lvl="6" rtl="0" algn="l">
              <a:lnSpc>
                <a:spcPct val="110000"/>
              </a:lnSpc>
              <a:spcBef>
                <a:spcPts val="0"/>
              </a:spcBef>
              <a:spcAft>
                <a:spcPts val="0"/>
              </a:spcAft>
              <a:buSzPts val="900"/>
              <a:buNone/>
              <a:defRPr sz="1400">
                <a:solidFill>
                  <a:schemeClr val="accent4"/>
                </a:solidFill>
              </a:defRPr>
            </a:lvl7pPr>
            <a:lvl8pPr lvl="7" rtl="0" algn="l">
              <a:lnSpc>
                <a:spcPct val="110000"/>
              </a:lnSpc>
              <a:spcBef>
                <a:spcPts val="0"/>
              </a:spcBef>
              <a:spcAft>
                <a:spcPts val="0"/>
              </a:spcAft>
              <a:buSzPts val="900"/>
              <a:buNone/>
              <a:defRPr sz="1400">
                <a:solidFill>
                  <a:schemeClr val="accent4"/>
                </a:solidFill>
              </a:defRPr>
            </a:lvl8pPr>
            <a:lvl9pPr lvl="8" rtl="0" algn="l">
              <a:lnSpc>
                <a:spcPct val="110000"/>
              </a:lnSpc>
              <a:spcBef>
                <a:spcPts val="0"/>
              </a:spcBef>
              <a:spcAft>
                <a:spcPts val="0"/>
              </a:spcAft>
              <a:buSzPts val="900"/>
              <a:buNone/>
              <a:defRPr sz="1400">
                <a:solidFill>
                  <a:schemeClr val="accent4"/>
                </a:solidFill>
              </a:defRPr>
            </a:lvl9pPr>
          </a:lstStyle>
          <a:p/>
        </p:txBody>
      </p:sp>
      <p:sp>
        <p:nvSpPr>
          <p:cNvPr id="888" name="Google Shape;888;p122"/>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89" name="Google Shape;889;p122"/>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0" name="Google Shape;890;p122"/>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1" name="Google Shape;891;p122"/>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2" name="Google Shape;892;p122"/>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3" name="Google Shape;893;p122"/>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4" name="Google Shape;894;p122"/>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5" name="Google Shape;895;p122"/>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6" name="Google Shape;896;p122"/>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
        <p:nvSpPr>
          <p:cNvPr id="897" name="Google Shape;897;p122"/>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solidFill>
                  <a:schemeClr val="accent4"/>
                </a:solidFill>
              </a:defRPr>
            </a:lvl1pPr>
            <a:lvl2pPr lvl="1" rtl="0" algn="l">
              <a:lnSpc>
                <a:spcPct val="125000"/>
              </a:lnSpc>
              <a:spcBef>
                <a:spcPts val="0"/>
              </a:spcBef>
              <a:spcAft>
                <a:spcPts val="0"/>
              </a:spcAft>
              <a:buSzPts val="900"/>
              <a:buNone/>
              <a:defRPr b="0">
                <a:solidFill>
                  <a:schemeClr val="accent4"/>
                </a:solidFill>
              </a:defRPr>
            </a:lvl2pPr>
            <a:lvl3pPr lvl="2" rtl="0" algn="l">
              <a:lnSpc>
                <a:spcPct val="125000"/>
              </a:lnSpc>
              <a:spcBef>
                <a:spcPts val="0"/>
              </a:spcBef>
              <a:spcAft>
                <a:spcPts val="0"/>
              </a:spcAft>
              <a:buSzPts val="900"/>
              <a:buNone/>
              <a:defRPr b="0">
                <a:solidFill>
                  <a:schemeClr val="accent4"/>
                </a:solidFill>
              </a:defRPr>
            </a:lvl3pPr>
            <a:lvl4pPr lvl="3" rtl="0" algn="l">
              <a:lnSpc>
                <a:spcPct val="125000"/>
              </a:lnSpc>
              <a:spcBef>
                <a:spcPts val="0"/>
              </a:spcBef>
              <a:spcAft>
                <a:spcPts val="0"/>
              </a:spcAft>
              <a:buSzPts val="900"/>
              <a:buNone/>
              <a:defRPr b="0">
                <a:solidFill>
                  <a:schemeClr val="accent4"/>
                </a:solidFill>
              </a:defRPr>
            </a:lvl4pPr>
            <a:lvl5pPr lvl="4" rtl="0" algn="l">
              <a:lnSpc>
                <a:spcPct val="125000"/>
              </a:lnSpc>
              <a:spcBef>
                <a:spcPts val="0"/>
              </a:spcBef>
              <a:spcAft>
                <a:spcPts val="0"/>
              </a:spcAft>
              <a:buSzPts val="900"/>
              <a:buNone/>
              <a:defRPr b="0">
                <a:solidFill>
                  <a:schemeClr val="accent4"/>
                </a:solidFill>
              </a:defRPr>
            </a:lvl5pPr>
            <a:lvl6pPr lvl="5" rtl="0" algn="l">
              <a:lnSpc>
                <a:spcPct val="125000"/>
              </a:lnSpc>
              <a:spcBef>
                <a:spcPts val="0"/>
              </a:spcBef>
              <a:spcAft>
                <a:spcPts val="0"/>
              </a:spcAft>
              <a:buSzPts val="900"/>
              <a:buNone/>
              <a:defRPr b="0">
                <a:solidFill>
                  <a:schemeClr val="accent4"/>
                </a:solidFill>
              </a:defRPr>
            </a:lvl6pPr>
            <a:lvl7pPr lvl="6" rtl="0" algn="l">
              <a:lnSpc>
                <a:spcPct val="125000"/>
              </a:lnSpc>
              <a:spcBef>
                <a:spcPts val="0"/>
              </a:spcBef>
              <a:spcAft>
                <a:spcPts val="0"/>
              </a:spcAft>
              <a:buSzPts val="900"/>
              <a:buNone/>
              <a:defRPr b="0">
                <a:solidFill>
                  <a:schemeClr val="accent4"/>
                </a:solidFill>
              </a:defRPr>
            </a:lvl7pPr>
            <a:lvl8pPr lvl="7" rtl="0" algn="l">
              <a:lnSpc>
                <a:spcPct val="125000"/>
              </a:lnSpc>
              <a:spcBef>
                <a:spcPts val="0"/>
              </a:spcBef>
              <a:spcAft>
                <a:spcPts val="0"/>
              </a:spcAft>
              <a:buSzPts val="900"/>
              <a:buNone/>
              <a:defRPr b="0">
                <a:solidFill>
                  <a:schemeClr val="accent4"/>
                </a:solidFill>
              </a:defRPr>
            </a:lvl8pPr>
            <a:lvl9pPr lvl="8" rtl="0" algn="l">
              <a:lnSpc>
                <a:spcPct val="125000"/>
              </a:lnSpc>
              <a:spcBef>
                <a:spcPts val="0"/>
              </a:spcBef>
              <a:spcAft>
                <a:spcPts val="0"/>
              </a:spcAft>
              <a:buSzPts val="900"/>
              <a:buNone/>
              <a:defRPr b="0">
                <a:solidFill>
                  <a:schemeClr val="accent4"/>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p:cSld name="TITLE_1">
    <p:spTree>
      <p:nvGrpSpPr>
        <p:cNvPr id="50" name="Shape 50"/>
        <p:cNvGrpSpPr/>
        <p:nvPr/>
      </p:nvGrpSpPr>
      <p:grpSpPr>
        <a:xfrm>
          <a:off x="0" y="0"/>
          <a:ext cx="0" cy="0"/>
          <a:chOff x="0" y="0"/>
          <a:chExt cx="0" cy="0"/>
        </a:xfrm>
      </p:grpSpPr>
      <p:sp>
        <p:nvSpPr>
          <p:cNvPr id="51" name="Google Shape;51;p13"/>
          <p:cNvSpPr txBox="1"/>
          <p:nvPr>
            <p:ph idx="1" type="subTitle"/>
          </p:nvPr>
        </p:nvSpPr>
        <p:spPr>
          <a:xfrm>
            <a:off x="352050" y="4507992"/>
            <a:ext cx="1406100" cy="347400"/>
          </a:xfrm>
          <a:prstGeom prst="rect">
            <a:avLst/>
          </a:prstGeom>
        </p:spPr>
        <p:txBody>
          <a:bodyPr anchorCtr="0" anchor="b" bIns="0" lIns="0" spcFirstLastPara="1" rIns="0" wrap="square" tIns="0">
            <a:normAutofit/>
          </a:bodyPr>
          <a:lstStyle>
            <a:lvl1pPr indent="0" lvl="0" marL="0" marR="0" rtl="0" algn="l">
              <a:lnSpc>
                <a:spcPct val="125000"/>
              </a:lnSpc>
              <a:spcBef>
                <a:spcPts val="0"/>
              </a:spcBef>
              <a:spcAft>
                <a:spcPts val="0"/>
              </a:spcAft>
              <a:buNone/>
              <a:defRPr b="0" sz="900">
                <a:solidFill>
                  <a:schemeClr val="dk1"/>
                </a:solidFill>
              </a:defRPr>
            </a:lvl1pPr>
            <a:lvl2pPr lvl="1" rtl="0">
              <a:lnSpc>
                <a:spcPct val="125000"/>
              </a:lnSpc>
              <a:spcBef>
                <a:spcPts val="0"/>
              </a:spcBef>
              <a:spcAft>
                <a:spcPts val="0"/>
              </a:spcAft>
              <a:buNone/>
              <a:defRPr b="0" sz="900">
                <a:solidFill>
                  <a:schemeClr val="dk1"/>
                </a:solidFill>
              </a:defRPr>
            </a:lvl2pPr>
            <a:lvl3pPr lvl="2" rtl="0">
              <a:lnSpc>
                <a:spcPct val="125000"/>
              </a:lnSpc>
              <a:spcBef>
                <a:spcPts val="1200"/>
              </a:spcBef>
              <a:spcAft>
                <a:spcPts val="0"/>
              </a:spcAft>
              <a:buNone/>
              <a:defRPr b="0" sz="900">
                <a:solidFill>
                  <a:schemeClr val="dk1"/>
                </a:solidFill>
              </a:defRPr>
            </a:lvl3pPr>
            <a:lvl4pPr lvl="3" rtl="0">
              <a:lnSpc>
                <a:spcPct val="125000"/>
              </a:lnSpc>
              <a:spcBef>
                <a:spcPts val="1200"/>
              </a:spcBef>
              <a:spcAft>
                <a:spcPts val="0"/>
              </a:spcAft>
              <a:buNone/>
              <a:defRPr b="0" sz="900">
                <a:solidFill>
                  <a:schemeClr val="dk1"/>
                </a:solidFill>
              </a:defRPr>
            </a:lvl4pPr>
            <a:lvl5pPr lvl="4" rtl="0">
              <a:lnSpc>
                <a:spcPct val="125000"/>
              </a:lnSpc>
              <a:spcBef>
                <a:spcPts val="1200"/>
              </a:spcBef>
              <a:spcAft>
                <a:spcPts val="0"/>
              </a:spcAft>
              <a:buNone/>
              <a:defRPr b="0" sz="900">
                <a:solidFill>
                  <a:schemeClr val="dk1"/>
                </a:solidFill>
              </a:defRPr>
            </a:lvl5pPr>
            <a:lvl6pPr lvl="5" rtl="0">
              <a:lnSpc>
                <a:spcPct val="125000"/>
              </a:lnSpc>
              <a:spcBef>
                <a:spcPts val="1200"/>
              </a:spcBef>
              <a:spcAft>
                <a:spcPts val="0"/>
              </a:spcAft>
              <a:buNone/>
              <a:defRPr b="0" sz="900">
                <a:solidFill>
                  <a:schemeClr val="dk1"/>
                </a:solidFill>
              </a:defRPr>
            </a:lvl6pPr>
            <a:lvl7pPr lvl="6" rtl="0">
              <a:lnSpc>
                <a:spcPct val="125000"/>
              </a:lnSpc>
              <a:spcBef>
                <a:spcPts val="1200"/>
              </a:spcBef>
              <a:spcAft>
                <a:spcPts val="0"/>
              </a:spcAft>
              <a:buNone/>
              <a:defRPr b="0" sz="900">
                <a:solidFill>
                  <a:schemeClr val="dk1"/>
                </a:solidFill>
              </a:defRPr>
            </a:lvl7pPr>
            <a:lvl8pPr lvl="7" rtl="0">
              <a:lnSpc>
                <a:spcPct val="125000"/>
              </a:lnSpc>
              <a:spcBef>
                <a:spcPts val="1200"/>
              </a:spcBef>
              <a:spcAft>
                <a:spcPts val="0"/>
              </a:spcAft>
              <a:buNone/>
              <a:defRPr b="0" sz="900">
                <a:solidFill>
                  <a:schemeClr val="dk1"/>
                </a:solidFill>
              </a:defRPr>
            </a:lvl8pPr>
            <a:lvl9pPr lvl="8" rtl="0">
              <a:lnSpc>
                <a:spcPct val="125000"/>
              </a:lnSpc>
              <a:spcBef>
                <a:spcPts val="1200"/>
              </a:spcBef>
              <a:spcAft>
                <a:spcPts val="1200"/>
              </a:spcAft>
              <a:buNone/>
              <a:defRPr b="0" sz="900">
                <a:solidFill>
                  <a:schemeClr val="dk1"/>
                </a:solidFill>
              </a:defRPr>
            </a:lvl9pPr>
          </a:lstStyle>
          <a:p/>
        </p:txBody>
      </p:sp>
      <p:sp>
        <p:nvSpPr>
          <p:cNvPr id="52" name="Google Shape;52;p13"/>
          <p:cNvSpPr txBox="1"/>
          <p:nvPr>
            <p:ph idx="2" type="subTitle"/>
          </p:nvPr>
        </p:nvSpPr>
        <p:spPr>
          <a:xfrm>
            <a:off x="2110538" y="4507992"/>
            <a:ext cx="1406100" cy="347400"/>
          </a:xfrm>
          <a:prstGeom prst="rect">
            <a:avLst/>
          </a:prstGeom>
        </p:spPr>
        <p:txBody>
          <a:bodyPr anchorCtr="0" anchor="b" bIns="0" lIns="0" spcFirstLastPara="1" rIns="0" wrap="square" tIns="0">
            <a:normAutofit/>
          </a:bodyPr>
          <a:lstStyle>
            <a:lvl1pPr indent="0" lvl="0" marL="0" marR="0" rtl="0" algn="l">
              <a:lnSpc>
                <a:spcPct val="125000"/>
              </a:lnSpc>
              <a:spcBef>
                <a:spcPts val="0"/>
              </a:spcBef>
              <a:spcAft>
                <a:spcPts val="0"/>
              </a:spcAft>
              <a:buNone/>
              <a:defRPr b="0" sz="900">
                <a:solidFill>
                  <a:schemeClr val="dk1"/>
                </a:solidFill>
              </a:defRPr>
            </a:lvl1pPr>
            <a:lvl2pPr lvl="1" rtl="0">
              <a:lnSpc>
                <a:spcPct val="125000"/>
              </a:lnSpc>
              <a:spcBef>
                <a:spcPts val="0"/>
              </a:spcBef>
              <a:spcAft>
                <a:spcPts val="0"/>
              </a:spcAft>
              <a:buNone/>
              <a:defRPr b="0" sz="900">
                <a:solidFill>
                  <a:schemeClr val="dk1"/>
                </a:solidFill>
              </a:defRPr>
            </a:lvl2pPr>
            <a:lvl3pPr lvl="2" rtl="0">
              <a:lnSpc>
                <a:spcPct val="125000"/>
              </a:lnSpc>
              <a:spcBef>
                <a:spcPts val="1200"/>
              </a:spcBef>
              <a:spcAft>
                <a:spcPts val="0"/>
              </a:spcAft>
              <a:buNone/>
              <a:defRPr b="0" sz="900">
                <a:solidFill>
                  <a:schemeClr val="dk1"/>
                </a:solidFill>
              </a:defRPr>
            </a:lvl3pPr>
            <a:lvl4pPr lvl="3" rtl="0">
              <a:lnSpc>
                <a:spcPct val="125000"/>
              </a:lnSpc>
              <a:spcBef>
                <a:spcPts val="1200"/>
              </a:spcBef>
              <a:spcAft>
                <a:spcPts val="0"/>
              </a:spcAft>
              <a:buNone/>
              <a:defRPr b="0" sz="900">
                <a:solidFill>
                  <a:schemeClr val="dk1"/>
                </a:solidFill>
              </a:defRPr>
            </a:lvl4pPr>
            <a:lvl5pPr lvl="4" rtl="0">
              <a:lnSpc>
                <a:spcPct val="125000"/>
              </a:lnSpc>
              <a:spcBef>
                <a:spcPts val="1200"/>
              </a:spcBef>
              <a:spcAft>
                <a:spcPts val="0"/>
              </a:spcAft>
              <a:buNone/>
              <a:defRPr b="0" sz="900">
                <a:solidFill>
                  <a:schemeClr val="dk1"/>
                </a:solidFill>
              </a:defRPr>
            </a:lvl5pPr>
            <a:lvl6pPr lvl="5" rtl="0">
              <a:lnSpc>
                <a:spcPct val="125000"/>
              </a:lnSpc>
              <a:spcBef>
                <a:spcPts val="1200"/>
              </a:spcBef>
              <a:spcAft>
                <a:spcPts val="0"/>
              </a:spcAft>
              <a:buNone/>
              <a:defRPr b="0" sz="900">
                <a:solidFill>
                  <a:schemeClr val="dk1"/>
                </a:solidFill>
              </a:defRPr>
            </a:lvl6pPr>
            <a:lvl7pPr lvl="6" rtl="0">
              <a:lnSpc>
                <a:spcPct val="125000"/>
              </a:lnSpc>
              <a:spcBef>
                <a:spcPts val="1200"/>
              </a:spcBef>
              <a:spcAft>
                <a:spcPts val="0"/>
              </a:spcAft>
              <a:buNone/>
              <a:defRPr b="0" sz="900">
                <a:solidFill>
                  <a:schemeClr val="dk1"/>
                </a:solidFill>
              </a:defRPr>
            </a:lvl7pPr>
            <a:lvl8pPr lvl="7" rtl="0">
              <a:lnSpc>
                <a:spcPct val="125000"/>
              </a:lnSpc>
              <a:spcBef>
                <a:spcPts val="1200"/>
              </a:spcBef>
              <a:spcAft>
                <a:spcPts val="0"/>
              </a:spcAft>
              <a:buNone/>
              <a:defRPr b="0" sz="900">
                <a:solidFill>
                  <a:schemeClr val="dk1"/>
                </a:solidFill>
              </a:defRPr>
            </a:lvl8pPr>
            <a:lvl9pPr lvl="8" rtl="0">
              <a:lnSpc>
                <a:spcPct val="125000"/>
              </a:lnSpc>
              <a:spcBef>
                <a:spcPts val="1200"/>
              </a:spcBef>
              <a:spcAft>
                <a:spcPts val="1200"/>
              </a:spcAft>
              <a:buNone/>
              <a:defRPr b="0" sz="900">
                <a:solidFill>
                  <a:schemeClr val="dk1"/>
                </a:solidFill>
              </a:defRPr>
            </a:lvl9pPr>
          </a:lstStyle>
          <a:p/>
        </p:txBody>
      </p:sp>
      <p:sp>
        <p:nvSpPr>
          <p:cNvPr id="53" name="Google Shape;53;p13"/>
          <p:cNvSpPr txBox="1"/>
          <p:nvPr>
            <p:ph idx="3" type="subTitle"/>
          </p:nvPr>
        </p:nvSpPr>
        <p:spPr>
          <a:xfrm>
            <a:off x="3869025" y="4507992"/>
            <a:ext cx="1406100" cy="347400"/>
          </a:xfrm>
          <a:prstGeom prst="rect">
            <a:avLst/>
          </a:prstGeom>
        </p:spPr>
        <p:txBody>
          <a:bodyPr anchorCtr="0" anchor="b" bIns="0" lIns="0" spcFirstLastPara="1" rIns="0" wrap="square" tIns="0">
            <a:normAutofit/>
          </a:bodyPr>
          <a:lstStyle>
            <a:lvl1pPr indent="0" lvl="0" marL="0" marR="0" rtl="0" algn="l">
              <a:lnSpc>
                <a:spcPct val="125000"/>
              </a:lnSpc>
              <a:spcBef>
                <a:spcPts val="0"/>
              </a:spcBef>
              <a:spcAft>
                <a:spcPts val="0"/>
              </a:spcAft>
              <a:buNone/>
              <a:defRPr b="0" sz="900">
                <a:solidFill>
                  <a:schemeClr val="dk1"/>
                </a:solidFill>
              </a:defRPr>
            </a:lvl1pPr>
            <a:lvl2pPr lvl="1" rtl="0">
              <a:lnSpc>
                <a:spcPct val="125000"/>
              </a:lnSpc>
              <a:spcBef>
                <a:spcPts val="0"/>
              </a:spcBef>
              <a:spcAft>
                <a:spcPts val="0"/>
              </a:spcAft>
              <a:buNone/>
              <a:defRPr b="0" sz="900">
                <a:solidFill>
                  <a:schemeClr val="dk1"/>
                </a:solidFill>
              </a:defRPr>
            </a:lvl2pPr>
            <a:lvl3pPr lvl="2" rtl="0">
              <a:lnSpc>
                <a:spcPct val="125000"/>
              </a:lnSpc>
              <a:spcBef>
                <a:spcPts val="1200"/>
              </a:spcBef>
              <a:spcAft>
                <a:spcPts val="0"/>
              </a:spcAft>
              <a:buNone/>
              <a:defRPr b="0" sz="900">
                <a:solidFill>
                  <a:schemeClr val="dk1"/>
                </a:solidFill>
              </a:defRPr>
            </a:lvl3pPr>
            <a:lvl4pPr lvl="3" rtl="0">
              <a:lnSpc>
                <a:spcPct val="125000"/>
              </a:lnSpc>
              <a:spcBef>
                <a:spcPts val="1200"/>
              </a:spcBef>
              <a:spcAft>
                <a:spcPts val="0"/>
              </a:spcAft>
              <a:buNone/>
              <a:defRPr b="0" sz="900">
                <a:solidFill>
                  <a:schemeClr val="dk1"/>
                </a:solidFill>
              </a:defRPr>
            </a:lvl4pPr>
            <a:lvl5pPr lvl="4" rtl="0">
              <a:lnSpc>
                <a:spcPct val="125000"/>
              </a:lnSpc>
              <a:spcBef>
                <a:spcPts val="1200"/>
              </a:spcBef>
              <a:spcAft>
                <a:spcPts val="0"/>
              </a:spcAft>
              <a:buNone/>
              <a:defRPr b="0" sz="900">
                <a:solidFill>
                  <a:schemeClr val="dk1"/>
                </a:solidFill>
              </a:defRPr>
            </a:lvl5pPr>
            <a:lvl6pPr lvl="5" rtl="0">
              <a:lnSpc>
                <a:spcPct val="125000"/>
              </a:lnSpc>
              <a:spcBef>
                <a:spcPts val="1200"/>
              </a:spcBef>
              <a:spcAft>
                <a:spcPts val="0"/>
              </a:spcAft>
              <a:buNone/>
              <a:defRPr b="0" sz="900">
                <a:solidFill>
                  <a:schemeClr val="dk1"/>
                </a:solidFill>
              </a:defRPr>
            </a:lvl6pPr>
            <a:lvl7pPr lvl="6" rtl="0">
              <a:lnSpc>
                <a:spcPct val="125000"/>
              </a:lnSpc>
              <a:spcBef>
                <a:spcPts val="1200"/>
              </a:spcBef>
              <a:spcAft>
                <a:spcPts val="0"/>
              </a:spcAft>
              <a:buNone/>
              <a:defRPr b="0" sz="900">
                <a:solidFill>
                  <a:schemeClr val="dk1"/>
                </a:solidFill>
              </a:defRPr>
            </a:lvl7pPr>
            <a:lvl8pPr lvl="7" rtl="0">
              <a:lnSpc>
                <a:spcPct val="125000"/>
              </a:lnSpc>
              <a:spcBef>
                <a:spcPts val="1200"/>
              </a:spcBef>
              <a:spcAft>
                <a:spcPts val="0"/>
              </a:spcAft>
              <a:buNone/>
              <a:defRPr b="0" sz="900">
                <a:solidFill>
                  <a:schemeClr val="dk1"/>
                </a:solidFill>
              </a:defRPr>
            </a:lvl8pPr>
            <a:lvl9pPr lvl="8" rtl="0">
              <a:lnSpc>
                <a:spcPct val="125000"/>
              </a:lnSpc>
              <a:spcBef>
                <a:spcPts val="1200"/>
              </a:spcBef>
              <a:spcAft>
                <a:spcPts val="1200"/>
              </a:spcAft>
              <a:buNone/>
              <a:defRPr b="0" sz="900">
                <a:solidFill>
                  <a:schemeClr val="dk1"/>
                </a:solidFill>
              </a:defRPr>
            </a:lvl9pPr>
          </a:lstStyle>
          <a:p/>
        </p:txBody>
      </p:sp>
      <p:sp>
        <p:nvSpPr>
          <p:cNvPr id="54" name="Google Shape;54;p13"/>
          <p:cNvSpPr txBox="1"/>
          <p:nvPr>
            <p:ph type="ctrTitle"/>
          </p:nvPr>
        </p:nvSpPr>
        <p:spPr>
          <a:xfrm>
            <a:off x="352050" y="1325880"/>
            <a:ext cx="5982600" cy="8550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2"/>
              </a:buClr>
              <a:buSzPts val="28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3"/>
          <p:cNvSpPr txBox="1"/>
          <p:nvPr>
            <p:ph idx="4" type="subTitle"/>
          </p:nvPr>
        </p:nvSpPr>
        <p:spPr>
          <a:xfrm>
            <a:off x="352050" y="2423165"/>
            <a:ext cx="5982600" cy="173700"/>
          </a:xfrm>
          <a:prstGeom prst="rect">
            <a:avLst/>
          </a:prstGeom>
        </p:spPr>
        <p:txBody>
          <a:bodyPr anchorCtr="0" anchor="t" bIns="0" lIns="0" spcFirstLastPara="1" rIns="0" wrap="square" tIns="0">
            <a:normAutofit/>
          </a:bodyPr>
          <a:lstStyle>
            <a:lvl1pPr indent="0" lvl="0" marL="0" marR="0" rtl="0" algn="l">
              <a:lnSpc>
                <a:spcPct val="125000"/>
              </a:lnSpc>
              <a:spcBef>
                <a:spcPts val="0"/>
              </a:spcBef>
              <a:spcAft>
                <a:spcPts val="0"/>
              </a:spcAft>
              <a:buNone/>
              <a:defRPr sz="900">
                <a:solidFill>
                  <a:schemeClr val="lt1"/>
                </a:solidFill>
              </a:defRPr>
            </a:lvl1pPr>
            <a:lvl2pPr lvl="1" rtl="0">
              <a:lnSpc>
                <a:spcPct val="125000"/>
              </a:lnSpc>
              <a:spcBef>
                <a:spcPts val="0"/>
              </a:spcBef>
              <a:spcAft>
                <a:spcPts val="0"/>
              </a:spcAft>
              <a:buNone/>
              <a:defRPr sz="900">
                <a:solidFill>
                  <a:schemeClr val="lt1"/>
                </a:solidFill>
              </a:defRPr>
            </a:lvl2pPr>
            <a:lvl3pPr lvl="2" rtl="0">
              <a:lnSpc>
                <a:spcPct val="125000"/>
              </a:lnSpc>
              <a:spcBef>
                <a:spcPts val="1200"/>
              </a:spcBef>
              <a:spcAft>
                <a:spcPts val="0"/>
              </a:spcAft>
              <a:buNone/>
              <a:defRPr sz="900">
                <a:solidFill>
                  <a:schemeClr val="lt1"/>
                </a:solidFill>
              </a:defRPr>
            </a:lvl3pPr>
            <a:lvl4pPr lvl="3" rtl="0">
              <a:lnSpc>
                <a:spcPct val="125000"/>
              </a:lnSpc>
              <a:spcBef>
                <a:spcPts val="1200"/>
              </a:spcBef>
              <a:spcAft>
                <a:spcPts val="0"/>
              </a:spcAft>
              <a:buNone/>
              <a:defRPr sz="900">
                <a:solidFill>
                  <a:schemeClr val="lt1"/>
                </a:solidFill>
              </a:defRPr>
            </a:lvl4pPr>
            <a:lvl5pPr lvl="4" rtl="0">
              <a:lnSpc>
                <a:spcPct val="125000"/>
              </a:lnSpc>
              <a:spcBef>
                <a:spcPts val="1200"/>
              </a:spcBef>
              <a:spcAft>
                <a:spcPts val="0"/>
              </a:spcAft>
              <a:buNone/>
              <a:defRPr sz="900">
                <a:solidFill>
                  <a:schemeClr val="lt1"/>
                </a:solidFill>
              </a:defRPr>
            </a:lvl5pPr>
            <a:lvl6pPr lvl="5" rtl="0">
              <a:lnSpc>
                <a:spcPct val="125000"/>
              </a:lnSpc>
              <a:spcBef>
                <a:spcPts val="1200"/>
              </a:spcBef>
              <a:spcAft>
                <a:spcPts val="0"/>
              </a:spcAft>
              <a:buNone/>
              <a:defRPr sz="900">
                <a:solidFill>
                  <a:schemeClr val="lt1"/>
                </a:solidFill>
              </a:defRPr>
            </a:lvl6pPr>
            <a:lvl7pPr lvl="6" rtl="0">
              <a:lnSpc>
                <a:spcPct val="125000"/>
              </a:lnSpc>
              <a:spcBef>
                <a:spcPts val="1200"/>
              </a:spcBef>
              <a:spcAft>
                <a:spcPts val="0"/>
              </a:spcAft>
              <a:buNone/>
              <a:defRPr sz="900">
                <a:solidFill>
                  <a:schemeClr val="lt1"/>
                </a:solidFill>
              </a:defRPr>
            </a:lvl7pPr>
            <a:lvl8pPr lvl="7" rtl="0">
              <a:lnSpc>
                <a:spcPct val="125000"/>
              </a:lnSpc>
              <a:spcBef>
                <a:spcPts val="1200"/>
              </a:spcBef>
              <a:spcAft>
                <a:spcPts val="0"/>
              </a:spcAft>
              <a:buNone/>
              <a:defRPr sz="900">
                <a:solidFill>
                  <a:schemeClr val="lt1"/>
                </a:solidFill>
              </a:defRPr>
            </a:lvl8pPr>
            <a:lvl9pPr lvl="8" rtl="0">
              <a:lnSpc>
                <a:spcPct val="125000"/>
              </a:lnSpc>
              <a:spcBef>
                <a:spcPts val="1200"/>
              </a:spcBef>
              <a:spcAft>
                <a:spcPts val="1200"/>
              </a:spcAft>
              <a:buNone/>
              <a:defRPr sz="900">
                <a:solidFill>
                  <a:schemeClr val="lt1"/>
                </a:solidFill>
              </a:defRPr>
            </a:lvl9pPr>
          </a:lstStyle>
          <a:p/>
        </p:txBody>
      </p:sp>
      <p:grpSp>
        <p:nvGrpSpPr>
          <p:cNvPr id="56" name="Google Shape;56;p13"/>
          <p:cNvGrpSpPr/>
          <p:nvPr/>
        </p:nvGrpSpPr>
        <p:grpSpPr>
          <a:xfrm>
            <a:off x="5984796" y="4623192"/>
            <a:ext cx="2811863" cy="170553"/>
            <a:chOff x="11969593" y="9246384"/>
            <a:chExt cx="5623726" cy="341106"/>
          </a:xfrm>
        </p:grpSpPr>
        <p:sp>
          <p:nvSpPr>
            <p:cNvPr id="57" name="Google Shape;57;p13"/>
            <p:cNvSpPr/>
            <p:nvPr/>
          </p:nvSpPr>
          <p:spPr>
            <a:xfrm>
              <a:off x="15777211" y="9247161"/>
              <a:ext cx="328432" cy="339451"/>
            </a:xfrm>
            <a:custGeom>
              <a:rect b="b" l="l" r="r" t="t"/>
              <a:pathLst>
                <a:path extrusionOk="0" h="707190" w="710124">
                  <a:moveTo>
                    <a:pt x="355028" y="0"/>
                  </a:moveTo>
                  <a:cubicBezTo>
                    <a:pt x="155107" y="0"/>
                    <a:pt x="26" y="145938"/>
                    <a:pt x="26" y="343083"/>
                  </a:cubicBezTo>
                  <a:cubicBezTo>
                    <a:pt x="-1174" y="439702"/>
                    <a:pt x="39439" y="532158"/>
                    <a:pt x="111505" y="596839"/>
                  </a:cubicBezTo>
                  <a:cubicBezTo>
                    <a:pt x="117284" y="601979"/>
                    <a:pt x="120721" y="609233"/>
                    <a:pt x="121025" y="616942"/>
                  </a:cubicBezTo>
                  <a:lnTo>
                    <a:pt x="122929" y="679812"/>
                  </a:lnTo>
                  <a:cubicBezTo>
                    <a:pt x="123520" y="695516"/>
                    <a:pt x="136781" y="707758"/>
                    <a:pt x="152546" y="707170"/>
                  </a:cubicBezTo>
                  <a:cubicBezTo>
                    <a:pt x="156088" y="707037"/>
                    <a:pt x="159572" y="706250"/>
                    <a:pt x="162818" y="704847"/>
                  </a:cubicBezTo>
                  <a:lnTo>
                    <a:pt x="233267" y="673933"/>
                  </a:lnTo>
                  <a:cubicBezTo>
                    <a:pt x="239264" y="671297"/>
                    <a:pt x="245985" y="670794"/>
                    <a:pt x="252307" y="672511"/>
                  </a:cubicBezTo>
                  <a:cubicBezTo>
                    <a:pt x="285779" y="681624"/>
                    <a:pt x="320328" y="686185"/>
                    <a:pt x="355028" y="686071"/>
                  </a:cubicBezTo>
                  <a:cubicBezTo>
                    <a:pt x="554948" y="686071"/>
                    <a:pt x="710125" y="540133"/>
                    <a:pt x="710125" y="343083"/>
                  </a:cubicBezTo>
                  <a:cubicBezTo>
                    <a:pt x="710125" y="146033"/>
                    <a:pt x="555139" y="0"/>
                    <a:pt x="355028" y="0"/>
                  </a:cubicBezTo>
                  <a:close/>
                  <a:moveTo>
                    <a:pt x="568277" y="263997"/>
                  </a:moveTo>
                  <a:lnTo>
                    <a:pt x="464032" y="428332"/>
                  </a:lnTo>
                  <a:cubicBezTo>
                    <a:pt x="448295" y="453120"/>
                    <a:pt x="415366" y="460516"/>
                    <a:pt x="390480" y="444841"/>
                  </a:cubicBezTo>
                  <a:cubicBezTo>
                    <a:pt x="389290" y="444092"/>
                    <a:pt x="388139" y="443296"/>
                    <a:pt x="387015" y="442461"/>
                  </a:cubicBezTo>
                  <a:lnTo>
                    <a:pt x="304096" y="380919"/>
                  </a:lnTo>
                  <a:cubicBezTo>
                    <a:pt x="296489" y="375201"/>
                    <a:pt x="285998" y="375201"/>
                    <a:pt x="278391" y="380919"/>
                  </a:cubicBezTo>
                  <a:lnTo>
                    <a:pt x="166341" y="465599"/>
                  </a:lnTo>
                  <a:cubicBezTo>
                    <a:pt x="158925" y="471203"/>
                    <a:pt x="148357" y="469762"/>
                    <a:pt x="142731" y="462384"/>
                  </a:cubicBezTo>
                  <a:cubicBezTo>
                    <a:pt x="138495" y="456827"/>
                    <a:pt x="138152" y="449232"/>
                    <a:pt x="141874" y="443315"/>
                  </a:cubicBezTo>
                  <a:lnTo>
                    <a:pt x="246594" y="278506"/>
                  </a:lnTo>
                  <a:cubicBezTo>
                    <a:pt x="262293" y="253695"/>
                    <a:pt x="295214" y="246256"/>
                    <a:pt x="320118" y="261893"/>
                  </a:cubicBezTo>
                  <a:cubicBezTo>
                    <a:pt x="321317" y="262643"/>
                    <a:pt x="322479" y="263440"/>
                    <a:pt x="323612" y="264282"/>
                  </a:cubicBezTo>
                  <a:lnTo>
                    <a:pt x="406531" y="326299"/>
                  </a:lnTo>
                  <a:cubicBezTo>
                    <a:pt x="414119" y="331969"/>
                    <a:pt x="424553" y="331969"/>
                    <a:pt x="432140" y="326299"/>
                  </a:cubicBezTo>
                  <a:lnTo>
                    <a:pt x="544191" y="241618"/>
                  </a:lnTo>
                  <a:cubicBezTo>
                    <a:pt x="551836" y="236331"/>
                    <a:pt x="562336" y="238218"/>
                    <a:pt x="567639" y="245832"/>
                  </a:cubicBezTo>
                  <a:cubicBezTo>
                    <a:pt x="571408" y="251239"/>
                    <a:pt x="571656" y="258342"/>
                    <a:pt x="568277" y="2639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58" name="Google Shape;58;p13"/>
            <p:cNvSpPr/>
            <p:nvPr/>
          </p:nvSpPr>
          <p:spPr>
            <a:xfrm>
              <a:off x="16736289" y="9246384"/>
              <a:ext cx="328288" cy="340969"/>
            </a:xfrm>
            <a:custGeom>
              <a:rect b="b" l="l" r="r" t="t"/>
              <a:pathLst>
                <a:path extrusionOk="0" h="710353" w="709812">
                  <a:moveTo>
                    <a:pt x="606426" y="103179"/>
                  </a:moveTo>
                  <a:cubicBezTo>
                    <a:pt x="468385" y="-34351"/>
                    <a:pt x="244569" y="-34399"/>
                    <a:pt x="106529" y="103072"/>
                  </a:cubicBezTo>
                  <a:cubicBezTo>
                    <a:pt x="-6569" y="215682"/>
                    <a:pt x="-29702" y="389896"/>
                    <a:pt x="50171" y="527907"/>
                  </a:cubicBezTo>
                  <a:lnTo>
                    <a:pt x="0" y="710354"/>
                  </a:lnTo>
                  <a:lnTo>
                    <a:pt x="187354" y="661423"/>
                  </a:lnTo>
                  <a:cubicBezTo>
                    <a:pt x="239238" y="689558"/>
                    <a:pt x="297310" y="704294"/>
                    <a:pt x="356334" y="704285"/>
                  </a:cubicBezTo>
                  <a:lnTo>
                    <a:pt x="356334" y="704285"/>
                  </a:lnTo>
                  <a:cubicBezTo>
                    <a:pt x="551590" y="704209"/>
                    <a:pt x="709813" y="546474"/>
                    <a:pt x="709813" y="351966"/>
                  </a:cubicBezTo>
                  <a:cubicBezTo>
                    <a:pt x="709718" y="258662"/>
                    <a:pt x="672495" y="169185"/>
                    <a:pt x="606330" y="103179"/>
                  </a:cubicBezTo>
                  <a:close/>
                  <a:moveTo>
                    <a:pt x="356429" y="644829"/>
                  </a:moveTo>
                  <a:lnTo>
                    <a:pt x="356429" y="644829"/>
                  </a:lnTo>
                  <a:cubicBezTo>
                    <a:pt x="303783" y="644838"/>
                    <a:pt x="252186" y="630756"/>
                    <a:pt x="206870" y="604053"/>
                  </a:cubicBezTo>
                  <a:lnTo>
                    <a:pt x="196112" y="597700"/>
                  </a:lnTo>
                  <a:lnTo>
                    <a:pt x="84918" y="626717"/>
                  </a:lnTo>
                  <a:lnTo>
                    <a:pt x="114620" y="518804"/>
                  </a:lnTo>
                  <a:lnTo>
                    <a:pt x="107671" y="507709"/>
                  </a:lnTo>
                  <a:cubicBezTo>
                    <a:pt x="21420" y="370798"/>
                    <a:pt x="62927" y="190191"/>
                    <a:pt x="200396" y="104302"/>
                  </a:cubicBezTo>
                  <a:cubicBezTo>
                    <a:pt x="337866" y="18413"/>
                    <a:pt x="519222" y="59771"/>
                    <a:pt x="605378" y="196678"/>
                  </a:cubicBezTo>
                  <a:cubicBezTo>
                    <a:pt x="691629" y="333588"/>
                    <a:pt x="650122" y="514195"/>
                    <a:pt x="512653" y="600089"/>
                  </a:cubicBezTo>
                  <a:cubicBezTo>
                    <a:pt x="465910" y="629324"/>
                    <a:pt x="411741" y="644829"/>
                    <a:pt x="356525" y="644829"/>
                  </a:cubicBezTo>
                  <a:close/>
                  <a:moveTo>
                    <a:pt x="517604" y="425684"/>
                  </a:moveTo>
                  <a:cubicBezTo>
                    <a:pt x="508750" y="421227"/>
                    <a:pt x="465339" y="399986"/>
                    <a:pt x="457246" y="397236"/>
                  </a:cubicBezTo>
                  <a:cubicBezTo>
                    <a:pt x="449154" y="394486"/>
                    <a:pt x="443252" y="392874"/>
                    <a:pt x="437350" y="401598"/>
                  </a:cubicBezTo>
                  <a:cubicBezTo>
                    <a:pt x="431447" y="410322"/>
                    <a:pt x="414501" y="430046"/>
                    <a:pt x="409361" y="436115"/>
                  </a:cubicBezTo>
                  <a:cubicBezTo>
                    <a:pt x="404220" y="442184"/>
                    <a:pt x="399079" y="442753"/>
                    <a:pt x="390321" y="438296"/>
                  </a:cubicBezTo>
                  <a:cubicBezTo>
                    <a:pt x="364332" y="427969"/>
                    <a:pt x="340246" y="413205"/>
                    <a:pt x="319301" y="394676"/>
                  </a:cubicBezTo>
                  <a:cubicBezTo>
                    <a:pt x="299976" y="376867"/>
                    <a:pt x="283412" y="356318"/>
                    <a:pt x="270179" y="333702"/>
                  </a:cubicBezTo>
                  <a:cubicBezTo>
                    <a:pt x="265037" y="324883"/>
                    <a:pt x="269607" y="320142"/>
                    <a:pt x="274081" y="315780"/>
                  </a:cubicBezTo>
                  <a:cubicBezTo>
                    <a:pt x="278556" y="311418"/>
                    <a:pt x="282935" y="305539"/>
                    <a:pt x="287314" y="300323"/>
                  </a:cubicBezTo>
                  <a:cubicBezTo>
                    <a:pt x="290932" y="295895"/>
                    <a:pt x="293883" y="290983"/>
                    <a:pt x="296168" y="285720"/>
                  </a:cubicBezTo>
                  <a:cubicBezTo>
                    <a:pt x="298548" y="280770"/>
                    <a:pt x="298262" y="274960"/>
                    <a:pt x="295406" y="270263"/>
                  </a:cubicBezTo>
                  <a:cubicBezTo>
                    <a:pt x="293216" y="265901"/>
                    <a:pt x="275509" y="222850"/>
                    <a:pt x="268179" y="204928"/>
                  </a:cubicBezTo>
                  <a:cubicBezTo>
                    <a:pt x="260848" y="187005"/>
                    <a:pt x="253708" y="190135"/>
                    <a:pt x="248282" y="189850"/>
                  </a:cubicBezTo>
                  <a:cubicBezTo>
                    <a:pt x="242856" y="189566"/>
                    <a:pt x="237238" y="189850"/>
                    <a:pt x="231431" y="189850"/>
                  </a:cubicBezTo>
                  <a:cubicBezTo>
                    <a:pt x="222388" y="190071"/>
                    <a:pt x="213820" y="194059"/>
                    <a:pt x="207822" y="200850"/>
                  </a:cubicBezTo>
                  <a:cubicBezTo>
                    <a:pt x="187639" y="219899"/>
                    <a:pt x="176405" y="246537"/>
                    <a:pt x="176882" y="274246"/>
                  </a:cubicBezTo>
                  <a:cubicBezTo>
                    <a:pt x="176882" y="317487"/>
                    <a:pt x="208583" y="359590"/>
                    <a:pt x="212963" y="365185"/>
                  </a:cubicBezTo>
                  <a:cubicBezTo>
                    <a:pt x="217342" y="370779"/>
                    <a:pt x="275223" y="460011"/>
                    <a:pt x="363855" y="497942"/>
                  </a:cubicBezTo>
                  <a:cubicBezTo>
                    <a:pt x="380325" y="505158"/>
                    <a:pt x="397080" y="511493"/>
                    <a:pt x="414217" y="516907"/>
                  </a:cubicBezTo>
                  <a:cubicBezTo>
                    <a:pt x="432209" y="522322"/>
                    <a:pt x="451249" y="523488"/>
                    <a:pt x="469813" y="520321"/>
                  </a:cubicBezTo>
                  <a:cubicBezTo>
                    <a:pt x="486759" y="517856"/>
                    <a:pt x="522078" y="499080"/>
                    <a:pt x="529409" y="478503"/>
                  </a:cubicBezTo>
                  <a:cubicBezTo>
                    <a:pt x="535216" y="465369"/>
                    <a:pt x="537024" y="450832"/>
                    <a:pt x="534644" y="436684"/>
                  </a:cubicBezTo>
                  <a:cubicBezTo>
                    <a:pt x="532264" y="432227"/>
                    <a:pt x="526362" y="429951"/>
                    <a:pt x="517604" y="42568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59" name="Google Shape;59;p13"/>
            <p:cNvSpPr/>
            <p:nvPr/>
          </p:nvSpPr>
          <p:spPr>
            <a:xfrm>
              <a:off x="16259505" y="9250029"/>
              <a:ext cx="322873" cy="333774"/>
            </a:xfrm>
            <a:custGeom>
              <a:rect b="b" l="l" r="r" t="t"/>
              <a:pathLst>
                <a:path extrusionOk="0" h="695363" w="698103">
                  <a:moveTo>
                    <a:pt x="679730" y="119956"/>
                  </a:moveTo>
                  <a:cubicBezTo>
                    <a:pt x="661642" y="73239"/>
                    <a:pt x="624609" y="36315"/>
                    <a:pt x="577675" y="18302"/>
                  </a:cubicBezTo>
                  <a:cubicBezTo>
                    <a:pt x="550543" y="8153"/>
                    <a:pt x="521888" y="2670"/>
                    <a:pt x="492948" y="2086"/>
                  </a:cubicBezTo>
                  <a:cubicBezTo>
                    <a:pt x="455724" y="379"/>
                    <a:pt x="443824" y="0"/>
                    <a:pt x="349005" y="0"/>
                  </a:cubicBezTo>
                  <a:cubicBezTo>
                    <a:pt x="254184" y="0"/>
                    <a:pt x="242380" y="0"/>
                    <a:pt x="205156" y="2086"/>
                  </a:cubicBezTo>
                  <a:cubicBezTo>
                    <a:pt x="176216" y="2670"/>
                    <a:pt x="147560" y="8153"/>
                    <a:pt x="120429" y="18302"/>
                  </a:cubicBezTo>
                  <a:cubicBezTo>
                    <a:pt x="73494" y="36315"/>
                    <a:pt x="36461" y="73239"/>
                    <a:pt x="18373" y="119956"/>
                  </a:cubicBezTo>
                  <a:cubicBezTo>
                    <a:pt x="8187" y="146963"/>
                    <a:pt x="2666" y="175503"/>
                    <a:pt x="2094" y="204352"/>
                  </a:cubicBezTo>
                  <a:cubicBezTo>
                    <a:pt x="380" y="241429"/>
                    <a:pt x="0" y="253282"/>
                    <a:pt x="0" y="347635"/>
                  </a:cubicBezTo>
                  <a:cubicBezTo>
                    <a:pt x="0" y="441987"/>
                    <a:pt x="0" y="453935"/>
                    <a:pt x="2094" y="491012"/>
                  </a:cubicBezTo>
                  <a:cubicBezTo>
                    <a:pt x="2666" y="519859"/>
                    <a:pt x="8187" y="548402"/>
                    <a:pt x="18373" y="575408"/>
                  </a:cubicBezTo>
                  <a:cubicBezTo>
                    <a:pt x="36557" y="622072"/>
                    <a:pt x="73590" y="658969"/>
                    <a:pt x="120429" y="677062"/>
                  </a:cubicBezTo>
                  <a:cubicBezTo>
                    <a:pt x="147560" y="687218"/>
                    <a:pt x="176216" y="692671"/>
                    <a:pt x="205156" y="693183"/>
                  </a:cubicBezTo>
                  <a:cubicBezTo>
                    <a:pt x="242380" y="694890"/>
                    <a:pt x="254280" y="695364"/>
                    <a:pt x="349005" y="695364"/>
                  </a:cubicBezTo>
                  <a:cubicBezTo>
                    <a:pt x="443729" y="695364"/>
                    <a:pt x="455724" y="695364"/>
                    <a:pt x="492948" y="693183"/>
                  </a:cubicBezTo>
                  <a:cubicBezTo>
                    <a:pt x="521888" y="692671"/>
                    <a:pt x="550543" y="687218"/>
                    <a:pt x="577675" y="677062"/>
                  </a:cubicBezTo>
                  <a:cubicBezTo>
                    <a:pt x="624514" y="658969"/>
                    <a:pt x="661547" y="622072"/>
                    <a:pt x="679730" y="575408"/>
                  </a:cubicBezTo>
                  <a:cubicBezTo>
                    <a:pt x="689916" y="548402"/>
                    <a:pt x="695438" y="519859"/>
                    <a:pt x="696009" y="491012"/>
                  </a:cubicBezTo>
                  <a:cubicBezTo>
                    <a:pt x="697628" y="453935"/>
                    <a:pt x="698104" y="442082"/>
                    <a:pt x="698104" y="347635"/>
                  </a:cubicBezTo>
                  <a:cubicBezTo>
                    <a:pt x="698104" y="253187"/>
                    <a:pt x="698104" y="241429"/>
                    <a:pt x="696009" y="204352"/>
                  </a:cubicBezTo>
                  <a:cubicBezTo>
                    <a:pt x="695438" y="175503"/>
                    <a:pt x="689916" y="146963"/>
                    <a:pt x="679730" y="119956"/>
                  </a:cubicBezTo>
                  <a:close/>
                  <a:moveTo>
                    <a:pt x="633177" y="488168"/>
                  </a:moveTo>
                  <a:cubicBezTo>
                    <a:pt x="632892" y="510224"/>
                    <a:pt x="628797" y="532072"/>
                    <a:pt x="621087" y="552745"/>
                  </a:cubicBezTo>
                  <a:cubicBezTo>
                    <a:pt x="615566" y="567851"/>
                    <a:pt x="606616" y="581506"/>
                    <a:pt x="595002" y="592667"/>
                  </a:cubicBezTo>
                  <a:cubicBezTo>
                    <a:pt x="583768" y="604217"/>
                    <a:pt x="570060" y="613092"/>
                    <a:pt x="554922" y="618649"/>
                  </a:cubicBezTo>
                  <a:cubicBezTo>
                    <a:pt x="534169" y="626330"/>
                    <a:pt x="512272" y="630408"/>
                    <a:pt x="490091" y="630692"/>
                  </a:cubicBezTo>
                  <a:cubicBezTo>
                    <a:pt x="453249" y="632304"/>
                    <a:pt x="442491" y="632683"/>
                    <a:pt x="349005" y="632683"/>
                  </a:cubicBezTo>
                  <a:cubicBezTo>
                    <a:pt x="255517" y="632683"/>
                    <a:pt x="244855" y="632683"/>
                    <a:pt x="208012" y="630692"/>
                  </a:cubicBezTo>
                  <a:cubicBezTo>
                    <a:pt x="185831" y="630417"/>
                    <a:pt x="163935" y="626349"/>
                    <a:pt x="143180" y="618649"/>
                  </a:cubicBezTo>
                  <a:cubicBezTo>
                    <a:pt x="112622" y="607014"/>
                    <a:pt x="88440" y="583080"/>
                    <a:pt x="76540" y="552745"/>
                  </a:cubicBezTo>
                  <a:cubicBezTo>
                    <a:pt x="68925" y="532044"/>
                    <a:pt x="64831" y="510215"/>
                    <a:pt x="64546" y="488168"/>
                  </a:cubicBezTo>
                  <a:cubicBezTo>
                    <a:pt x="62927" y="451470"/>
                    <a:pt x="62546" y="440754"/>
                    <a:pt x="62546" y="347635"/>
                  </a:cubicBezTo>
                  <a:cubicBezTo>
                    <a:pt x="62546" y="254515"/>
                    <a:pt x="62546" y="243325"/>
                    <a:pt x="64546" y="207196"/>
                  </a:cubicBezTo>
                  <a:cubicBezTo>
                    <a:pt x="64831" y="185149"/>
                    <a:pt x="68925" y="163312"/>
                    <a:pt x="76540" y="142619"/>
                  </a:cubicBezTo>
                  <a:cubicBezTo>
                    <a:pt x="88346" y="112140"/>
                    <a:pt x="112622" y="88043"/>
                    <a:pt x="143180" y="76241"/>
                  </a:cubicBezTo>
                  <a:cubicBezTo>
                    <a:pt x="163935" y="68590"/>
                    <a:pt x="185831" y="64549"/>
                    <a:pt x="208012" y="64292"/>
                  </a:cubicBezTo>
                  <a:cubicBezTo>
                    <a:pt x="244855" y="62586"/>
                    <a:pt x="255613" y="62301"/>
                    <a:pt x="349005" y="62301"/>
                  </a:cubicBezTo>
                  <a:cubicBezTo>
                    <a:pt x="442396" y="62301"/>
                    <a:pt x="453725" y="62301"/>
                    <a:pt x="490091" y="64292"/>
                  </a:cubicBezTo>
                  <a:cubicBezTo>
                    <a:pt x="512272" y="64560"/>
                    <a:pt x="534169" y="68601"/>
                    <a:pt x="554922" y="76241"/>
                  </a:cubicBezTo>
                  <a:cubicBezTo>
                    <a:pt x="570060" y="81830"/>
                    <a:pt x="583768" y="90742"/>
                    <a:pt x="595002" y="102318"/>
                  </a:cubicBezTo>
                  <a:cubicBezTo>
                    <a:pt x="606616" y="113480"/>
                    <a:pt x="615566" y="127132"/>
                    <a:pt x="621087" y="142240"/>
                  </a:cubicBezTo>
                  <a:cubicBezTo>
                    <a:pt x="628797" y="162910"/>
                    <a:pt x="632892" y="184758"/>
                    <a:pt x="633177" y="206817"/>
                  </a:cubicBezTo>
                  <a:cubicBezTo>
                    <a:pt x="634795" y="243420"/>
                    <a:pt x="635176" y="254230"/>
                    <a:pt x="635176" y="347255"/>
                  </a:cubicBezTo>
                  <a:cubicBezTo>
                    <a:pt x="635176" y="440280"/>
                    <a:pt x="634795" y="451470"/>
                    <a:pt x="633177" y="488168"/>
                  </a:cubicBezTo>
                  <a:close/>
                  <a:moveTo>
                    <a:pt x="349005" y="169171"/>
                  </a:moveTo>
                  <a:cubicBezTo>
                    <a:pt x="249996" y="169171"/>
                    <a:pt x="169742" y="249114"/>
                    <a:pt x="169742" y="347729"/>
                  </a:cubicBezTo>
                  <a:cubicBezTo>
                    <a:pt x="169742" y="446349"/>
                    <a:pt x="249996" y="526288"/>
                    <a:pt x="349005" y="526288"/>
                  </a:cubicBezTo>
                  <a:cubicBezTo>
                    <a:pt x="448012" y="526288"/>
                    <a:pt x="528266" y="446349"/>
                    <a:pt x="528266" y="347729"/>
                  </a:cubicBezTo>
                  <a:cubicBezTo>
                    <a:pt x="528266" y="347701"/>
                    <a:pt x="528266" y="347663"/>
                    <a:pt x="528266" y="347635"/>
                  </a:cubicBezTo>
                  <a:cubicBezTo>
                    <a:pt x="528171" y="249057"/>
                    <a:pt x="448012" y="169171"/>
                    <a:pt x="349005" y="169171"/>
                  </a:cubicBezTo>
                  <a:close/>
                  <a:moveTo>
                    <a:pt x="349005" y="463133"/>
                  </a:moveTo>
                  <a:cubicBezTo>
                    <a:pt x="284744" y="463077"/>
                    <a:pt x="232669" y="411159"/>
                    <a:pt x="232764" y="347160"/>
                  </a:cubicBezTo>
                  <a:cubicBezTo>
                    <a:pt x="232860" y="283162"/>
                    <a:pt x="284934" y="231325"/>
                    <a:pt x="349194" y="231377"/>
                  </a:cubicBezTo>
                  <a:cubicBezTo>
                    <a:pt x="413454" y="231429"/>
                    <a:pt x="465434" y="283295"/>
                    <a:pt x="465434" y="347255"/>
                  </a:cubicBezTo>
                  <a:cubicBezTo>
                    <a:pt x="465625" y="411301"/>
                    <a:pt x="413550" y="463352"/>
                    <a:pt x="349289" y="463513"/>
                  </a:cubicBezTo>
                  <a:cubicBezTo>
                    <a:pt x="349194" y="463513"/>
                    <a:pt x="349099" y="463513"/>
                    <a:pt x="349005" y="463513"/>
                  </a:cubicBezTo>
                  <a:close/>
                  <a:moveTo>
                    <a:pt x="535311" y="119956"/>
                  </a:moveTo>
                  <a:cubicBezTo>
                    <a:pt x="512177" y="119956"/>
                    <a:pt x="493423" y="138636"/>
                    <a:pt x="493423" y="161680"/>
                  </a:cubicBezTo>
                  <a:cubicBezTo>
                    <a:pt x="493423" y="184723"/>
                    <a:pt x="512177" y="203403"/>
                    <a:pt x="535311" y="203403"/>
                  </a:cubicBezTo>
                  <a:cubicBezTo>
                    <a:pt x="558445" y="203403"/>
                    <a:pt x="577200" y="184723"/>
                    <a:pt x="577200" y="161680"/>
                  </a:cubicBezTo>
                  <a:cubicBezTo>
                    <a:pt x="577009" y="138784"/>
                    <a:pt x="558255" y="120334"/>
                    <a:pt x="535311" y="120335"/>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0" name="Google Shape;60;p13"/>
            <p:cNvSpPr/>
            <p:nvPr/>
          </p:nvSpPr>
          <p:spPr>
            <a:xfrm>
              <a:off x="15297667" y="9248163"/>
              <a:ext cx="328534" cy="337462"/>
            </a:xfrm>
            <a:custGeom>
              <a:rect b="b" l="l" r="r" t="t"/>
              <a:pathLst>
                <a:path extrusionOk="0" h="703045" w="710343">
                  <a:moveTo>
                    <a:pt x="354717" y="0"/>
                  </a:moveTo>
                  <a:cubicBezTo>
                    <a:pt x="158604" y="209"/>
                    <a:pt x="-209" y="158735"/>
                    <a:pt x="0" y="354083"/>
                  </a:cubicBezTo>
                  <a:cubicBezTo>
                    <a:pt x="181" y="527900"/>
                    <a:pt x="127140" y="675830"/>
                    <a:pt x="299501" y="703045"/>
                  </a:cubicBezTo>
                  <a:lnTo>
                    <a:pt x="299501" y="455832"/>
                  </a:lnTo>
                  <a:lnTo>
                    <a:pt x="208774" y="455832"/>
                  </a:lnTo>
                  <a:lnTo>
                    <a:pt x="208774" y="353704"/>
                  </a:lnTo>
                  <a:lnTo>
                    <a:pt x="299501" y="353704"/>
                  </a:lnTo>
                  <a:lnTo>
                    <a:pt x="299501" y="275756"/>
                  </a:lnTo>
                  <a:cubicBezTo>
                    <a:pt x="299501" y="187093"/>
                    <a:pt x="352241" y="137973"/>
                    <a:pt x="432781" y="137973"/>
                  </a:cubicBezTo>
                  <a:cubicBezTo>
                    <a:pt x="459342" y="138361"/>
                    <a:pt x="485826" y="140866"/>
                    <a:pt x="511988" y="145464"/>
                  </a:cubicBezTo>
                  <a:lnTo>
                    <a:pt x="511988" y="231852"/>
                  </a:lnTo>
                  <a:lnTo>
                    <a:pt x="468957" y="231852"/>
                  </a:lnTo>
                  <a:cubicBezTo>
                    <a:pt x="424879" y="231852"/>
                    <a:pt x="410790" y="259351"/>
                    <a:pt x="410790" y="287325"/>
                  </a:cubicBezTo>
                  <a:lnTo>
                    <a:pt x="410790" y="353704"/>
                  </a:lnTo>
                  <a:lnTo>
                    <a:pt x="509417" y="353704"/>
                  </a:lnTo>
                  <a:lnTo>
                    <a:pt x="493614" y="455832"/>
                  </a:lnTo>
                  <a:lnTo>
                    <a:pt x="410790" y="455832"/>
                  </a:lnTo>
                  <a:lnTo>
                    <a:pt x="410790" y="703045"/>
                  </a:lnTo>
                  <a:cubicBezTo>
                    <a:pt x="604484" y="672464"/>
                    <a:pt x="736623" y="491259"/>
                    <a:pt x="705911" y="298325"/>
                  </a:cubicBezTo>
                  <a:cubicBezTo>
                    <a:pt x="678541" y="126327"/>
                    <a:pt x="529552" y="-235"/>
                    <a:pt x="354717"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1" name="Google Shape;61;p13"/>
            <p:cNvSpPr/>
            <p:nvPr/>
          </p:nvSpPr>
          <p:spPr>
            <a:xfrm>
              <a:off x="17200494" y="9294453"/>
              <a:ext cx="392824" cy="245002"/>
            </a:xfrm>
            <a:custGeom>
              <a:rect b="b" l="l" r="r" t="t"/>
              <a:pathLst>
                <a:path extrusionOk="0" h="510420" w="849350">
                  <a:moveTo>
                    <a:pt x="753984" y="57465"/>
                  </a:moveTo>
                  <a:cubicBezTo>
                    <a:pt x="724281" y="33752"/>
                    <a:pt x="689628" y="16909"/>
                    <a:pt x="652595" y="8155"/>
                  </a:cubicBezTo>
                  <a:cubicBezTo>
                    <a:pt x="631366" y="3268"/>
                    <a:pt x="609755" y="536"/>
                    <a:pt x="588049" y="0"/>
                  </a:cubicBezTo>
                  <a:cubicBezTo>
                    <a:pt x="571865" y="0"/>
                    <a:pt x="555681" y="0"/>
                    <a:pt x="539497" y="0"/>
                  </a:cubicBezTo>
                  <a:lnTo>
                    <a:pt x="309398" y="0"/>
                  </a:lnTo>
                  <a:cubicBezTo>
                    <a:pt x="293214" y="0"/>
                    <a:pt x="277030" y="0"/>
                    <a:pt x="260846" y="0"/>
                  </a:cubicBezTo>
                  <a:cubicBezTo>
                    <a:pt x="239140" y="529"/>
                    <a:pt x="217435" y="3262"/>
                    <a:pt x="196300" y="8155"/>
                  </a:cubicBezTo>
                  <a:cubicBezTo>
                    <a:pt x="59403" y="40335"/>
                    <a:pt x="-25421" y="176997"/>
                    <a:pt x="6852" y="313402"/>
                  </a:cubicBezTo>
                  <a:cubicBezTo>
                    <a:pt x="29033" y="406968"/>
                    <a:pt x="102337" y="480032"/>
                    <a:pt x="196300" y="502107"/>
                  </a:cubicBezTo>
                  <a:cubicBezTo>
                    <a:pt x="217435" y="507019"/>
                    <a:pt x="239140" y="509712"/>
                    <a:pt x="260846" y="510168"/>
                  </a:cubicBezTo>
                  <a:cubicBezTo>
                    <a:pt x="277030" y="510736"/>
                    <a:pt x="293214" y="510168"/>
                    <a:pt x="309398" y="510168"/>
                  </a:cubicBezTo>
                  <a:lnTo>
                    <a:pt x="539592" y="510168"/>
                  </a:lnTo>
                  <a:cubicBezTo>
                    <a:pt x="555776" y="510168"/>
                    <a:pt x="571961" y="510168"/>
                    <a:pt x="588144" y="510168"/>
                  </a:cubicBezTo>
                  <a:cubicBezTo>
                    <a:pt x="609850" y="509712"/>
                    <a:pt x="631556" y="507019"/>
                    <a:pt x="652690" y="502107"/>
                  </a:cubicBezTo>
                  <a:cubicBezTo>
                    <a:pt x="789589" y="470217"/>
                    <a:pt x="874602" y="333818"/>
                    <a:pt x="842615" y="197458"/>
                  </a:cubicBezTo>
                  <a:cubicBezTo>
                    <a:pt x="829668" y="142250"/>
                    <a:pt x="798442" y="92960"/>
                    <a:pt x="754079" y="57465"/>
                  </a:cubicBezTo>
                  <a:close/>
                  <a:moveTo>
                    <a:pt x="641647" y="323833"/>
                  </a:moveTo>
                  <a:cubicBezTo>
                    <a:pt x="630414" y="331552"/>
                    <a:pt x="617656" y="336673"/>
                    <a:pt x="604234" y="338816"/>
                  </a:cubicBezTo>
                  <a:cubicBezTo>
                    <a:pt x="590810" y="340627"/>
                    <a:pt x="577291" y="341357"/>
                    <a:pt x="563774" y="340997"/>
                  </a:cubicBezTo>
                  <a:lnTo>
                    <a:pt x="285122" y="340997"/>
                  </a:lnTo>
                  <a:cubicBezTo>
                    <a:pt x="271508" y="341528"/>
                    <a:pt x="257990" y="340959"/>
                    <a:pt x="244471" y="339290"/>
                  </a:cubicBezTo>
                  <a:cubicBezTo>
                    <a:pt x="231048" y="337213"/>
                    <a:pt x="218291" y="332159"/>
                    <a:pt x="207057" y="324497"/>
                  </a:cubicBezTo>
                  <a:cubicBezTo>
                    <a:pt x="168883" y="298410"/>
                    <a:pt x="159172" y="246464"/>
                    <a:pt x="185448" y="208476"/>
                  </a:cubicBezTo>
                  <a:cubicBezTo>
                    <a:pt x="191255" y="200018"/>
                    <a:pt x="198585" y="192707"/>
                    <a:pt x="207057" y="186903"/>
                  </a:cubicBezTo>
                  <a:cubicBezTo>
                    <a:pt x="218291" y="179194"/>
                    <a:pt x="231048" y="174049"/>
                    <a:pt x="244471" y="171826"/>
                  </a:cubicBezTo>
                  <a:cubicBezTo>
                    <a:pt x="257895" y="170044"/>
                    <a:pt x="271413" y="169346"/>
                    <a:pt x="284932" y="169740"/>
                  </a:cubicBezTo>
                  <a:lnTo>
                    <a:pt x="563583" y="169740"/>
                  </a:lnTo>
                  <a:cubicBezTo>
                    <a:pt x="577101" y="169346"/>
                    <a:pt x="590620" y="170044"/>
                    <a:pt x="604043" y="171826"/>
                  </a:cubicBezTo>
                  <a:cubicBezTo>
                    <a:pt x="617467" y="173939"/>
                    <a:pt x="630223" y="179023"/>
                    <a:pt x="641456" y="186714"/>
                  </a:cubicBezTo>
                  <a:cubicBezTo>
                    <a:pt x="679632" y="212801"/>
                    <a:pt x="689342" y="264747"/>
                    <a:pt x="663067" y="302734"/>
                  </a:cubicBezTo>
                  <a:cubicBezTo>
                    <a:pt x="657260" y="311193"/>
                    <a:pt x="649929" y="318504"/>
                    <a:pt x="641456" y="32430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2" name="Google Shape;62;p13"/>
            <p:cNvSpPr/>
            <p:nvPr/>
          </p:nvSpPr>
          <p:spPr>
            <a:xfrm>
              <a:off x="11969593" y="9253168"/>
              <a:ext cx="237586" cy="327586"/>
            </a:xfrm>
            <a:custGeom>
              <a:rect b="b" l="l" r="r" t="t"/>
              <a:pathLst>
                <a:path extrusionOk="0" h="682471" w="513700">
                  <a:moveTo>
                    <a:pt x="513701" y="9487"/>
                  </a:moveTo>
                  <a:lnTo>
                    <a:pt x="513701" y="99383"/>
                  </a:lnTo>
                  <a:cubicBezTo>
                    <a:pt x="513701" y="104620"/>
                    <a:pt x="509436" y="108865"/>
                    <a:pt x="504181" y="108865"/>
                  </a:cubicBezTo>
                  <a:lnTo>
                    <a:pt x="116430" y="108865"/>
                  </a:lnTo>
                  <a:lnTo>
                    <a:pt x="116430" y="292545"/>
                  </a:lnTo>
                  <a:lnTo>
                    <a:pt x="436493" y="292545"/>
                  </a:lnTo>
                  <a:cubicBezTo>
                    <a:pt x="441749" y="292545"/>
                    <a:pt x="446013" y="296793"/>
                    <a:pt x="446013" y="302027"/>
                  </a:cubicBezTo>
                  <a:lnTo>
                    <a:pt x="446013" y="391923"/>
                  </a:lnTo>
                  <a:cubicBezTo>
                    <a:pt x="446013" y="397157"/>
                    <a:pt x="441749" y="401406"/>
                    <a:pt x="436493" y="401406"/>
                  </a:cubicBezTo>
                  <a:lnTo>
                    <a:pt x="116430" y="401406"/>
                  </a:lnTo>
                  <a:lnTo>
                    <a:pt x="116430" y="672989"/>
                  </a:lnTo>
                  <a:cubicBezTo>
                    <a:pt x="116430" y="678224"/>
                    <a:pt x="112168" y="682472"/>
                    <a:pt x="106910" y="682472"/>
                  </a:cubicBezTo>
                  <a:lnTo>
                    <a:pt x="9520" y="682472"/>
                  </a:lnTo>
                  <a:cubicBezTo>
                    <a:pt x="4262" y="682472"/>
                    <a:pt x="0" y="678224"/>
                    <a:pt x="0" y="672989"/>
                  </a:cubicBezTo>
                  <a:lnTo>
                    <a:pt x="0" y="9487"/>
                  </a:lnTo>
                  <a:cubicBezTo>
                    <a:pt x="0" y="4250"/>
                    <a:pt x="4262" y="4"/>
                    <a:pt x="9520" y="4"/>
                  </a:cubicBezTo>
                  <a:lnTo>
                    <a:pt x="503895" y="4"/>
                  </a:lnTo>
                  <a:cubicBezTo>
                    <a:pt x="509150" y="-153"/>
                    <a:pt x="513539" y="3963"/>
                    <a:pt x="513701" y="9199"/>
                  </a:cubicBezTo>
                  <a:cubicBezTo>
                    <a:pt x="513701" y="9295"/>
                    <a:pt x="513701" y="9391"/>
                    <a:pt x="513701" y="948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3" name="Google Shape;63;p13"/>
            <p:cNvSpPr/>
            <p:nvPr/>
          </p:nvSpPr>
          <p:spPr>
            <a:xfrm>
              <a:off x="12264264" y="9252960"/>
              <a:ext cx="314916" cy="328356"/>
            </a:xfrm>
            <a:custGeom>
              <a:rect b="b" l="l" r="r" t="t"/>
              <a:pathLst>
                <a:path extrusionOk="0" h="684074" w="680899">
                  <a:moveTo>
                    <a:pt x="671453" y="684043"/>
                  </a:moveTo>
                  <a:lnTo>
                    <a:pt x="564543" y="684043"/>
                  </a:lnTo>
                  <a:cubicBezTo>
                    <a:pt x="559089" y="684422"/>
                    <a:pt x="554214" y="680667"/>
                    <a:pt x="553215" y="675319"/>
                  </a:cubicBezTo>
                  <a:cubicBezTo>
                    <a:pt x="539030" y="619087"/>
                    <a:pt x="521798" y="560010"/>
                    <a:pt x="502187" y="500364"/>
                  </a:cubicBezTo>
                  <a:lnTo>
                    <a:pt x="174127" y="500364"/>
                  </a:lnTo>
                  <a:cubicBezTo>
                    <a:pt x="154516" y="560010"/>
                    <a:pt x="137380" y="619087"/>
                    <a:pt x="123576" y="675319"/>
                  </a:cubicBezTo>
                  <a:cubicBezTo>
                    <a:pt x="122662" y="680686"/>
                    <a:pt x="117787" y="684460"/>
                    <a:pt x="112342" y="684043"/>
                  </a:cubicBezTo>
                  <a:lnTo>
                    <a:pt x="9335" y="684043"/>
                  </a:lnTo>
                  <a:cubicBezTo>
                    <a:pt x="2481" y="684043"/>
                    <a:pt x="-1422" y="680155"/>
                    <a:pt x="482" y="673327"/>
                  </a:cubicBezTo>
                  <a:cubicBezTo>
                    <a:pt x="62267" y="455226"/>
                    <a:pt x="156420" y="215125"/>
                    <a:pt x="251620" y="12860"/>
                  </a:cubicBezTo>
                  <a:cubicBezTo>
                    <a:pt x="254409" y="4868"/>
                    <a:pt x="262178" y="-316"/>
                    <a:pt x="270660" y="153"/>
                  </a:cubicBezTo>
                  <a:lnTo>
                    <a:pt x="409938" y="153"/>
                  </a:lnTo>
                  <a:cubicBezTo>
                    <a:pt x="418144" y="-921"/>
                    <a:pt x="426008" y="3745"/>
                    <a:pt x="428978" y="11437"/>
                  </a:cubicBezTo>
                  <a:cubicBezTo>
                    <a:pt x="523607" y="215599"/>
                    <a:pt x="618236" y="455416"/>
                    <a:pt x="680497" y="673327"/>
                  </a:cubicBezTo>
                  <a:cubicBezTo>
                    <a:pt x="682211" y="680155"/>
                    <a:pt x="678308" y="684043"/>
                    <a:pt x="671453" y="684043"/>
                  </a:cubicBezTo>
                  <a:close/>
                  <a:moveTo>
                    <a:pt x="465916" y="394916"/>
                  </a:moveTo>
                  <a:cubicBezTo>
                    <a:pt x="430121" y="296202"/>
                    <a:pt x="390422" y="197487"/>
                    <a:pt x="349676" y="107686"/>
                  </a:cubicBezTo>
                  <a:lnTo>
                    <a:pt x="326638" y="107686"/>
                  </a:lnTo>
                  <a:cubicBezTo>
                    <a:pt x="285892" y="197487"/>
                    <a:pt x="245718" y="296202"/>
                    <a:pt x="209922" y="394916"/>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4" name="Google Shape;64;p13"/>
            <p:cNvSpPr/>
            <p:nvPr/>
          </p:nvSpPr>
          <p:spPr>
            <a:xfrm>
              <a:off x="12655627" y="9247025"/>
              <a:ext cx="291931" cy="340465"/>
            </a:xfrm>
            <a:custGeom>
              <a:rect b="b" l="l" r="r" t="t"/>
              <a:pathLst>
                <a:path extrusionOk="0" h="709303" w="631202">
                  <a:moveTo>
                    <a:pt x="0" y="360341"/>
                  </a:moveTo>
                  <a:cubicBezTo>
                    <a:pt x="0" y="150300"/>
                    <a:pt x="138231" y="0"/>
                    <a:pt x="340341" y="0"/>
                  </a:cubicBezTo>
                  <a:lnTo>
                    <a:pt x="355002" y="0"/>
                  </a:lnTo>
                  <a:cubicBezTo>
                    <a:pt x="480571" y="0"/>
                    <a:pt x="577676" y="63534"/>
                    <a:pt x="629655" y="155326"/>
                  </a:cubicBezTo>
                  <a:cubicBezTo>
                    <a:pt x="632530" y="159714"/>
                    <a:pt x="631283" y="165588"/>
                    <a:pt x="626875" y="168448"/>
                  </a:cubicBezTo>
                  <a:cubicBezTo>
                    <a:pt x="626513" y="168682"/>
                    <a:pt x="626142" y="168892"/>
                    <a:pt x="625752" y="169076"/>
                  </a:cubicBezTo>
                  <a:lnTo>
                    <a:pt x="539405" y="211558"/>
                  </a:lnTo>
                  <a:cubicBezTo>
                    <a:pt x="533779" y="215240"/>
                    <a:pt x="526229" y="213684"/>
                    <a:pt x="522526" y="208082"/>
                  </a:cubicBezTo>
                  <a:cubicBezTo>
                    <a:pt x="522440" y="207946"/>
                    <a:pt x="522355" y="207810"/>
                    <a:pt x="522269" y="207670"/>
                  </a:cubicBezTo>
                  <a:cubicBezTo>
                    <a:pt x="485998" y="144611"/>
                    <a:pt x="431543" y="111421"/>
                    <a:pt x="350908" y="111421"/>
                  </a:cubicBezTo>
                  <a:lnTo>
                    <a:pt x="336247" y="111421"/>
                  </a:lnTo>
                  <a:cubicBezTo>
                    <a:pt x="212487" y="111421"/>
                    <a:pt x="123380" y="208145"/>
                    <a:pt x="123380" y="355695"/>
                  </a:cubicBezTo>
                  <a:cubicBezTo>
                    <a:pt x="123380" y="499262"/>
                    <a:pt x="207727" y="597977"/>
                    <a:pt x="336247" y="597977"/>
                  </a:cubicBezTo>
                  <a:lnTo>
                    <a:pt x="351194" y="597977"/>
                  </a:lnTo>
                  <a:cubicBezTo>
                    <a:pt x="433637" y="597977"/>
                    <a:pt x="481619" y="570098"/>
                    <a:pt x="518461" y="527616"/>
                  </a:cubicBezTo>
                  <a:cubicBezTo>
                    <a:pt x="522183" y="522523"/>
                    <a:pt x="529171" y="521054"/>
                    <a:pt x="534645" y="524202"/>
                  </a:cubicBezTo>
                  <a:lnTo>
                    <a:pt x="623372" y="567158"/>
                  </a:lnTo>
                  <a:cubicBezTo>
                    <a:pt x="626142" y="568382"/>
                    <a:pt x="628027" y="570989"/>
                    <a:pt x="628322" y="573986"/>
                  </a:cubicBezTo>
                  <a:cubicBezTo>
                    <a:pt x="628113" y="576688"/>
                    <a:pt x="627085" y="579268"/>
                    <a:pt x="625371" y="581382"/>
                  </a:cubicBezTo>
                  <a:cubicBezTo>
                    <a:pt x="570916" y="660468"/>
                    <a:pt x="473050" y="709304"/>
                    <a:pt x="353193" y="709304"/>
                  </a:cubicBezTo>
                  <a:lnTo>
                    <a:pt x="338437" y="709304"/>
                  </a:lnTo>
                  <a:cubicBezTo>
                    <a:pt x="129472" y="709114"/>
                    <a:pt x="0" y="564503"/>
                    <a:pt x="0" y="36034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5" name="Google Shape;65;p13"/>
            <p:cNvSpPr/>
            <p:nvPr/>
          </p:nvSpPr>
          <p:spPr>
            <a:xfrm>
              <a:off x="13060447" y="9253170"/>
              <a:ext cx="247100" cy="327994"/>
            </a:xfrm>
            <a:custGeom>
              <a:rect b="b" l="l" r="r" t="t"/>
              <a:pathLst>
                <a:path extrusionOk="0" h="683321" w="534271">
                  <a:moveTo>
                    <a:pt x="534264" y="583943"/>
                  </a:moveTo>
                  <a:lnTo>
                    <a:pt x="534264" y="673838"/>
                  </a:lnTo>
                  <a:cubicBezTo>
                    <a:pt x="534264" y="679073"/>
                    <a:pt x="529999" y="683321"/>
                    <a:pt x="524744" y="683321"/>
                  </a:cubicBezTo>
                  <a:lnTo>
                    <a:pt x="9520" y="683321"/>
                  </a:lnTo>
                  <a:cubicBezTo>
                    <a:pt x="4265" y="683321"/>
                    <a:pt x="0" y="679073"/>
                    <a:pt x="0" y="673838"/>
                  </a:cubicBezTo>
                  <a:lnTo>
                    <a:pt x="0" y="9483"/>
                  </a:lnTo>
                  <a:cubicBezTo>
                    <a:pt x="0" y="4245"/>
                    <a:pt x="4265" y="0"/>
                    <a:pt x="9520" y="0"/>
                  </a:cubicBezTo>
                  <a:lnTo>
                    <a:pt x="515700" y="0"/>
                  </a:lnTo>
                  <a:cubicBezTo>
                    <a:pt x="520955" y="0"/>
                    <a:pt x="525220" y="4245"/>
                    <a:pt x="525220" y="9483"/>
                  </a:cubicBezTo>
                  <a:lnTo>
                    <a:pt x="525220" y="99378"/>
                  </a:lnTo>
                  <a:cubicBezTo>
                    <a:pt x="525220" y="104616"/>
                    <a:pt x="520955" y="108861"/>
                    <a:pt x="515700" y="108861"/>
                  </a:cubicBezTo>
                  <a:lnTo>
                    <a:pt x="116430" y="108861"/>
                  </a:lnTo>
                  <a:lnTo>
                    <a:pt x="116430" y="286661"/>
                  </a:lnTo>
                  <a:lnTo>
                    <a:pt x="441158" y="286661"/>
                  </a:lnTo>
                  <a:cubicBezTo>
                    <a:pt x="446413" y="286661"/>
                    <a:pt x="450678" y="290909"/>
                    <a:pt x="450678" y="296144"/>
                  </a:cubicBezTo>
                  <a:lnTo>
                    <a:pt x="450678" y="385091"/>
                  </a:lnTo>
                  <a:cubicBezTo>
                    <a:pt x="450678" y="390325"/>
                    <a:pt x="446413" y="394574"/>
                    <a:pt x="441158" y="394574"/>
                  </a:cubicBezTo>
                  <a:lnTo>
                    <a:pt x="116430" y="394574"/>
                  </a:lnTo>
                  <a:lnTo>
                    <a:pt x="116430" y="574175"/>
                  </a:lnTo>
                  <a:lnTo>
                    <a:pt x="524459" y="574175"/>
                  </a:lnTo>
                  <a:cubicBezTo>
                    <a:pt x="529714" y="574014"/>
                    <a:pt x="534102" y="578130"/>
                    <a:pt x="534264" y="583364"/>
                  </a:cubicBezTo>
                  <a:cubicBezTo>
                    <a:pt x="534273" y="583554"/>
                    <a:pt x="534273" y="583753"/>
                    <a:pt x="534264" y="5839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6" name="Google Shape;66;p13"/>
            <p:cNvSpPr/>
            <p:nvPr/>
          </p:nvSpPr>
          <p:spPr>
            <a:xfrm>
              <a:off x="13438874" y="9253170"/>
              <a:ext cx="278402" cy="328130"/>
            </a:xfrm>
            <a:custGeom>
              <a:rect b="b" l="l" r="r" t="t"/>
              <a:pathLst>
                <a:path extrusionOk="0" h="683605" w="601951">
                  <a:moveTo>
                    <a:pt x="601951" y="496038"/>
                  </a:moveTo>
                  <a:cubicBezTo>
                    <a:pt x="601951" y="614287"/>
                    <a:pt x="511702" y="683606"/>
                    <a:pt x="347005" y="683606"/>
                  </a:cubicBezTo>
                  <a:lnTo>
                    <a:pt x="9520" y="683606"/>
                  </a:lnTo>
                  <a:cubicBezTo>
                    <a:pt x="4265" y="683606"/>
                    <a:pt x="0" y="679357"/>
                    <a:pt x="0" y="674123"/>
                  </a:cubicBezTo>
                  <a:lnTo>
                    <a:pt x="0" y="9483"/>
                  </a:lnTo>
                  <a:cubicBezTo>
                    <a:pt x="0" y="4245"/>
                    <a:pt x="4265" y="0"/>
                    <a:pt x="9520" y="0"/>
                  </a:cubicBezTo>
                  <a:lnTo>
                    <a:pt x="317017" y="0"/>
                  </a:lnTo>
                  <a:cubicBezTo>
                    <a:pt x="477905" y="0"/>
                    <a:pt x="561777" y="64482"/>
                    <a:pt x="561777" y="176852"/>
                  </a:cubicBezTo>
                  <a:cubicBezTo>
                    <a:pt x="561777" y="244274"/>
                    <a:pt x="531884" y="298514"/>
                    <a:pt x="446013" y="324402"/>
                  </a:cubicBezTo>
                  <a:cubicBezTo>
                    <a:pt x="554922" y="347066"/>
                    <a:pt x="601951" y="412022"/>
                    <a:pt x="601951" y="496038"/>
                  </a:cubicBezTo>
                  <a:close/>
                  <a:moveTo>
                    <a:pt x="314637" y="106206"/>
                  </a:moveTo>
                  <a:lnTo>
                    <a:pt x="116430" y="106206"/>
                  </a:lnTo>
                  <a:lnTo>
                    <a:pt x="116430" y="289885"/>
                  </a:lnTo>
                  <a:lnTo>
                    <a:pt x="314637" y="289885"/>
                  </a:lnTo>
                  <a:cubicBezTo>
                    <a:pt x="406791" y="289885"/>
                    <a:pt x="444109" y="258687"/>
                    <a:pt x="444109" y="198093"/>
                  </a:cubicBezTo>
                  <a:cubicBezTo>
                    <a:pt x="444109" y="137499"/>
                    <a:pt x="406791" y="106206"/>
                    <a:pt x="314637" y="106206"/>
                  </a:cubicBezTo>
                  <a:close/>
                  <a:moveTo>
                    <a:pt x="482285" y="485513"/>
                  </a:moveTo>
                  <a:cubicBezTo>
                    <a:pt x="482285" y="424918"/>
                    <a:pt x="444204" y="393151"/>
                    <a:pt x="347481" y="393151"/>
                  </a:cubicBezTo>
                  <a:lnTo>
                    <a:pt x="116430" y="393151"/>
                  </a:lnTo>
                  <a:lnTo>
                    <a:pt x="116430" y="577020"/>
                  </a:lnTo>
                  <a:lnTo>
                    <a:pt x="347481" y="577020"/>
                  </a:lnTo>
                  <a:cubicBezTo>
                    <a:pt x="446489" y="577020"/>
                    <a:pt x="482285" y="546391"/>
                    <a:pt x="482285" y="48579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7" name="Google Shape;67;p13"/>
            <p:cNvSpPr/>
            <p:nvPr/>
          </p:nvSpPr>
          <p:spPr>
            <a:xfrm>
              <a:off x="13812023" y="9246934"/>
              <a:ext cx="333396" cy="340465"/>
            </a:xfrm>
            <a:custGeom>
              <a:rect b="b" l="l" r="r" t="t"/>
              <a:pathLst>
                <a:path extrusionOk="0" h="709303" w="720856">
                  <a:moveTo>
                    <a:pt x="0" y="354652"/>
                  </a:moveTo>
                  <a:cubicBezTo>
                    <a:pt x="0" y="148973"/>
                    <a:pt x="137279" y="0"/>
                    <a:pt x="353098" y="0"/>
                  </a:cubicBezTo>
                  <a:lnTo>
                    <a:pt x="367759" y="0"/>
                  </a:lnTo>
                  <a:cubicBezTo>
                    <a:pt x="583578" y="0"/>
                    <a:pt x="720857" y="148024"/>
                    <a:pt x="720857" y="354652"/>
                  </a:cubicBezTo>
                  <a:cubicBezTo>
                    <a:pt x="720857" y="561279"/>
                    <a:pt x="583578" y="709304"/>
                    <a:pt x="367759" y="709304"/>
                  </a:cubicBezTo>
                  <a:lnTo>
                    <a:pt x="353098" y="709304"/>
                  </a:lnTo>
                  <a:cubicBezTo>
                    <a:pt x="137184"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772"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8" name="Google Shape;68;p13"/>
            <p:cNvSpPr/>
            <p:nvPr/>
          </p:nvSpPr>
          <p:spPr>
            <a:xfrm>
              <a:off x="14237077" y="9246934"/>
              <a:ext cx="333440" cy="340465"/>
            </a:xfrm>
            <a:custGeom>
              <a:rect b="b" l="l" r="r" t="t"/>
              <a:pathLst>
                <a:path extrusionOk="0" h="709303" w="720951">
                  <a:moveTo>
                    <a:pt x="0" y="354652"/>
                  </a:moveTo>
                  <a:cubicBezTo>
                    <a:pt x="0" y="148973"/>
                    <a:pt x="137279" y="0"/>
                    <a:pt x="353098" y="0"/>
                  </a:cubicBezTo>
                  <a:lnTo>
                    <a:pt x="367759" y="0"/>
                  </a:lnTo>
                  <a:cubicBezTo>
                    <a:pt x="583578" y="0"/>
                    <a:pt x="720952" y="148024"/>
                    <a:pt x="720952" y="354652"/>
                  </a:cubicBezTo>
                  <a:cubicBezTo>
                    <a:pt x="720952" y="561279"/>
                    <a:pt x="583578" y="709304"/>
                    <a:pt x="367759" y="709304"/>
                  </a:cubicBezTo>
                  <a:lnTo>
                    <a:pt x="353098" y="709304"/>
                  </a:lnTo>
                  <a:cubicBezTo>
                    <a:pt x="137279" y="709304"/>
                    <a:pt x="0" y="561564"/>
                    <a:pt x="0" y="354652"/>
                  </a:cubicBezTo>
                  <a:close/>
                  <a:moveTo>
                    <a:pt x="367759" y="597977"/>
                  </a:moveTo>
                  <a:cubicBezTo>
                    <a:pt x="508084" y="597977"/>
                    <a:pt x="597287" y="501728"/>
                    <a:pt x="597287" y="354652"/>
                  </a:cubicBezTo>
                  <a:cubicBezTo>
                    <a:pt x="597287" y="207576"/>
                    <a:pt x="509036" y="111421"/>
                    <a:pt x="367759" y="111421"/>
                  </a:cubicBezTo>
                  <a:lnTo>
                    <a:pt x="353098" y="111421"/>
                  </a:lnTo>
                  <a:cubicBezTo>
                    <a:pt x="212868" y="111421"/>
                    <a:pt x="123570" y="207670"/>
                    <a:pt x="123570" y="354652"/>
                  </a:cubicBezTo>
                  <a:cubicBezTo>
                    <a:pt x="123570" y="501633"/>
                    <a:pt x="211821" y="597977"/>
                    <a:pt x="353098" y="597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sp>
          <p:nvSpPr>
            <p:cNvPr id="69" name="Google Shape;69;p13"/>
            <p:cNvSpPr/>
            <p:nvPr/>
          </p:nvSpPr>
          <p:spPr>
            <a:xfrm>
              <a:off x="14683862" y="9252991"/>
              <a:ext cx="281262" cy="328316"/>
            </a:xfrm>
            <a:custGeom>
              <a:rect b="b" l="l" r="r" t="t"/>
              <a:pathLst>
                <a:path extrusionOk="0" h="683991" w="608134">
                  <a:moveTo>
                    <a:pt x="599952" y="683977"/>
                  </a:moveTo>
                  <a:lnTo>
                    <a:pt x="470956" y="683977"/>
                  </a:lnTo>
                  <a:cubicBezTo>
                    <a:pt x="465644" y="684214"/>
                    <a:pt x="460598" y="681606"/>
                    <a:pt x="457723" y="677149"/>
                  </a:cubicBezTo>
                  <a:cubicBezTo>
                    <a:pt x="370157" y="575154"/>
                    <a:pt x="275081" y="479805"/>
                    <a:pt x="173265" y="391911"/>
                  </a:cubicBezTo>
                  <a:lnTo>
                    <a:pt x="116145" y="391911"/>
                  </a:lnTo>
                  <a:lnTo>
                    <a:pt x="116145" y="674210"/>
                  </a:lnTo>
                  <a:cubicBezTo>
                    <a:pt x="116145" y="679444"/>
                    <a:pt x="111880" y="683692"/>
                    <a:pt x="106624" y="683692"/>
                  </a:cubicBezTo>
                  <a:lnTo>
                    <a:pt x="9520" y="683692"/>
                  </a:lnTo>
                  <a:cubicBezTo>
                    <a:pt x="4265" y="683692"/>
                    <a:pt x="0" y="679444"/>
                    <a:pt x="0" y="674210"/>
                  </a:cubicBezTo>
                  <a:lnTo>
                    <a:pt x="0" y="9854"/>
                  </a:lnTo>
                  <a:cubicBezTo>
                    <a:pt x="0" y="4617"/>
                    <a:pt x="4265" y="371"/>
                    <a:pt x="9520" y="371"/>
                  </a:cubicBezTo>
                  <a:lnTo>
                    <a:pt x="106624" y="371"/>
                  </a:lnTo>
                  <a:cubicBezTo>
                    <a:pt x="111880" y="371"/>
                    <a:pt x="116145" y="4617"/>
                    <a:pt x="116145" y="9854"/>
                  </a:cubicBezTo>
                  <a:lnTo>
                    <a:pt x="116145" y="279541"/>
                  </a:lnTo>
                  <a:lnTo>
                    <a:pt x="174026" y="279541"/>
                  </a:lnTo>
                  <a:cubicBezTo>
                    <a:pt x="267151" y="195583"/>
                    <a:pt x="353127" y="104078"/>
                    <a:pt x="431067" y="5966"/>
                  </a:cubicBezTo>
                  <a:cubicBezTo>
                    <a:pt x="433885" y="1785"/>
                    <a:pt x="438807" y="-483"/>
                    <a:pt x="443824" y="87"/>
                  </a:cubicBezTo>
                  <a:lnTo>
                    <a:pt x="565395" y="87"/>
                  </a:lnTo>
                  <a:cubicBezTo>
                    <a:pt x="571297" y="87"/>
                    <a:pt x="574248" y="3026"/>
                    <a:pt x="574248" y="6914"/>
                  </a:cubicBezTo>
                  <a:cubicBezTo>
                    <a:pt x="574001" y="9701"/>
                    <a:pt x="572792" y="12317"/>
                    <a:pt x="570821" y="14311"/>
                  </a:cubicBezTo>
                  <a:cubicBezTo>
                    <a:pt x="478572" y="129524"/>
                    <a:pt x="375794" y="235965"/>
                    <a:pt x="263800" y="332265"/>
                  </a:cubicBezTo>
                  <a:cubicBezTo>
                    <a:pt x="386837" y="436204"/>
                    <a:pt x="501229" y="549901"/>
                    <a:pt x="605855" y="672218"/>
                  </a:cubicBezTo>
                  <a:cubicBezTo>
                    <a:pt x="610710" y="678192"/>
                    <a:pt x="607378" y="683977"/>
                    <a:pt x="599952" y="683977"/>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1C2B33"/>
                </a:solidFill>
                <a:latin typeface="Optimistic Text"/>
                <a:ea typeface="Optimistic Text"/>
                <a:cs typeface="Optimistic Text"/>
                <a:sym typeface="Optimistic Text"/>
              </a:endParaRPr>
            </a:p>
          </p:txBody>
        </p:sp>
      </p:gr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Mission">
  <p:cSld name="SECTION_HEADER_2_1_2_1_1">
    <p:bg>
      <p:bgPr>
        <a:solidFill>
          <a:schemeClr val="dk1"/>
        </a:solidFill>
      </p:bgPr>
    </p:bg>
    <p:spTree>
      <p:nvGrpSpPr>
        <p:cNvPr id="898" name="Shape 898"/>
        <p:cNvGrpSpPr/>
        <p:nvPr/>
      </p:nvGrpSpPr>
      <p:grpSpPr>
        <a:xfrm>
          <a:off x="0" y="0"/>
          <a:ext cx="0" cy="0"/>
          <a:chOff x="0" y="0"/>
          <a:chExt cx="0" cy="0"/>
        </a:xfrm>
      </p:grpSpPr>
      <p:sp>
        <p:nvSpPr>
          <p:cNvPr id="899" name="Google Shape;899;p123"/>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Clr>
                <a:schemeClr val="accent4"/>
              </a:buClr>
              <a:buSzPts val="1800"/>
              <a:buNone/>
              <a:defRPr sz="1800">
                <a:solidFill>
                  <a:schemeClr val="accent4"/>
                </a:solidFill>
              </a:defRPr>
            </a:lvl1pPr>
            <a:lvl2pPr lvl="1" rtl="0" algn="ctr">
              <a:lnSpc>
                <a:spcPct val="125000"/>
              </a:lnSpc>
              <a:spcBef>
                <a:spcPts val="0"/>
              </a:spcBef>
              <a:spcAft>
                <a:spcPts val="0"/>
              </a:spcAft>
              <a:buClr>
                <a:schemeClr val="accent4"/>
              </a:buClr>
              <a:buSzPts val="1800"/>
              <a:buNone/>
              <a:defRPr sz="1800">
                <a:solidFill>
                  <a:schemeClr val="accent4"/>
                </a:solidFill>
              </a:defRPr>
            </a:lvl2pPr>
            <a:lvl3pPr lvl="2" rtl="0" algn="ctr">
              <a:lnSpc>
                <a:spcPct val="125000"/>
              </a:lnSpc>
              <a:spcBef>
                <a:spcPts val="0"/>
              </a:spcBef>
              <a:spcAft>
                <a:spcPts val="0"/>
              </a:spcAft>
              <a:buClr>
                <a:schemeClr val="accent4"/>
              </a:buClr>
              <a:buSzPts val="1800"/>
              <a:buNone/>
              <a:defRPr sz="1800">
                <a:solidFill>
                  <a:schemeClr val="accent4"/>
                </a:solidFill>
              </a:defRPr>
            </a:lvl3pPr>
            <a:lvl4pPr lvl="3" rtl="0" algn="ctr">
              <a:lnSpc>
                <a:spcPct val="125000"/>
              </a:lnSpc>
              <a:spcBef>
                <a:spcPts val="0"/>
              </a:spcBef>
              <a:spcAft>
                <a:spcPts val="0"/>
              </a:spcAft>
              <a:buClr>
                <a:schemeClr val="accent4"/>
              </a:buClr>
              <a:buSzPts val="1800"/>
              <a:buNone/>
              <a:defRPr sz="1800">
                <a:solidFill>
                  <a:schemeClr val="accent4"/>
                </a:solidFill>
              </a:defRPr>
            </a:lvl4pPr>
            <a:lvl5pPr lvl="4" rtl="0" algn="ctr">
              <a:lnSpc>
                <a:spcPct val="125000"/>
              </a:lnSpc>
              <a:spcBef>
                <a:spcPts val="0"/>
              </a:spcBef>
              <a:spcAft>
                <a:spcPts val="0"/>
              </a:spcAft>
              <a:buClr>
                <a:schemeClr val="accent4"/>
              </a:buClr>
              <a:buSzPts val="1800"/>
              <a:buNone/>
              <a:defRPr sz="1800">
                <a:solidFill>
                  <a:schemeClr val="accent4"/>
                </a:solidFill>
              </a:defRPr>
            </a:lvl5pPr>
            <a:lvl6pPr lvl="5" rtl="0" algn="ctr">
              <a:lnSpc>
                <a:spcPct val="125000"/>
              </a:lnSpc>
              <a:spcBef>
                <a:spcPts val="0"/>
              </a:spcBef>
              <a:spcAft>
                <a:spcPts val="0"/>
              </a:spcAft>
              <a:buClr>
                <a:schemeClr val="accent4"/>
              </a:buClr>
              <a:buSzPts val="1800"/>
              <a:buNone/>
              <a:defRPr sz="1800">
                <a:solidFill>
                  <a:schemeClr val="accent4"/>
                </a:solidFill>
              </a:defRPr>
            </a:lvl6pPr>
            <a:lvl7pPr lvl="6" rtl="0" algn="ctr">
              <a:lnSpc>
                <a:spcPct val="125000"/>
              </a:lnSpc>
              <a:spcBef>
                <a:spcPts val="0"/>
              </a:spcBef>
              <a:spcAft>
                <a:spcPts val="0"/>
              </a:spcAft>
              <a:buClr>
                <a:schemeClr val="accent4"/>
              </a:buClr>
              <a:buSzPts val="1800"/>
              <a:buNone/>
              <a:defRPr sz="1800">
                <a:solidFill>
                  <a:schemeClr val="accent4"/>
                </a:solidFill>
              </a:defRPr>
            </a:lvl7pPr>
            <a:lvl8pPr lvl="7" rtl="0" algn="ctr">
              <a:lnSpc>
                <a:spcPct val="125000"/>
              </a:lnSpc>
              <a:spcBef>
                <a:spcPts val="0"/>
              </a:spcBef>
              <a:spcAft>
                <a:spcPts val="0"/>
              </a:spcAft>
              <a:buClr>
                <a:schemeClr val="accent4"/>
              </a:buClr>
              <a:buSzPts val="1800"/>
              <a:buNone/>
              <a:defRPr sz="1800">
                <a:solidFill>
                  <a:schemeClr val="accent4"/>
                </a:solidFill>
              </a:defRPr>
            </a:lvl8pPr>
            <a:lvl9pPr lvl="8" rtl="0"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900" name="Google Shape;900;p123"/>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solidFill>
                  <a:schemeClr val="accent4"/>
                </a:solidFill>
              </a:defRPr>
            </a:lvl1pPr>
            <a:lvl2pPr lvl="1" rtl="0" algn="l">
              <a:lnSpc>
                <a:spcPct val="125000"/>
              </a:lnSpc>
              <a:spcBef>
                <a:spcPts val="0"/>
              </a:spcBef>
              <a:spcAft>
                <a:spcPts val="0"/>
              </a:spcAft>
              <a:buSzPts val="900"/>
              <a:buNone/>
              <a:defRPr sz="900">
                <a:solidFill>
                  <a:schemeClr val="accent4"/>
                </a:solidFill>
              </a:defRPr>
            </a:lvl2pPr>
            <a:lvl3pPr lvl="2" rtl="0" algn="l">
              <a:lnSpc>
                <a:spcPct val="125000"/>
              </a:lnSpc>
              <a:spcBef>
                <a:spcPts val="0"/>
              </a:spcBef>
              <a:spcAft>
                <a:spcPts val="0"/>
              </a:spcAft>
              <a:buSzPts val="900"/>
              <a:buNone/>
              <a:defRPr sz="900">
                <a:solidFill>
                  <a:schemeClr val="accent4"/>
                </a:solidFill>
              </a:defRPr>
            </a:lvl3pPr>
            <a:lvl4pPr lvl="3" rtl="0" algn="l">
              <a:lnSpc>
                <a:spcPct val="125000"/>
              </a:lnSpc>
              <a:spcBef>
                <a:spcPts val="0"/>
              </a:spcBef>
              <a:spcAft>
                <a:spcPts val="0"/>
              </a:spcAft>
              <a:buSzPts val="900"/>
              <a:buNone/>
              <a:defRPr sz="900">
                <a:solidFill>
                  <a:schemeClr val="accent4"/>
                </a:solidFill>
              </a:defRPr>
            </a:lvl4pPr>
            <a:lvl5pPr lvl="4" rtl="0" algn="l">
              <a:lnSpc>
                <a:spcPct val="125000"/>
              </a:lnSpc>
              <a:spcBef>
                <a:spcPts val="0"/>
              </a:spcBef>
              <a:spcAft>
                <a:spcPts val="0"/>
              </a:spcAft>
              <a:buSzPts val="900"/>
              <a:buNone/>
              <a:defRPr sz="900">
                <a:solidFill>
                  <a:schemeClr val="accent4"/>
                </a:solidFill>
              </a:defRPr>
            </a:lvl5pPr>
            <a:lvl6pPr lvl="5" rtl="0" algn="l">
              <a:lnSpc>
                <a:spcPct val="125000"/>
              </a:lnSpc>
              <a:spcBef>
                <a:spcPts val="0"/>
              </a:spcBef>
              <a:spcAft>
                <a:spcPts val="0"/>
              </a:spcAft>
              <a:buSzPts val="900"/>
              <a:buNone/>
              <a:defRPr sz="900">
                <a:solidFill>
                  <a:schemeClr val="accent4"/>
                </a:solidFill>
              </a:defRPr>
            </a:lvl6pPr>
            <a:lvl7pPr lvl="6" rtl="0" algn="l">
              <a:lnSpc>
                <a:spcPct val="125000"/>
              </a:lnSpc>
              <a:spcBef>
                <a:spcPts val="0"/>
              </a:spcBef>
              <a:spcAft>
                <a:spcPts val="0"/>
              </a:spcAft>
              <a:buSzPts val="900"/>
              <a:buNone/>
              <a:defRPr sz="900">
                <a:solidFill>
                  <a:schemeClr val="accent4"/>
                </a:solidFill>
              </a:defRPr>
            </a:lvl7pPr>
            <a:lvl8pPr lvl="7" rtl="0" algn="l">
              <a:lnSpc>
                <a:spcPct val="125000"/>
              </a:lnSpc>
              <a:spcBef>
                <a:spcPts val="0"/>
              </a:spcBef>
              <a:spcAft>
                <a:spcPts val="0"/>
              </a:spcAft>
              <a:buSzPts val="900"/>
              <a:buNone/>
              <a:defRPr sz="900">
                <a:solidFill>
                  <a:schemeClr val="accent4"/>
                </a:solidFill>
              </a:defRPr>
            </a:lvl8pPr>
            <a:lvl9pPr lvl="8" rtl="0"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Quote">
  <p:cSld name="SECTION_HEADER_2_1_2_2_1">
    <p:bg>
      <p:bgPr>
        <a:solidFill>
          <a:schemeClr val="dk1"/>
        </a:solidFill>
      </p:bgPr>
    </p:bg>
    <p:spTree>
      <p:nvGrpSpPr>
        <p:cNvPr id="901" name="Shape 901"/>
        <p:cNvGrpSpPr/>
        <p:nvPr/>
      </p:nvGrpSpPr>
      <p:grpSpPr>
        <a:xfrm>
          <a:off x="0" y="0"/>
          <a:ext cx="0" cy="0"/>
          <a:chOff x="0" y="0"/>
          <a:chExt cx="0" cy="0"/>
        </a:xfrm>
      </p:grpSpPr>
      <p:sp>
        <p:nvSpPr>
          <p:cNvPr id="902" name="Google Shape;902;p124"/>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Clr>
                <a:schemeClr val="accent4"/>
              </a:buClr>
              <a:buSzPts val="1800"/>
              <a:buNone/>
              <a:defRPr sz="1800">
                <a:solidFill>
                  <a:schemeClr val="accent4"/>
                </a:solidFill>
              </a:defRPr>
            </a:lvl1pPr>
            <a:lvl2pPr lvl="1" rtl="0" algn="ctr">
              <a:lnSpc>
                <a:spcPct val="125000"/>
              </a:lnSpc>
              <a:spcBef>
                <a:spcPts val="0"/>
              </a:spcBef>
              <a:spcAft>
                <a:spcPts val="0"/>
              </a:spcAft>
              <a:buClr>
                <a:schemeClr val="accent4"/>
              </a:buClr>
              <a:buSzPts val="1800"/>
              <a:buNone/>
              <a:defRPr sz="1800">
                <a:solidFill>
                  <a:schemeClr val="accent4"/>
                </a:solidFill>
              </a:defRPr>
            </a:lvl2pPr>
            <a:lvl3pPr lvl="2" rtl="0" algn="ctr">
              <a:lnSpc>
                <a:spcPct val="125000"/>
              </a:lnSpc>
              <a:spcBef>
                <a:spcPts val="0"/>
              </a:spcBef>
              <a:spcAft>
                <a:spcPts val="0"/>
              </a:spcAft>
              <a:buClr>
                <a:schemeClr val="accent4"/>
              </a:buClr>
              <a:buSzPts val="1800"/>
              <a:buNone/>
              <a:defRPr sz="1800">
                <a:solidFill>
                  <a:schemeClr val="accent4"/>
                </a:solidFill>
              </a:defRPr>
            </a:lvl3pPr>
            <a:lvl4pPr lvl="3" rtl="0" algn="ctr">
              <a:lnSpc>
                <a:spcPct val="125000"/>
              </a:lnSpc>
              <a:spcBef>
                <a:spcPts val="0"/>
              </a:spcBef>
              <a:spcAft>
                <a:spcPts val="0"/>
              </a:spcAft>
              <a:buClr>
                <a:schemeClr val="accent4"/>
              </a:buClr>
              <a:buSzPts val="1800"/>
              <a:buNone/>
              <a:defRPr sz="1800">
                <a:solidFill>
                  <a:schemeClr val="accent4"/>
                </a:solidFill>
              </a:defRPr>
            </a:lvl4pPr>
            <a:lvl5pPr lvl="4" rtl="0" algn="ctr">
              <a:lnSpc>
                <a:spcPct val="125000"/>
              </a:lnSpc>
              <a:spcBef>
                <a:spcPts val="0"/>
              </a:spcBef>
              <a:spcAft>
                <a:spcPts val="0"/>
              </a:spcAft>
              <a:buClr>
                <a:schemeClr val="accent4"/>
              </a:buClr>
              <a:buSzPts val="1800"/>
              <a:buNone/>
              <a:defRPr sz="1800">
                <a:solidFill>
                  <a:schemeClr val="accent4"/>
                </a:solidFill>
              </a:defRPr>
            </a:lvl5pPr>
            <a:lvl6pPr lvl="5" rtl="0" algn="ctr">
              <a:lnSpc>
                <a:spcPct val="125000"/>
              </a:lnSpc>
              <a:spcBef>
                <a:spcPts val="0"/>
              </a:spcBef>
              <a:spcAft>
                <a:spcPts val="0"/>
              </a:spcAft>
              <a:buClr>
                <a:schemeClr val="accent4"/>
              </a:buClr>
              <a:buSzPts val="1800"/>
              <a:buNone/>
              <a:defRPr sz="1800">
                <a:solidFill>
                  <a:schemeClr val="accent4"/>
                </a:solidFill>
              </a:defRPr>
            </a:lvl6pPr>
            <a:lvl7pPr lvl="6" rtl="0" algn="ctr">
              <a:lnSpc>
                <a:spcPct val="125000"/>
              </a:lnSpc>
              <a:spcBef>
                <a:spcPts val="0"/>
              </a:spcBef>
              <a:spcAft>
                <a:spcPts val="0"/>
              </a:spcAft>
              <a:buClr>
                <a:schemeClr val="accent4"/>
              </a:buClr>
              <a:buSzPts val="1800"/>
              <a:buNone/>
              <a:defRPr sz="1800">
                <a:solidFill>
                  <a:schemeClr val="accent4"/>
                </a:solidFill>
              </a:defRPr>
            </a:lvl7pPr>
            <a:lvl8pPr lvl="7" rtl="0" algn="ctr">
              <a:lnSpc>
                <a:spcPct val="125000"/>
              </a:lnSpc>
              <a:spcBef>
                <a:spcPts val="0"/>
              </a:spcBef>
              <a:spcAft>
                <a:spcPts val="0"/>
              </a:spcAft>
              <a:buClr>
                <a:schemeClr val="accent4"/>
              </a:buClr>
              <a:buSzPts val="1800"/>
              <a:buNone/>
              <a:defRPr sz="1800">
                <a:solidFill>
                  <a:schemeClr val="accent4"/>
                </a:solidFill>
              </a:defRPr>
            </a:lvl8pPr>
            <a:lvl9pPr lvl="8" rtl="0"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903" name="Google Shape;903;p124"/>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solidFill>
                  <a:schemeClr val="accent4"/>
                </a:solidFill>
              </a:defRPr>
            </a:lvl1pPr>
            <a:lvl2pPr lvl="1" rtl="0" algn="l">
              <a:lnSpc>
                <a:spcPct val="125000"/>
              </a:lnSpc>
              <a:spcBef>
                <a:spcPts val="0"/>
              </a:spcBef>
              <a:spcAft>
                <a:spcPts val="0"/>
              </a:spcAft>
              <a:buSzPts val="900"/>
              <a:buNone/>
              <a:defRPr sz="900">
                <a:solidFill>
                  <a:schemeClr val="accent4"/>
                </a:solidFill>
              </a:defRPr>
            </a:lvl2pPr>
            <a:lvl3pPr lvl="2" rtl="0" algn="l">
              <a:lnSpc>
                <a:spcPct val="125000"/>
              </a:lnSpc>
              <a:spcBef>
                <a:spcPts val="0"/>
              </a:spcBef>
              <a:spcAft>
                <a:spcPts val="0"/>
              </a:spcAft>
              <a:buSzPts val="900"/>
              <a:buNone/>
              <a:defRPr sz="900">
                <a:solidFill>
                  <a:schemeClr val="accent4"/>
                </a:solidFill>
              </a:defRPr>
            </a:lvl3pPr>
            <a:lvl4pPr lvl="3" rtl="0" algn="l">
              <a:lnSpc>
                <a:spcPct val="125000"/>
              </a:lnSpc>
              <a:spcBef>
                <a:spcPts val="0"/>
              </a:spcBef>
              <a:spcAft>
                <a:spcPts val="0"/>
              </a:spcAft>
              <a:buSzPts val="900"/>
              <a:buNone/>
              <a:defRPr sz="900">
                <a:solidFill>
                  <a:schemeClr val="accent4"/>
                </a:solidFill>
              </a:defRPr>
            </a:lvl4pPr>
            <a:lvl5pPr lvl="4" rtl="0" algn="l">
              <a:lnSpc>
                <a:spcPct val="125000"/>
              </a:lnSpc>
              <a:spcBef>
                <a:spcPts val="0"/>
              </a:spcBef>
              <a:spcAft>
                <a:spcPts val="0"/>
              </a:spcAft>
              <a:buSzPts val="900"/>
              <a:buNone/>
              <a:defRPr sz="900">
                <a:solidFill>
                  <a:schemeClr val="accent4"/>
                </a:solidFill>
              </a:defRPr>
            </a:lvl5pPr>
            <a:lvl6pPr lvl="5" rtl="0" algn="l">
              <a:lnSpc>
                <a:spcPct val="125000"/>
              </a:lnSpc>
              <a:spcBef>
                <a:spcPts val="0"/>
              </a:spcBef>
              <a:spcAft>
                <a:spcPts val="0"/>
              </a:spcAft>
              <a:buSzPts val="900"/>
              <a:buNone/>
              <a:defRPr sz="900">
                <a:solidFill>
                  <a:schemeClr val="accent4"/>
                </a:solidFill>
              </a:defRPr>
            </a:lvl6pPr>
            <a:lvl7pPr lvl="6" rtl="0" algn="l">
              <a:lnSpc>
                <a:spcPct val="125000"/>
              </a:lnSpc>
              <a:spcBef>
                <a:spcPts val="0"/>
              </a:spcBef>
              <a:spcAft>
                <a:spcPts val="0"/>
              </a:spcAft>
              <a:buSzPts val="900"/>
              <a:buNone/>
              <a:defRPr sz="900">
                <a:solidFill>
                  <a:schemeClr val="accent4"/>
                </a:solidFill>
              </a:defRPr>
            </a:lvl7pPr>
            <a:lvl8pPr lvl="7" rtl="0" algn="l">
              <a:lnSpc>
                <a:spcPct val="125000"/>
              </a:lnSpc>
              <a:spcBef>
                <a:spcPts val="0"/>
              </a:spcBef>
              <a:spcAft>
                <a:spcPts val="0"/>
              </a:spcAft>
              <a:buSzPts val="900"/>
              <a:buNone/>
              <a:defRPr sz="900">
                <a:solidFill>
                  <a:schemeClr val="accent4"/>
                </a:solidFill>
              </a:defRPr>
            </a:lvl8pPr>
            <a:lvl9pPr lvl="8" rtl="0"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p:cSld name="SECTION_HEADER_2_3_1">
    <p:bg>
      <p:bgPr>
        <a:solidFill>
          <a:schemeClr val="dk1"/>
        </a:solidFill>
      </p:bgPr>
    </p:bg>
    <p:spTree>
      <p:nvGrpSpPr>
        <p:cNvPr id="904" name="Shape 904"/>
        <p:cNvGrpSpPr/>
        <p:nvPr/>
      </p:nvGrpSpPr>
      <p:grpSpPr>
        <a:xfrm>
          <a:off x="0" y="0"/>
          <a:ext cx="0" cy="0"/>
          <a:chOff x="0" y="0"/>
          <a:chExt cx="0" cy="0"/>
        </a:xfrm>
      </p:grpSpPr>
      <p:sp>
        <p:nvSpPr>
          <p:cNvPr id="905" name="Google Shape;905;p125"/>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ext">
  <p:cSld name="TITLE_AND_BODY_1_2">
    <p:bg>
      <p:bgPr>
        <a:solidFill>
          <a:schemeClr val="dk1"/>
        </a:solidFill>
      </p:bgPr>
    </p:bg>
    <p:spTree>
      <p:nvGrpSpPr>
        <p:cNvPr id="906" name="Shape 906"/>
        <p:cNvGrpSpPr/>
        <p:nvPr/>
      </p:nvGrpSpPr>
      <p:grpSpPr>
        <a:xfrm>
          <a:off x="0" y="0"/>
          <a:ext cx="0" cy="0"/>
          <a:chOff x="0" y="0"/>
          <a:chExt cx="0" cy="0"/>
        </a:xfrm>
      </p:grpSpPr>
      <p:sp>
        <p:nvSpPr>
          <p:cNvPr id="907" name="Google Shape;907;p126"/>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08" name="Google Shape;908;p126"/>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09" name="Google Shape;909;p126"/>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ext (Two-Thirds)">
  <p:cSld name="TITLE_AND_BODY_1_1_2">
    <p:bg>
      <p:bgPr>
        <a:solidFill>
          <a:schemeClr val="dk1"/>
        </a:solidFill>
      </p:bgPr>
    </p:bg>
    <p:spTree>
      <p:nvGrpSpPr>
        <p:cNvPr id="910" name="Shape 910"/>
        <p:cNvGrpSpPr/>
        <p:nvPr/>
      </p:nvGrpSpPr>
      <p:grpSpPr>
        <a:xfrm>
          <a:off x="0" y="0"/>
          <a:ext cx="0" cy="0"/>
          <a:chOff x="0" y="0"/>
          <a:chExt cx="0" cy="0"/>
        </a:xfrm>
      </p:grpSpPr>
      <p:sp>
        <p:nvSpPr>
          <p:cNvPr id="911" name="Google Shape;911;p127"/>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12" name="Google Shape;912;p127"/>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13" name="Google Shape;913;p127"/>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ext (Half)">
  <p:cSld name="TITLE_AND_BODY_2_4">
    <p:bg>
      <p:bgPr>
        <a:solidFill>
          <a:schemeClr val="dk1"/>
        </a:solidFill>
      </p:bgPr>
    </p:bg>
    <p:spTree>
      <p:nvGrpSpPr>
        <p:cNvPr id="914" name="Shape 914"/>
        <p:cNvGrpSpPr/>
        <p:nvPr/>
      </p:nvGrpSpPr>
      <p:grpSpPr>
        <a:xfrm>
          <a:off x="0" y="0"/>
          <a:ext cx="0" cy="0"/>
          <a:chOff x="0" y="0"/>
          <a:chExt cx="0" cy="0"/>
        </a:xfrm>
      </p:grpSpPr>
      <p:sp>
        <p:nvSpPr>
          <p:cNvPr id="915" name="Google Shape;915;p128"/>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16" name="Google Shape;916;p128"/>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17" name="Google Shape;917;p128"/>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ext (Third)">
  <p:cSld name="TITLE_AND_BODY_2_1_2">
    <p:bg>
      <p:bgPr>
        <a:solidFill>
          <a:schemeClr val="dk1"/>
        </a:solidFill>
      </p:bgPr>
    </p:bg>
    <p:spTree>
      <p:nvGrpSpPr>
        <p:cNvPr id="918" name="Shape 918"/>
        <p:cNvGrpSpPr/>
        <p:nvPr/>
      </p:nvGrpSpPr>
      <p:grpSpPr>
        <a:xfrm>
          <a:off x="0" y="0"/>
          <a:ext cx="0" cy="0"/>
          <a:chOff x="0" y="0"/>
          <a:chExt cx="0" cy="0"/>
        </a:xfrm>
      </p:grpSpPr>
      <p:sp>
        <p:nvSpPr>
          <p:cNvPr id="919" name="Google Shape;919;p129"/>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20" name="Google Shape;920;p129"/>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21" name="Google Shape;921;p129"/>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olumns (Two)">
  <p:cSld name="TITLE_AND_BODY_2_2_2">
    <p:bg>
      <p:bgPr>
        <a:solidFill>
          <a:schemeClr val="dk1"/>
        </a:solidFill>
      </p:bgPr>
    </p:bg>
    <p:spTree>
      <p:nvGrpSpPr>
        <p:cNvPr id="922" name="Shape 922"/>
        <p:cNvGrpSpPr/>
        <p:nvPr/>
      </p:nvGrpSpPr>
      <p:grpSpPr>
        <a:xfrm>
          <a:off x="0" y="0"/>
          <a:ext cx="0" cy="0"/>
          <a:chOff x="0" y="0"/>
          <a:chExt cx="0" cy="0"/>
        </a:xfrm>
      </p:grpSpPr>
      <p:sp>
        <p:nvSpPr>
          <p:cNvPr id="923" name="Google Shape;923;p130"/>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24" name="Google Shape;924;p130"/>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25" name="Google Shape;925;p130"/>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26" name="Google Shape;926;p130"/>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2800"/>
              <a:buNone/>
              <a:defRPr>
                <a:solidFill>
                  <a:schemeClr val="accent4"/>
                </a:solidFill>
              </a:defRPr>
            </a:lvl1pPr>
            <a:lvl2pPr lvl="1" rtl="0" algn="l">
              <a:lnSpc>
                <a:spcPct val="100000"/>
              </a:lnSpc>
              <a:spcBef>
                <a:spcPts val="0"/>
              </a:spcBef>
              <a:spcAft>
                <a:spcPts val="0"/>
              </a:spcAft>
              <a:buClr>
                <a:schemeClr val="accent4"/>
              </a:buClr>
              <a:buSzPts val="2800"/>
              <a:buNone/>
              <a:defRPr>
                <a:solidFill>
                  <a:schemeClr val="accent4"/>
                </a:solidFill>
              </a:defRPr>
            </a:lvl2pPr>
            <a:lvl3pPr lvl="2" rtl="0" algn="l">
              <a:lnSpc>
                <a:spcPct val="100000"/>
              </a:lnSpc>
              <a:spcBef>
                <a:spcPts val="0"/>
              </a:spcBef>
              <a:spcAft>
                <a:spcPts val="0"/>
              </a:spcAft>
              <a:buClr>
                <a:schemeClr val="accent4"/>
              </a:buClr>
              <a:buSzPts val="2800"/>
              <a:buNone/>
              <a:defRPr>
                <a:solidFill>
                  <a:schemeClr val="accent4"/>
                </a:solidFill>
              </a:defRPr>
            </a:lvl3pPr>
            <a:lvl4pPr lvl="3" rtl="0" algn="l">
              <a:lnSpc>
                <a:spcPct val="100000"/>
              </a:lnSpc>
              <a:spcBef>
                <a:spcPts val="0"/>
              </a:spcBef>
              <a:spcAft>
                <a:spcPts val="0"/>
              </a:spcAft>
              <a:buClr>
                <a:schemeClr val="accent4"/>
              </a:buClr>
              <a:buSzPts val="2800"/>
              <a:buNone/>
              <a:defRPr>
                <a:solidFill>
                  <a:schemeClr val="accent4"/>
                </a:solidFill>
              </a:defRPr>
            </a:lvl4pPr>
            <a:lvl5pPr lvl="4" rtl="0" algn="l">
              <a:lnSpc>
                <a:spcPct val="100000"/>
              </a:lnSpc>
              <a:spcBef>
                <a:spcPts val="0"/>
              </a:spcBef>
              <a:spcAft>
                <a:spcPts val="0"/>
              </a:spcAft>
              <a:buClr>
                <a:schemeClr val="accent4"/>
              </a:buClr>
              <a:buSzPts val="2800"/>
              <a:buNone/>
              <a:defRPr>
                <a:solidFill>
                  <a:schemeClr val="accent4"/>
                </a:solidFill>
              </a:defRPr>
            </a:lvl5pPr>
            <a:lvl6pPr lvl="5" rtl="0" algn="l">
              <a:lnSpc>
                <a:spcPct val="100000"/>
              </a:lnSpc>
              <a:spcBef>
                <a:spcPts val="0"/>
              </a:spcBef>
              <a:spcAft>
                <a:spcPts val="0"/>
              </a:spcAft>
              <a:buClr>
                <a:schemeClr val="accent4"/>
              </a:buClr>
              <a:buSzPts val="2800"/>
              <a:buNone/>
              <a:defRPr>
                <a:solidFill>
                  <a:schemeClr val="accent4"/>
                </a:solidFill>
              </a:defRPr>
            </a:lvl6pPr>
            <a:lvl7pPr lvl="6" rtl="0" algn="l">
              <a:lnSpc>
                <a:spcPct val="100000"/>
              </a:lnSpc>
              <a:spcBef>
                <a:spcPts val="0"/>
              </a:spcBef>
              <a:spcAft>
                <a:spcPts val="0"/>
              </a:spcAft>
              <a:buClr>
                <a:schemeClr val="accent4"/>
              </a:buClr>
              <a:buSzPts val="2800"/>
              <a:buNone/>
              <a:defRPr>
                <a:solidFill>
                  <a:schemeClr val="accent4"/>
                </a:solidFill>
              </a:defRPr>
            </a:lvl7pPr>
            <a:lvl8pPr lvl="7" rtl="0" algn="l">
              <a:lnSpc>
                <a:spcPct val="100000"/>
              </a:lnSpc>
              <a:spcBef>
                <a:spcPts val="0"/>
              </a:spcBef>
              <a:spcAft>
                <a:spcPts val="0"/>
              </a:spcAft>
              <a:buClr>
                <a:schemeClr val="accent4"/>
              </a:buClr>
              <a:buSzPts val="2800"/>
              <a:buNone/>
              <a:defRPr>
                <a:solidFill>
                  <a:schemeClr val="accent4"/>
                </a:solidFill>
              </a:defRPr>
            </a:lvl8pPr>
            <a:lvl9pPr lvl="8" rtl="0" algn="l">
              <a:lnSpc>
                <a:spcPct val="100000"/>
              </a:lnSpc>
              <a:spcBef>
                <a:spcPts val="0"/>
              </a:spcBef>
              <a:spcAft>
                <a:spcPts val="0"/>
              </a:spcAft>
              <a:buClr>
                <a:schemeClr val="accent4"/>
              </a:buClr>
              <a:buSzPts val="2800"/>
              <a:buNone/>
              <a:defRPr>
                <a:solidFill>
                  <a:schemeClr val="accent4"/>
                </a:solidFill>
              </a:defRPr>
            </a:lvl9pPr>
          </a:lstStyle>
          <a:p/>
        </p:txBody>
      </p:sp>
      <p:sp>
        <p:nvSpPr>
          <p:cNvPr id="927" name="Google Shape;927;p130"/>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olumns (Three)">
  <p:cSld name="TITLE_AND_BODY_2_2_1_3">
    <p:bg>
      <p:bgPr>
        <a:solidFill>
          <a:schemeClr val="dk1"/>
        </a:solidFill>
      </p:bgPr>
    </p:bg>
    <p:spTree>
      <p:nvGrpSpPr>
        <p:cNvPr id="928" name="Shape 928"/>
        <p:cNvGrpSpPr/>
        <p:nvPr/>
      </p:nvGrpSpPr>
      <p:grpSpPr>
        <a:xfrm>
          <a:off x="0" y="0"/>
          <a:ext cx="0" cy="0"/>
          <a:chOff x="0" y="0"/>
          <a:chExt cx="0" cy="0"/>
        </a:xfrm>
      </p:grpSpPr>
      <p:sp>
        <p:nvSpPr>
          <p:cNvPr id="929" name="Google Shape;929;p131"/>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30" name="Google Shape;930;p131"/>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31" name="Google Shape;931;p131"/>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32" name="Google Shape;932;p131"/>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33" name="Google Shape;933;p131"/>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34" name="Google Shape;934;p131"/>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35" name="Google Shape;935;p131"/>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olumns (Four)">
  <p:cSld name="TITLE_AND_BODY_2_2_1_1_1">
    <p:bg>
      <p:bgPr>
        <a:solidFill>
          <a:schemeClr val="dk1"/>
        </a:solidFill>
      </p:bgPr>
    </p:bg>
    <p:spTree>
      <p:nvGrpSpPr>
        <p:cNvPr id="936" name="Shape 936"/>
        <p:cNvGrpSpPr/>
        <p:nvPr/>
      </p:nvGrpSpPr>
      <p:grpSpPr>
        <a:xfrm>
          <a:off x="0" y="0"/>
          <a:ext cx="0" cy="0"/>
          <a:chOff x="0" y="0"/>
          <a:chExt cx="0" cy="0"/>
        </a:xfrm>
      </p:grpSpPr>
      <p:sp>
        <p:nvSpPr>
          <p:cNvPr id="937" name="Google Shape;937;p132"/>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38" name="Google Shape;938;p132"/>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39" name="Google Shape;939;p132"/>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40" name="Google Shape;940;p132"/>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41" name="Google Shape;941;p132"/>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42" name="Google Shape;942;p132"/>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43" name="Google Shape;943;p132"/>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44" name="Google Shape;944;p132"/>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45" name="Google Shape;945;p132"/>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Text">
  <p:cSld name="Title and Content">
    <p:spTree>
      <p:nvGrpSpPr>
        <p:cNvPr id="70" name="Shape 70"/>
        <p:cNvGrpSpPr/>
        <p:nvPr/>
      </p:nvGrpSpPr>
      <p:grpSpPr>
        <a:xfrm>
          <a:off x="0" y="0"/>
          <a:ext cx="0" cy="0"/>
          <a:chOff x="0" y="0"/>
          <a:chExt cx="0" cy="0"/>
        </a:xfrm>
      </p:grpSpPr>
      <p:pic>
        <p:nvPicPr>
          <p:cNvPr id="71" name="Google Shape;71;p14"/>
          <p:cNvPicPr preferRelativeResize="0"/>
          <p:nvPr/>
        </p:nvPicPr>
        <p:blipFill rotWithShape="1">
          <a:blip r:embed="rId2">
            <a:alphaModFix/>
          </a:blip>
          <a:srcRect b="0" l="0" r="0" t="0"/>
          <a:stretch/>
        </p:blipFill>
        <p:spPr>
          <a:xfrm>
            <a:off x="952" y="0"/>
            <a:ext cx="9142088" cy="5143496"/>
          </a:xfrm>
          <a:prstGeom prst="rect">
            <a:avLst/>
          </a:prstGeom>
          <a:noFill/>
          <a:ln>
            <a:noFill/>
          </a:ln>
        </p:spPr>
      </p:pic>
      <p:sp>
        <p:nvSpPr>
          <p:cNvPr id="72" name="Google Shape;72;p14"/>
          <p:cNvSpPr txBox="1"/>
          <p:nvPr>
            <p:ph idx="1" type="body"/>
          </p:nvPr>
        </p:nvSpPr>
        <p:spPr>
          <a:xfrm>
            <a:off x="425513" y="1224998"/>
            <a:ext cx="8270100" cy="21207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0"/>
              </a:spcBef>
              <a:spcAft>
                <a:spcPts val="0"/>
              </a:spcAft>
              <a:buSzPts val="2000"/>
              <a:buFont typeface="Montserrat Medium"/>
              <a:buNone/>
              <a:defRPr sz="2000">
                <a:latin typeface="Montserrat Medium"/>
                <a:ea typeface="Montserrat Medium"/>
                <a:cs typeface="Montserrat Medium"/>
                <a:sym typeface="Montserrat Medium"/>
              </a:defRPr>
            </a:lvl1pPr>
            <a:lvl2pPr indent="-355600" lvl="1" marL="914400" rtl="0" algn="l">
              <a:lnSpc>
                <a:spcPct val="11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2pPr>
            <a:lvl3pPr indent="-355600" lvl="2" marL="1371600" rtl="0" algn="l">
              <a:lnSpc>
                <a:spcPct val="11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3pPr>
            <a:lvl4pPr indent="-355600" lvl="3" marL="1828800" rtl="0" algn="l">
              <a:lnSpc>
                <a:spcPct val="11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4pPr>
            <a:lvl5pPr indent="-355600" lvl="4" marL="2286000" rtl="0" algn="l">
              <a:lnSpc>
                <a:spcPct val="11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5pPr>
            <a:lvl6pPr indent="-355600" lvl="5" marL="2743200" rtl="0" algn="l">
              <a:lnSpc>
                <a:spcPct val="9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6pPr>
            <a:lvl7pPr indent="-355600" lvl="6" marL="3200400" rtl="0" algn="l">
              <a:lnSpc>
                <a:spcPct val="9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7pPr>
            <a:lvl8pPr indent="-355600" lvl="7" marL="3657600" rtl="0" algn="l">
              <a:lnSpc>
                <a:spcPct val="9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8pPr>
            <a:lvl9pPr indent="-355600" lvl="8" marL="4114800" rtl="0" algn="l">
              <a:lnSpc>
                <a:spcPct val="90000"/>
              </a:lnSpc>
              <a:spcBef>
                <a:spcPts val="400"/>
              </a:spcBef>
              <a:spcAft>
                <a:spcPts val="0"/>
              </a:spcAft>
              <a:buSzPts val="2000"/>
              <a:buFont typeface="Montserrat Medium"/>
              <a:buChar char="•"/>
              <a:defRPr sz="2000">
                <a:latin typeface="Montserrat Medium"/>
                <a:ea typeface="Montserrat Medium"/>
                <a:cs typeface="Montserrat Medium"/>
                <a:sym typeface="Montserrat Medium"/>
              </a:defRPr>
            </a:lvl9pPr>
          </a:lstStyle>
          <a:p/>
        </p:txBody>
      </p:sp>
      <p:sp>
        <p:nvSpPr>
          <p:cNvPr id="73" name="Google Shape;73;p14"/>
          <p:cNvSpPr txBox="1"/>
          <p:nvPr>
            <p:ph idx="12" type="sldNum"/>
          </p:nvPr>
        </p:nvSpPr>
        <p:spPr>
          <a:xfrm>
            <a:off x="8413297" y="4789800"/>
            <a:ext cx="293700" cy="918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4"/>
          <p:cNvSpPr txBox="1"/>
          <p:nvPr>
            <p:ph type="title"/>
          </p:nvPr>
        </p:nvSpPr>
        <p:spPr>
          <a:xfrm>
            <a:off x="425513" y="445375"/>
            <a:ext cx="8270100" cy="715800"/>
          </a:xfrm>
          <a:prstGeom prst="rect">
            <a:avLst/>
          </a:prstGeom>
          <a:noFill/>
          <a:ln>
            <a:noFill/>
          </a:ln>
        </p:spPr>
        <p:txBody>
          <a:bodyPr anchorCtr="0" anchor="t" bIns="0" lIns="0" spcFirstLastPara="1" rIns="0" wrap="square" tIns="0">
            <a:noAutofit/>
          </a:bodyPr>
          <a:lstStyle>
            <a:lvl1pPr lvl="0" rtl="0" algn="l">
              <a:lnSpc>
                <a:spcPct val="110000"/>
              </a:lnSpc>
              <a:spcBef>
                <a:spcPts val="0"/>
              </a:spcBef>
              <a:spcAft>
                <a:spcPts val="0"/>
              </a:spcAft>
              <a:buClr>
                <a:schemeClr val="dk1"/>
              </a:buClr>
              <a:buSzPts val="3200"/>
              <a:buNone/>
              <a:defRPr sz="3200">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Points (Two)">
  <p:cSld name="TITLE_AND_BODY_2_2_1_2_2_1">
    <p:bg>
      <p:bgPr>
        <a:solidFill>
          <a:schemeClr val="dk1"/>
        </a:solidFill>
      </p:bgPr>
    </p:bg>
    <p:spTree>
      <p:nvGrpSpPr>
        <p:cNvPr id="946" name="Shape 946"/>
        <p:cNvGrpSpPr/>
        <p:nvPr/>
      </p:nvGrpSpPr>
      <p:grpSpPr>
        <a:xfrm>
          <a:off x="0" y="0"/>
          <a:ext cx="0" cy="0"/>
          <a:chOff x="0" y="0"/>
          <a:chExt cx="0" cy="0"/>
        </a:xfrm>
      </p:grpSpPr>
      <p:sp>
        <p:nvSpPr>
          <p:cNvPr id="947" name="Google Shape;947;p133"/>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48" name="Google Shape;948;p133"/>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49" name="Google Shape;949;p133"/>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50" name="Google Shape;950;p133"/>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800"/>
              <a:buNone/>
              <a:defRPr sz="1800">
                <a:solidFill>
                  <a:schemeClr val="accent4"/>
                </a:solidFill>
              </a:defRPr>
            </a:lvl1pPr>
            <a:lvl2pPr lvl="1" rtl="0" algn="l">
              <a:lnSpc>
                <a:spcPct val="115000"/>
              </a:lnSpc>
              <a:spcBef>
                <a:spcPts val="0"/>
              </a:spcBef>
              <a:spcAft>
                <a:spcPts val="0"/>
              </a:spcAft>
              <a:buClr>
                <a:schemeClr val="accent4"/>
              </a:buClr>
              <a:buSzPts val="1800"/>
              <a:buNone/>
              <a:defRPr sz="1800">
                <a:solidFill>
                  <a:schemeClr val="accent4"/>
                </a:solidFill>
              </a:defRPr>
            </a:lvl2pPr>
            <a:lvl3pPr lvl="2" rtl="0" algn="l">
              <a:lnSpc>
                <a:spcPct val="115000"/>
              </a:lnSpc>
              <a:spcBef>
                <a:spcPts val="0"/>
              </a:spcBef>
              <a:spcAft>
                <a:spcPts val="0"/>
              </a:spcAft>
              <a:buClr>
                <a:schemeClr val="accent4"/>
              </a:buClr>
              <a:buSzPts val="1800"/>
              <a:buNone/>
              <a:defRPr sz="1800">
                <a:solidFill>
                  <a:schemeClr val="accent4"/>
                </a:solidFill>
              </a:defRPr>
            </a:lvl3pPr>
            <a:lvl4pPr lvl="3" rtl="0" algn="l">
              <a:lnSpc>
                <a:spcPct val="115000"/>
              </a:lnSpc>
              <a:spcBef>
                <a:spcPts val="0"/>
              </a:spcBef>
              <a:spcAft>
                <a:spcPts val="0"/>
              </a:spcAft>
              <a:buClr>
                <a:schemeClr val="accent4"/>
              </a:buClr>
              <a:buSzPts val="1800"/>
              <a:buNone/>
              <a:defRPr sz="1800">
                <a:solidFill>
                  <a:schemeClr val="accent4"/>
                </a:solidFill>
              </a:defRPr>
            </a:lvl4pPr>
            <a:lvl5pPr lvl="4" rtl="0" algn="l">
              <a:lnSpc>
                <a:spcPct val="115000"/>
              </a:lnSpc>
              <a:spcBef>
                <a:spcPts val="0"/>
              </a:spcBef>
              <a:spcAft>
                <a:spcPts val="0"/>
              </a:spcAft>
              <a:buClr>
                <a:schemeClr val="accent4"/>
              </a:buClr>
              <a:buSzPts val="1800"/>
              <a:buNone/>
              <a:defRPr sz="1800">
                <a:solidFill>
                  <a:schemeClr val="accent4"/>
                </a:solidFill>
              </a:defRPr>
            </a:lvl5pPr>
            <a:lvl6pPr lvl="5" rtl="0" algn="l">
              <a:lnSpc>
                <a:spcPct val="115000"/>
              </a:lnSpc>
              <a:spcBef>
                <a:spcPts val="0"/>
              </a:spcBef>
              <a:spcAft>
                <a:spcPts val="0"/>
              </a:spcAft>
              <a:buClr>
                <a:schemeClr val="accent4"/>
              </a:buClr>
              <a:buSzPts val="1800"/>
              <a:buNone/>
              <a:defRPr sz="1800">
                <a:solidFill>
                  <a:schemeClr val="accent4"/>
                </a:solidFill>
              </a:defRPr>
            </a:lvl6pPr>
            <a:lvl7pPr lvl="6" rtl="0" algn="l">
              <a:lnSpc>
                <a:spcPct val="115000"/>
              </a:lnSpc>
              <a:spcBef>
                <a:spcPts val="0"/>
              </a:spcBef>
              <a:spcAft>
                <a:spcPts val="0"/>
              </a:spcAft>
              <a:buClr>
                <a:schemeClr val="accent4"/>
              </a:buClr>
              <a:buSzPts val="1800"/>
              <a:buNone/>
              <a:defRPr sz="1800">
                <a:solidFill>
                  <a:schemeClr val="accent4"/>
                </a:solidFill>
              </a:defRPr>
            </a:lvl7pPr>
            <a:lvl8pPr lvl="7" rtl="0" algn="l">
              <a:lnSpc>
                <a:spcPct val="115000"/>
              </a:lnSpc>
              <a:spcBef>
                <a:spcPts val="0"/>
              </a:spcBef>
              <a:spcAft>
                <a:spcPts val="0"/>
              </a:spcAft>
              <a:buClr>
                <a:schemeClr val="accent4"/>
              </a:buClr>
              <a:buSzPts val="1800"/>
              <a:buNone/>
              <a:defRPr sz="1800">
                <a:solidFill>
                  <a:schemeClr val="accent4"/>
                </a:solidFill>
              </a:defRPr>
            </a:lvl8pPr>
            <a:lvl9pPr lvl="8" rtl="0"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951" name="Google Shape;951;p133"/>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Points (Three)">
  <p:cSld name="TITLE_AND_BODY_2_2_1_2_3">
    <p:bg>
      <p:bgPr>
        <a:solidFill>
          <a:schemeClr val="dk1"/>
        </a:solidFill>
      </p:bgPr>
    </p:bg>
    <p:spTree>
      <p:nvGrpSpPr>
        <p:cNvPr id="952" name="Shape 952"/>
        <p:cNvGrpSpPr/>
        <p:nvPr/>
      </p:nvGrpSpPr>
      <p:grpSpPr>
        <a:xfrm>
          <a:off x="0" y="0"/>
          <a:ext cx="0" cy="0"/>
          <a:chOff x="0" y="0"/>
          <a:chExt cx="0" cy="0"/>
        </a:xfrm>
      </p:grpSpPr>
      <p:sp>
        <p:nvSpPr>
          <p:cNvPr id="953" name="Google Shape;953;p134"/>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54" name="Google Shape;954;p134"/>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55" name="Google Shape;955;p134"/>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56" name="Google Shape;956;p134"/>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57" name="Google Shape;957;p134"/>
          <p:cNvSpPr txBox="1"/>
          <p:nvPr>
            <p:ph idx="4" type="body"/>
          </p:nvPr>
        </p:nvSpPr>
        <p:spPr>
          <a:xfrm>
            <a:off x="3339825"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58" name="Google Shape;958;p134"/>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59" name="Google Shape;959;p134"/>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Points (Four)">
  <p:cSld name="TITLE_AND_BODY_2_2_1_2_1_2">
    <p:bg>
      <p:bgPr>
        <a:solidFill>
          <a:schemeClr val="dk1"/>
        </a:solidFill>
      </p:bgPr>
    </p:bg>
    <p:spTree>
      <p:nvGrpSpPr>
        <p:cNvPr id="960" name="Shape 960"/>
        <p:cNvGrpSpPr/>
        <p:nvPr/>
      </p:nvGrpSpPr>
      <p:grpSpPr>
        <a:xfrm>
          <a:off x="0" y="0"/>
          <a:ext cx="0" cy="0"/>
          <a:chOff x="0" y="0"/>
          <a:chExt cx="0" cy="0"/>
        </a:xfrm>
      </p:grpSpPr>
      <p:sp>
        <p:nvSpPr>
          <p:cNvPr id="961" name="Google Shape;961;p135"/>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62" name="Google Shape;962;p135"/>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63" name="Google Shape;963;p135"/>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64" name="Google Shape;964;p135"/>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65" name="Google Shape;965;p135"/>
          <p:cNvSpPr txBox="1"/>
          <p:nvPr>
            <p:ph idx="4" type="body"/>
          </p:nvPr>
        </p:nvSpPr>
        <p:spPr>
          <a:xfrm>
            <a:off x="2635738"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66" name="Google Shape;966;p135"/>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67" name="Google Shape;967;p135"/>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968" name="Google Shape;968;p135"/>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Clr>
                <a:schemeClr val="accent4"/>
              </a:buClr>
              <a:buSzPts val="1400"/>
              <a:buNone/>
              <a:defRPr sz="1400">
                <a:solidFill>
                  <a:schemeClr val="accent4"/>
                </a:solidFill>
              </a:defRPr>
            </a:lvl1pPr>
            <a:lvl2pPr lvl="1" rtl="0" algn="l">
              <a:lnSpc>
                <a:spcPct val="115000"/>
              </a:lnSpc>
              <a:spcBef>
                <a:spcPts val="0"/>
              </a:spcBef>
              <a:spcAft>
                <a:spcPts val="0"/>
              </a:spcAft>
              <a:buClr>
                <a:schemeClr val="accent4"/>
              </a:buClr>
              <a:buSzPts val="1400"/>
              <a:buNone/>
              <a:defRPr sz="1400">
                <a:solidFill>
                  <a:schemeClr val="accent4"/>
                </a:solidFill>
              </a:defRPr>
            </a:lvl2pPr>
            <a:lvl3pPr lvl="2" rtl="0" algn="l">
              <a:lnSpc>
                <a:spcPct val="115000"/>
              </a:lnSpc>
              <a:spcBef>
                <a:spcPts val="0"/>
              </a:spcBef>
              <a:spcAft>
                <a:spcPts val="0"/>
              </a:spcAft>
              <a:buClr>
                <a:schemeClr val="accent4"/>
              </a:buClr>
              <a:buSzPts val="1400"/>
              <a:buNone/>
              <a:defRPr sz="1400">
                <a:solidFill>
                  <a:schemeClr val="accent4"/>
                </a:solidFill>
              </a:defRPr>
            </a:lvl3pPr>
            <a:lvl4pPr lvl="3" rtl="0" algn="l">
              <a:lnSpc>
                <a:spcPct val="115000"/>
              </a:lnSpc>
              <a:spcBef>
                <a:spcPts val="0"/>
              </a:spcBef>
              <a:spcAft>
                <a:spcPts val="0"/>
              </a:spcAft>
              <a:buClr>
                <a:schemeClr val="accent4"/>
              </a:buClr>
              <a:buSzPts val="1400"/>
              <a:buNone/>
              <a:defRPr sz="1400">
                <a:solidFill>
                  <a:schemeClr val="accent4"/>
                </a:solidFill>
              </a:defRPr>
            </a:lvl4pPr>
            <a:lvl5pPr lvl="4" rtl="0" algn="l">
              <a:lnSpc>
                <a:spcPct val="115000"/>
              </a:lnSpc>
              <a:spcBef>
                <a:spcPts val="0"/>
              </a:spcBef>
              <a:spcAft>
                <a:spcPts val="0"/>
              </a:spcAft>
              <a:buClr>
                <a:schemeClr val="accent4"/>
              </a:buClr>
              <a:buSzPts val="1400"/>
              <a:buNone/>
              <a:defRPr sz="1400">
                <a:solidFill>
                  <a:schemeClr val="accent4"/>
                </a:solidFill>
              </a:defRPr>
            </a:lvl5pPr>
            <a:lvl6pPr lvl="5" rtl="0" algn="l">
              <a:lnSpc>
                <a:spcPct val="115000"/>
              </a:lnSpc>
              <a:spcBef>
                <a:spcPts val="0"/>
              </a:spcBef>
              <a:spcAft>
                <a:spcPts val="0"/>
              </a:spcAft>
              <a:buClr>
                <a:schemeClr val="accent4"/>
              </a:buClr>
              <a:buSzPts val="1400"/>
              <a:buNone/>
              <a:defRPr sz="1400">
                <a:solidFill>
                  <a:schemeClr val="accent4"/>
                </a:solidFill>
              </a:defRPr>
            </a:lvl6pPr>
            <a:lvl7pPr lvl="6" rtl="0" algn="l">
              <a:lnSpc>
                <a:spcPct val="115000"/>
              </a:lnSpc>
              <a:spcBef>
                <a:spcPts val="0"/>
              </a:spcBef>
              <a:spcAft>
                <a:spcPts val="0"/>
              </a:spcAft>
              <a:buClr>
                <a:schemeClr val="accent4"/>
              </a:buClr>
              <a:buSzPts val="1400"/>
              <a:buNone/>
              <a:defRPr sz="1400">
                <a:solidFill>
                  <a:schemeClr val="accent4"/>
                </a:solidFill>
              </a:defRPr>
            </a:lvl7pPr>
            <a:lvl8pPr lvl="7" rtl="0" algn="l">
              <a:lnSpc>
                <a:spcPct val="115000"/>
              </a:lnSpc>
              <a:spcBef>
                <a:spcPts val="0"/>
              </a:spcBef>
              <a:spcAft>
                <a:spcPts val="0"/>
              </a:spcAft>
              <a:buClr>
                <a:schemeClr val="accent4"/>
              </a:buClr>
              <a:buSzPts val="1400"/>
              <a:buNone/>
              <a:defRPr sz="1400">
                <a:solidFill>
                  <a:schemeClr val="accent4"/>
                </a:solidFill>
              </a:defRPr>
            </a:lvl8pPr>
            <a:lvl9pPr lvl="8" rtl="0"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969" name="Google Shape;969;p135"/>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Clr>
                <a:schemeClr val="accent4"/>
              </a:buClr>
              <a:buSzPts val="900"/>
              <a:buChar char="•"/>
              <a:defRPr>
                <a:solidFill>
                  <a:schemeClr val="accent4"/>
                </a:solidFill>
              </a:defRPr>
            </a:lvl1pPr>
            <a:lvl2pPr indent="-285750" lvl="1" marL="914400" rtl="0" algn="l">
              <a:lnSpc>
                <a:spcPct val="125000"/>
              </a:lnSpc>
              <a:spcBef>
                <a:spcPts val="500"/>
              </a:spcBef>
              <a:spcAft>
                <a:spcPts val="0"/>
              </a:spcAft>
              <a:buClr>
                <a:schemeClr val="accent4"/>
              </a:buClr>
              <a:buSzPts val="900"/>
              <a:buChar char="﹘"/>
              <a:defRPr>
                <a:solidFill>
                  <a:schemeClr val="accent4"/>
                </a:solidFill>
              </a:defRPr>
            </a:lvl2pPr>
            <a:lvl3pPr indent="-285750" lvl="2" marL="1371600" rtl="0" algn="l">
              <a:lnSpc>
                <a:spcPct val="125000"/>
              </a:lnSpc>
              <a:spcBef>
                <a:spcPts val="500"/>
              </a:spcBef>
              <a:spcAft>
                <a:spcPts val="0"/>
              </a:spcAft>
              <a:buClr>
                <a:schemeClr val="accent4"/>
              </a:buClr>
              <a:buSzPts val="900"/>
              <a:buChar char="﹘"/>
              <a:defRPr>
                <a:solidFill>
                  <a:schemeClr val="accent4"/>
                </a:solidFill>
              </a:defRPr>
            </a:lvl3pPr>
            <a:lvl4pPr indent="-285750" lvl="3" marL="1828800" rtl="0" algn="l">
              <a:lnSpc>
                <a:spcPct val="125000"/>
              </a:lnSpc>
              <a:spcBef>
                <a:spcPts val="500"/>
              </a:spcBef>
              <a:spcAft>
                <a:spcPts val="0"/>
              </a:spcAft>
              <a:buClr>
                <a:schemeClr val="accent4"/>
              </a:buClr>
              <a:buSzPts val="900"/>
              <a:buChar char="﹘"/>
              <a:defRPr>
                <a:solidFill>
                  <a:schemeClr val="accent4"/>
                </a:solidFill>
              </a:defRPr>
            </a:lvl4pPr>
            <a:lvl5pPr indent="-285750" lvl="4" marL="2286000" rtl="0" algn="l">
              <a:lnSpc>
                <a:spcPct val="125000"/>
              </a:lnSpc>
              <a:spcBef>
                <a:spcPts val="500"/>
              </a:spcBef>
              <a:spcAft>
                <a:spcPts val="0"/>
              </a:spcAft>
              <a:buClr>
                <a:schemeClr val="accent4"/>
              </a:buClr>
              <a:buSzPts val="900"/>
              <a:buChar char="﹘"/>
              <a:defRPr>
                <a:solidFill>
                  <a:schemeClr val="accent4"/>
                </a:solidFill>
              </a:defRPr>
            </a:lvl5pPr>
            <a:lvl6pPr indent="-285750" lvl="5" marL="2743200" rtl="0" algn="l">
              <a:lnSpc>
                <a:spcPct val="125000"/>
              </a:lnSpc>
              <a:spcBef>
                <a:spcPts val="500"/>
              </a:spcBef>
              <a:spcAft>
                <a:spcPts val="0"/>
              </a:spcAft>
              <a:buClr>
                <a:schemeClr val="accent4"/>
              </a:buClr>
              <a:buSzPts val="900"/>
              <a:buChar char="﹘"/>
              <a:defRPr>
                <a:solidFill>
                  <a:schemeClr val="accent4"/>
                </a:solidFill>
              </a:defRPr>
            </a:lvl6pPr>
            <a:lvl7pPr indent="-285750" lvl="6" marL="3200400" rtl="0" algn="l">
              <a:lnSpc>
                <a:spcPct val="125000"/>
              </a:lnSpc>
              <a:spcBef>
                <a:spcPts val="500"/>
              </a:spcBef>
              <a:spcAft>
                <a:spcPts val="0"/>
              </a:spcAft>
              <a:buClr>
                <a:schemeClr val="accent4"/>
              </a:buClr>
              <a:buSzPts val="900"/>
              <a:buChar char="﹘"/>
              <a:defRPr>
                <a:solidFill>
                  <a:schemeClr val="accent4"/>
                </a:solidFill>
              </a:defRPr>
            </a:lvl7pPr>
            <a:lvl8pPr indent="-285750" lvl="7" marL="3657600" rtl="0" algn="l">
              <a:lnSpc>
                <a:spcPct val="125000"/>
              </a:lnSpc>
              <a:spcBef>
                <a:spcPts val="500"/>
              </a:spcBef>
              <a:spcAft>
                <a:spcPts val="0"/>
              </a:spcAft>
              <a:buClr>
                <a:schemeClr val="accent4"/>
              </a:buClr>
              <a:buSzPts val="900"/>
              <a:buChar char="﹘"/>
              <a:defRPr>
                <a:solidFill>
                  <a:schemeClr val="accent4"/>
                </a:solidFill>
              </a:defRPr>
            </a:lvl8pPr>
            <a:lvl9pPr indent="-285750" lvl="8" marL="4114800" rtl="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ig Stat">
  <p:cSld name="TITLE_1_3">
    <p:bg>
      <p:bgPr>
        <a:solidFill>
          <a:schemeClr val="dk1"/>
        </a:solidFill>
      </p:bgPr>
    </p:bg>
    <p:spTree>
      <p:nvGrpSpPr>
        <p:cNvPr id="970" name="Shape 970"/>
        <p:cNvGrpSpPr/>
        <p:nvPr/>
      </p:nvGrpSpPr>
      <p:grpSpPr>
        <a:xfrm>
          <a:off x="0" y="0"/>
          <a:ext cx="0" cy="0"/>
          <a:chOff x="0" y="0"/>
          <a:chExt cx="0" cy="0"/>
        </a:xfrm>
      </p:grpSpPr>
      <p:sp>
        <p:nvSpPr>
          <p:cNvPr id="971" name="Google Shape;971;p136"/>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72" name="Google Shape;972;p136"/>
          <p:cNvSpPr txBox="1"/>
          <p:nvPr>
            <p:ph type="ctrTitle"/>
          </p:nvPr>
        </p:nvSpPr>
        <p:spPr>
          <a:xfrm>
            <a:off x="701800" y="1691640"/>
            <a:ext cx="70410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7300"/>
              <a:buNone/>
              <a:defRPr sz="7300">
                <a:solidFill>
                  <a:schemeClr val="accent4"/>
                </a:solidFill>
              </a:defRPr>
            </a:lvl2pPr>
            <a:lvl3pPr lvl="2" rtl="0" algn="l">
              <a:lnSpc>
                <a:spcPct val="100000"/>
              </a:lnSpc>
              <a:spcBef>
                <a:spcPts val="0"/>
              </a:spcBef>
              <a:spcAft>
                <a:spcPts val="0"/>
              </a:spcAft>
              <a:buClr>
                <a:schemeClr val="accent4"/>
              </a:buClr>
              <a:buSzPts val="7300"/>
              <a:buNone/>
              <a:defRPr sz="7300">
                <a:solidFill>
                  <a:schemeClr val="accent4"/>
                </a:solidFill>
              </a:defRPr>
            </a:lvl3pPr>
            <a:lvl4pPr lvl="3" rtl="0" algn="l">
              <a:lnSpc>
                <a:spcPct val="100000"/>
              </a:lnSpc>
              <a:spcBef>
                <a:spcPts val="0"/>
              </a:spcBef>
              <a:spcAft>
                <a:spcPts val="0"/>
              </a:spcAft>
              <a:buClr>
                <a:schemeClr val="accent4"/>
              </a:buClr>
              <a:buSzPts val="7300"/>
              <a:buNone/>
              <a:defRPr sz="7300">
                <a:solidFill>
                  <a:schemeClr val="accent4"/>
                </a:solidFill>
              </a:defRPr>
            </a:lvl4pPr>
            <a:lvl5pPr lvl="4" rtl="0" algn="l">
              <a:lnSpc>
                <a:spcPct val="100000"/>
              </a:lnSpc>
              <a:spcBef>
                <a:spcPts val="0"/>
              </a:spcBef>
              <a:spcAft>
                <a:spcPts val="0"/>
              </a:spcAft>
              <a:buClr>
                <a:schemeClr val="accent4"/>
              </a:buClr>
              <a:buSzPts val="7300"/>
              <a:buNone/>
              <a:defRPr sz="7300">
                <a:solidFill>
                  <a:schemeClr val="accent4"/>
                </a:solidFill>
              </a:defRPr>
            </a:lvl5pPr>
            <a:lvl6pPr lvl="5" rtl="0" algn="l">
              <a:lnSpc>
                <a:spcPct val="100000"/>
              </a:lnSpc>
              <a:spcBef>
                <a:spcPts val="0"/>
              </a:spcBef>
              <a:spcAft>
                <a:spcPts val="0"/>
              </a:spcAft>
              <a:buClr>
                <a:schemeClr val="accent4"/>
              </a:buClr>
              <a:buSzPts val="7300"/>
              <a:buNone/>
              <a:defRPr sz="7300">
                <a:solidFill>
                  <a:schemeClr val="accent4"/>
                </a:solidFill>
              </a:defRPr>
            </a:lvl6pPr>
            <a:lvl7pPr lvl="6" rtl="0" algn="l">
              <a:lnSpc>
                <a:spcPct val="100000"/>
              </a:lnSpc>
              <a:spcBef>
                <a:spcPts val="0"/>
              </a:spcBef>
              <a:spcAft>
                <a:spcPts val="0"/>
              </a:spcAft>
              <a:buClr>
                <a:schemeClr val="accent4"/>
              </a:buClr>
              <a:buSzPts val="7300"/>
              <a:buNone/>
              <a:defRPr sz="7300">
                <a:solidFill>
                  <a:schemeClr val="accent4"/>
                </a:solidFill>
              </a:defRPr>
            </a:lvl7pPr>
            <a:lvl8pPr lvl="7" rtl="0" algn="l">
              <a:lnSpc>
                <a:spcPct val="100000"/>
              </a:lnSpc>
              <a:spcBef>
                <a:spcPts val="0"/>
              </a:spcBef>
              <a:spcAft>
                <a:spcPts val="0"/>
              </a:spcAft>
              <a:buClr>
                <a:schemeClr val="accent4"/>
              </a:buClr>
              <a:buSzPts val="7300"/>
              <a:buNone/>
              <a:defRPr sz="7300">
                <a:solidFill>
                  <a:schemeClr val="accent4"/>
                </a:solidFill>
              </a:defRPr>
            </a:lvl8pPr>
            <a:lvl9pPr lvl="8" rtl="0" algn="l">
              <a:lnSpc>
                <a:spcPct val="100000"/>
              </a:lnSpc>
              <a:spcBef>
                <a:spcPts val="0"/>
              </a:spcBef>
              <a:spcAft>
                <a:spcPts val="0"/>
              </a:spcAft>
              <a:buClr>
                <a:schemeClr val="accent4"/>
              </a:buClr>
              <a:buSzPts val="7300"/>
              <a:buNone/>
              <a:defRPr sz="7300">
                <a:solidFill>
                  <a:schemeClr val="accent4"/>
                </a:solidFill>
              </a:defRPr>
            </a:lvl9pPr>
          </a:lstStyle>
          <a:p/>
        </p:txBody>
      </p:sp>
      <p:sp>
        <p:nvSpPr>
          <p:cNvPr id="973" name="Google Shape;973;p136"/>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974" name="Google Shape;974;p13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Stats (Two)">
  <p:cSld name="TITLE_1_1_2">
    <p:bg>
      <p:bgPr>
        <a:solidFill>
          <a:schemeClr val="dk1"/>
        </a:solidFill>
      </p:bgPr>
    </p:bg>
    <p:spTree>
      <p:nvGrpSpPr>
        <p:cNvPr id="975" name="Shape 975"/>
        <p:cNvGrpSpPr/>
        <p:nvPr/>
      </p:nvGrpSpPr>
      <p:grpSpPr>
        <a:xfrm>
          <a:off x="0" y="0"/>
          <a:ext cx="0" cy="0"/>
          <a:chOff x="0" y="0"/>
          <a:chExt cx="0" cy="0"/>
        </a:xfrm>
      </p:grpSpPr>
      <p:sp>
        <p:nvSpPr>
          <p:cNvPr id="976" name="Google Shape;976;p137"/>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77" name="Google Shape;977;p137"/>
          <p:cNvSpPr txBox="1"/>
          <p:nvPr>
            <p:ph type="ctrTitle"/>
          </p:nvPr>
        </p:nvSpPr>
        <p:spPr>
          <a:xfrm>
            <a:off x="701800" y="1691638"/>
            <a:ext cx="31686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9pPr>
          </a:lstStyle>
          <a:p/>
        </p:txBody>
      </p:sp>
      <p:sp>
        <p:nvSpPr>
          <p:cNvPr id="978" name="Google Shape;978;p137"/>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979" name="Google Shape;979;p137"/>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
        <p:nvSpPr>
          <p:cNvPr id="980" name="Google Shape;980;p137"/>
          <p:cNvSpPr txBox="1"/>
          <p:nvPr>
            <p:ph idx="4" type="ctrTitle"/>
          </p:nvPr>
        </p:nvSpPr>
        <p:spPr>
          <a:xfrm>
            <a:off x="5278375" y="1691638"/>
            <a:ext cx="31686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9pPr>
          </a:lstStyle>
          <a:p/>
        </p:txBody>
      </p:sp>
      <p:sp>
        <p:nvSpPr>
          <p:cNvPr id="981" name="Google Shape;981;p137"/>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Stats (Three)">
  <p:cSld name="TITLE_1_1_1_1">
    <p:bg>
      <p:bgPr>
        <a:solidFill>
          <a:schemeClr val="dk1"/>
        </a:solidFill>
      </p:bgPr>
    </p:bg>
    <p:spTree>
      <p:nvGrpSpPr>
        <p:cNvPr id="982" name="Shape 982"/>
        <p:cNvGrpSpPr/>
        <p:nvPr/>
      </p:nvGrpSpPr>
      <p:grpSpPr>
        <a:xfrm>
          <a:off x="0" y="0"/>
          <a:ext cx="0" cy="0"/>
          <a:chOff x="0" y="0"/>
          <a:chExt cx="0" cy="0"/>
        </a:xfrm>
      </p:grpSpPr>
      <p:sp>
        <p:nvSpPr>
          <p:cNvPr id="983" name="Google Shape;983;p138"/>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2pPr>
            <a:lvl3pPr lvl="2"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3pPr>
            <a:lvl4pPr lvl="3"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4pPr>
            <a:lvl5pPr lvl="4"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5pPr>
            <a:lvl6pPr lvl="5"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6pPr>
            <a:lvl7pPr lvl="6"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7pPr>
            <a:lvl8pPr lvl="7"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8pPr>
            <a:lvl9pPr lvl="8" rtl="0"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9pPr>
          </a:lstStyle>
          <a:p/>
        </p:txBody>
      </p:sp>
      <p:sp>
        <p:nvSpPr>
          <p:cNvPr id="984" name="Google Shape;984;p138"/>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985" name="Google Shape;985;p138"/>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986" name="Google Shape;986;p138"/>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
        <p:nvSpPr>
          <p:cNvPr id="987" name="Google Shape;987;p138"/>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988" name="Google Shape;988;p138"/>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989" name="Google Shape;989;p138"/>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990" name="Google Shape;990;p138"/>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Stat (Half)">
  <p:cSld name="TITLE_1_2_2_4">
    <p:bg>
      <p:bgPr>
        <a:solidFill>
          <a:schemeClr val="dk1"/>
        </a:solidFill>
      </p:bgPr>
    </p:bg>
    <p:spTree>
      <p:nvGrpSpPr>
        <p:cNvPr id="991" name="Shape 991"/>
        <p:cNvGrpSpPr/>
        <p:nvPr/>
      </p:nvGrpSpPr>
      <p:grpSpPr>
        <a:xfrm>
          <a:off x="0" y="0"/>
          <a:ext cx="0" cy="0"/>
          <a:chOff x="0" y="0"/>
          <a:chExt cx="0" cy="0"/>
        </a:xfrm>
      </p:grpSpPr>
      <p:sp>
        <p:nvSpPr>
          <p:cNvPr id="992" name="Google Shape;992;p139"/>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93" name="Google Shape;993;p139"/>
          <p:cNvSpPr txBox="1"/>
          <p:nvPr>
            <p:ph type="ctrTitle"/>
          </p:nvPr>
        </p:nvSpPr>
        <p:spPr>
          <a:xfrm>
            <a:off x="701800" y="1691640"/>
            <a:ext cx="38727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9pPr>
          </a:lstStyle>
          <a:p/>
        </p:txBody>
      </p:sp>
      <p:sp>
        <p:nvSpPr>
          <p:cNvPr id="994" name="Google Shape;994;p139"/>
          <p:cNvSpPr txBox="1"/>
          <p:nvPr>
            <p:ph idx="2" type="subTitle"/>
          </p:nvPr>
        </p:nvSpPr>
        <p:spPr>
          <a:xfrm>
            <a:off x="701828" y="2729484"/>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995" name="Google Shape;995;p139"/>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Stats (Half)">
  <p:cSld name="TITLE_1_2_6">
    <p:bg>
      <p:bgPr>
        <a:solidFill>
          <a:schemeClr val="dk1"/>
        </a:solidFill>
      </p:bgPr>
    </p:bg>
    <p:spTree>
      <p:nvGrpSpPr>
        <p:cNvPr id="996" name="Shape 996"/>
        <p:cNvGrpSpPr/>
        <p:nvPr/>
      </p:nvGrpSpPr>
      <p:grpSpPr>
        <a:xfrm>
          <a:off x="0" y="0"/>
          <a:ext cx="0" cy="0"/>
          <a:chOff x="0" y="0"/>
          <a:chExt cx="0" cy="0"/>
        </a:xfrm>
      </p:grpSpPr>
      <p:sp>
        <p:nvSpPr>
          <p:cNvPr id="997" name="Google Shape;997;p140"/>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998" name="Google Shape;998;p140"/>
          <p:cNvSpPr txBox="1"/>
          <p:nvPr>
            <p:ph type="ctrTitle"/>
          </p:nvPr>
        </p:nvSpPr>
        <p:spPr>
          <a:xfrm>
            <a:off x="701800" y="1234438"/>
            <a:ext cx="38727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999" name="Google Shape;999;p140"/>
          <p:cNvSpPr txBox="1"/>
          <p:nvPr>
            <p:ph idx="2" type="subTitle"/>
          </p:nvPr>
        </p:nvSpPr>
        <p:spPr>
          <a:xfrm>
            <a:off x="701828" y="1985486"/>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1000" name="Google Shape;1000;p140"/>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
        <p:nvSpPr>
          <p:cNvPr id="1001" name="Google Shape;1001;p140"/>
          <p:cNvSpPr txBox="1"/>
          <p:nvPr>
            <p:ph idx="4" type="ctrTitle"/>
          </p:nvPr>
        </p:nvSpPr>
        <p:spPr>
          <a:xfrm>
            <a:off x="701800" y="2680850"/>
            <a:ext cx="38727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1002" name="Google Shape;1002;p140"/>
          <p:cNvSpPr txBox="1"/>
          <p:nvPr>
            <p:ph idx="5" type="subTitle"/>
          </p:nvPr>
        </p:nvSpPr>
        <p:spPr>
          <a:xfrm>
            <a:off x="701828" y="3432050"/>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Stat (Third)">
  <p:cSld name="TITLE_1_2_2_1_2">
    <p:bg>
      <p:bgPr>
        <a:solidFill>
          <a:schemeClr val="dk1"/>
        </a:solidFill>
      </p:bgPr>
    </p:bg>
    <p:spTree>
      <p:nvGrpSpPr>
        <p:cNvPr id="1003" name="Shape 1003"/>
        <p:cNvGrpSpPr/>
        <p:nvPr/>
      </p:nvGrpSpPr>
      <p:grpSpPr>
        <a:xfrm>
          <a:off x="0" y="0"/>
          <a:ext cx="0" cy="0"/>
          <a:chOff x="0" y="0"/>
          <a:chExt cx="0" cy="0"/>
        </a:xfrm>
      </p:grpSpPr>
      <p:sp>
        <p:nvSpPr>
          <p:cNvPr id="1004" name="Google Shape;1004;p141"/>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1005" name="Google Shape;1005;p141"/>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7300"/>
              <a:buFont typeface="Arial"/>
              <a:buNone/>
              <a:defRPr b="1" sz="73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1006" name="Google Shape;1006;p141"/>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1007" name="Google Shape;1007;p141"/>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Stats (Third)">
  <p:cSld name="TITLE_1_2_3_2">
    <p:bg>
      <p:bgPr>
        <a:solidFill>
          <a:schemeClr val="dk1"/>
        </a:solidFill>
      </p:bgPr>
    </p:bg>
    <p:spTree>
      <p:nvGrpSpPr>
        <p:cNvPr id="1008" name="Shape 1008"/>
        <p:cNvGrpSpPr/>
        <p:nvPr/>
      </p:nvGrpSpPr>
      <p:grpSpPr>
        <a:xfrm>
          <a:off x="0" y="0"/>
          <a:ext cx="0" cy="0"/>
          <a:chOff x="0" y="0"/>
          <a:chExt cx="0" cy="0"/>
        </a:xfrm>
      </p:grpSpPr>
      <p:sp>
        <p:nvSpPr>
          <p:cNvPr id="1009" name="Google Shape;1009;p142"/>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solidFill>
                  <a:schemeClr val="accent4"/>
                </a:solidFill>
              </a:defRPr>
            </a:lvl1pPr>
            <a:lvl2pPr lvl="1" rtl="0" algn="l">
              <a:lnSpc>
                <a:spcPct val="120000"/>
              </a:lnSpc>
              <a:spcBef>
                <a:spcPts val="0"/>
              </a:spcBef>
              <a:spcAft>
                <a:spcPts val="0"/>
              </a:spcAft>
              <a:buSzPts val="900"/>
              <a:buNone/>
              <a:defRPr sz="900">
                <a:solidFill>
                  <a:schemeClr val="accent4"/>
                </a:solidFill>
              </a:defRPr>
            </a:lvl2pPr>
            <a:lvl3pPr lvl="2" rtl="0" algn="l">
              <a:lnSpc>
                <a:spcPct val="120000"/>
              </a:lnSpc>
              <a:spcBef>
                <a:spcPts val="0"/>
              </a:spcBef>
              <a:spcAft>
                <a:spcPts val="0"/>
              </a:spcAft>
              <a:buSzPts val="900"/>
              <a:buNone/>
              <a:defRPr sz="900">
                <a:solidFill>
                  <a:schemeClr val="accent4"/>
                </a:solidFill>
              </a:defRPr>
            </a:lvl3pPr>
            <a:lvl4pPr lvl="3" rtl="0" algn="l">
              <a:lnSpc>
                <a:spcPct val="120000"/>
              </a:lnSpc>
              <a:spcBef>
                <a:spcPts val="0"/>
              </a:spcBef>
              <a:spcAft>
                <a:spcPts val="0"/>
              </a:spcAft>
              <a:buSzPts val="900"/>
              <a:buNone/>
              <a:defRPr sz="900">
                <a:solidFill>
                  <a:schemeClr val="accent4"/>
                </a:solidFill>
              </a:defRPr>
            </a:lvl4pPr>
            <a:lvl5pPr lvl="4" rtl="0" algn="l">
              <a:lnSpc>
                <a:spcPct val="120000"/>
              </a:lnSpc>
              <a:spcBef>
                <a:spcPts val="0"/>
              </a:spcBef>
              <a:spcAft>
                <a:spcPts val="0"/>
              </a:spcAft>
              <a:buSzPts val="900"/>
              <a:buNone/>
              <a:defRPr sz="900">
                <a:solidFill>
                  <a:schemeClr val="accent4"/>
                </a:solidFill>
              </a:defRPr>
            </a:lvl5pPr>
            <a:lvl6pPr lvl="5" rtl="0" algn="l">
              <a:lnSpc>
                <a:spcPct val="120000"/>
              </a:lnSpc>
              <a:spcBef>
                <a:spcPts val="0"/>
              </a:spcBef>
              <a:spcAft>
                <a:spcPts val="0"/>
              </a:spcAft>
              <a:buSzPts val="900"/>
              <a:buNone/>
              <a:defRPr sz="900">
                <a:solidFill>
                  <a:schemeClr val="accent4"/>
                </a:solidFill>
              </a:defRPr>
            </a:lvl6pPr>
            <a:lvl7pPr lvl="6" rtl="0" algn="l">
              <a:lnSpc>
                <a:spcPct val="120000"/>
              </a:lnSpc>
              <a:spcBef>
                <a:spcPts val="0"/>
              </a:spcBef>
              <a:spcAft>
                <a:spcPts val="0"/>
              </a:spcAft>
              <a:buSzPts val="900"/>
              <a:buNone/>
              <a:defRPr sz="900">
                <a:solidFill>
                  <a:schemeClr val="accent4"/>
                </a:solidFill>
              </a:defRPr>
            </a:lvl7pPr>
            <a:lvl8pPr lvl="7" rtl="0" algn="l">
              <a:lnSpc>
                <a:spcPct val="120000"/>
              </a:lnSpc>
              <a:spcBef>
                <a:spcPts val="0"/>
              </a:spcBef>
              <a:spcAft>
                <a:spcPts val="0"/>
              </a:spcAft>
              <a:buSzPts val="900"/>
              <a:buNone/>
              <a:defRPr sz="900">
                <a:solidFill>
                  <a:schemeClr val="accent4"/>
                </a:solidFill>
              </a:defRPr>
            </a:lvl8pPr>
            <a:lvl9pPr lvl="8" rtl="0" algn="l">
              <a:lnSpc>
                <a:spcPct val="120000"/>
              </a:lnSpc>
              <a:spcBef>
                <a:spcPts val="0"/>
              </a:spcBef>
              <a:spcAft>
                <a:spcPts val="0"/>
              </a:spcAft>
              <a:buSzPts val="900"/>
              <a:buNone/>
              <a:defRPr sz="900">
                <a:solidFill>
                  <a:schemeClr val="accent4"/>
                </a:solidFill>
              </a:defRPr>
            </a:lvl9pPr>
          </a:lstStyle>
          <a:p/>
        </p:txBody>
      </p:sp>
      <p:sp>
        <p:nvSpPr>
          <p:cNvPr id="1010" name="Google Shape;1010;p142"/>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1011" name="Google Shape;1011;p142"/>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
        <p:nvSpPr>
          <p:cNvPr id="1012" name="Google Shape;1012;p142"/>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solidFill>
                  <a:schemeClr val="accent4"/>
                </a:solidFill>
              </a:defRPr>
            </a:lvl1pPr>
            <a:lvl2pPr lvl="1" rtl="0" algn="l">
              <a:lnSpc>
                <a:spcPct val="100000"/>
              </a:lnSpc>
              <a:spcBef>
                <a:spcPts val="0"/>
              </a:spcBef>
              <a:spcAft>
                <a:spcPts val="0"/>
              </a:spcAft>
              <a:buSzPts val="900"/>
              <a:buNone/>
              <a:defRPr b="0" sz="700">
                <a:solidFill>
                  <a:schemeClr val="accent4"/>
                </a:solidFill>
              </a:defRPr>
            </a:lvl2pPr>
            <a:lvl3pPr lvl="2" rtl="0" algn="l">
              <a:lnSpc>
                <a:spcPct val="100000"/>
              </a:lnSpc>
              <a:spcBef>
                <a:spcPts val="0"/>
              </a:spcBef>
              <a:spcAft>
                <a:spcPts val="0"/>
              </a:spcAft>
              <a:buSzPts val="900"/>
              <a:buNone/>
              <a:defRPr b="0" sz="700">
                <a:solidFill>
                  <a:schemeClr val="accent4"/>
                </a:solidFill>
              </a:defRPr>
            </a:lvl3pPr>
            <a:lvl4pPr lvl="3" rtl="0" algn="l">
              <a:lnSpc>
                <a:spcPct val="100000"/>
              </a:lnSpc>
              <a:spcBef>
                <a:spcPts val="0"/>
              </a:spcBef>
              <a:spcAft>
                <a:spcPts val="0"/>
              </a:spcAft>
              <a:buSzPts val="900"/>
              <a:buNone/>
              <a:defRPr b="0" sz="700">
                <a:solidFill>
                  <a:schemeClr val="accent4"/>
                </a:solidFill>
              </a:defRPr>
            </a:lvl4pPr>
            <a:lvl5pPr lvl="4" rtl="0" algn="l">
              <a:lnSpc>
                <a:spcPct val="100000"/>
              </a:lnSpc>
              <a:spcBef>
                <a:spcPts val="0"/>
              </a:spcBef>
              <a:spcAft>
                <a:spcPts val="0"/>
              </a:spcAft>
              <a:buSzPts val="900"/>
              <a:buNone/>
              <a:defRPr b="0" sz="700">
                <a:solidFill>
                  <a:schemeClr val="accent4"/>
                </a:solidFill>
              </a:defRPr>
            </a:lvl5pPr>
            <a:lvl6pPr lvl="5" rtl="0" algn="l">
              <a:lnSpc>
                <a:spcPct val="100000"/>
              </a:lnSpc>
              <a:spcBef>
                <a:spcPts val="0"/>
              </a:spcBef>
              <a:spcAft>
                <a:spcPts val="0"/>
              </a:spcAft>
              <a:buSzPts val="900"/>
              <a:buNone/>
              <a:defRPr b="0" sz="700">
                <a:solidFill>
                  <a:schemeClr val="accent4"/>
                </a:solidFill>
              </a:defRPr>
            </a:lvl6pPr>
            <a:lvl7pPr lvl="6" rtl="0" algn="l">
              <a:lnSpc>
                <a:spcPct val="100000"/>
              </a:lnSpc>
              <a:spcBef>
                <a:spcPts val="0"/>
              </a:spcBef>
              <a:spcAft>
                <a:spcPts val="0"/>
              </a:spcAft>
              <a:buSzPts val="900"/>
              <a:buNone/>
              <a:defRPr b="0" sz="700">
                <a:solidFill>
                  <a:schemeClr val="accent4"/>
                </a:solidFill>
              </a:defRPr>
            </a:lvl7pPr>
            <a:lvl8pPr lvl="7" rtl="0" algn="l">
              <a:lnSpc>
                <a:spcPct val="100000"/>
              </a:lnSpc>
              <a:spcBef>
                <a:spcPts val="0"/>
              </a:spcBef>
              <a:spcAft>
                <a:spcPts val="0"/>
              </a:spcAft>
              <a:buSzPts val="900"/>
              <a:buNone/>
              <a:defRPr b="0" sz="700">
                <a:solidFill>
                  <a:schemeClr val="accent4"/>
                </a:solidFill>
              </a:defRPr>
            </a:lvl8pPr>
            <a:lvl9pPr lvl="8" rtl="0" algn="l">
              <a:lnSpc>
                <a:spcPct val="100000"/>
              </a:lnSpc>
              <a:spcBef>
                <a:spcPts val="0"/>
              </a:spcBef>
              <a:spcAft>
                <a:spcPts val="0"/>
              </a:spcAft>
              <a:buSzPts val="900"/>
              <a:buNone/>
              <a:defRPr b="0" sz="700">
                <a:solidFill>
                  <a:schemeClr val="accent4"/>
                </a:solidFill>
              </a:defRPr>
            </a:lvl9pPr>
          </a:lstStyle>
          <a:p/>
        </p:txBody>
      </p:sp>
      <p:sp>
        <p:nvSpPr>
          <p:cNvPr id="1013" name="Google Shape;1013;p142"/>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1pPr>
            <a:lvl2pPr lvl="1"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2pPr>
            <a:lvl3pPr lvl="2"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3pPr>
            <a:lvl4pPr lvl="3"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4pPr>
            <a:lvl5pPr lvl="4"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5pPr>
            <a:lvl6pPr lvl="5"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6pPr>
            <a:lvl7pPr lvl="6"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7pPr>
            <a:lvl8pPr lvl="7"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8pPr>
            <a:lvl9pPr lvl="8" rtl="0" algn="l">
              <a:lnSpc>
                <a:spcPct val="100000"/>
              </a:lnSpc>
              <a:spcBef>
                <a:spcPts val="0"/>
              </a:spcBef>
              <a:spcAft>
                <a:spcPts val="0"/>
              </a:spcAft>
              <a:buClr>
                <a:schemeClr val="accent4"/>
              </a:buClr>
              <a:buSzPts val="4800"/>
              <a:buFont typeface="Arial"/>
              <a:buNone/>
              <a:defRPr b="1" sz="4800">
                <a:solidFill>
                  <a:schemeClr val="accent4"/>
                </a:solidFill>
                <a:latin typeface="Arial"/>
                <a:ea typeface="Arial"/>
                <a:cs typeface="Arial"/>
                <a:sym typeface="Arial"/>
              </a:defRPr>
            </a:lvl9pPr>
          </a:lstStyle>
          <a:p/>
        </p:txBody>
      </p:sp>
      <p:sp>
        <p:nvSpPr>
          <p:cNvPr id="1014" name="Google Shape;1014;p142"/>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solidFill>
                  <a:schemeClr val="accent4"/>
                </a:solidFill>
              </a:defRPr>
            </a:lvl1pPr>
            <a:lvl2pPr lvl="1" rtl="0" algn="l">
              <a:lnSpc>
                <a:spcPct val="125000"/>
              </a:lnSpc>
              <a:spcBef>
                <a:spcPts val="0"/>
              </a:spcBef>
              <a:spcAft>
                <a:spcPts val="0"/>
              </a:spcAft>
              <a:buSzPts val="900"/>
              <a:buNone/>
              <a:defRPr b="0" sz="900">
                <a:solidFill>
                  <a:schemeClr val="accent4"/>
                </a:solidFill>
              </a:defRPr>
            </a:lvl2pPr>
            <a:lvl3pPr lvl="2" rtl="0" algn="l">
              <a:lnSpc>
                <a:spcPct val="125000"/>
              </a:lnSpc>
              <a:spcBef>
                <a:spcPts val="0"/>
              </a:spcBef>
              <a:spcAft>
                <a:spcPts val="0"/>
              </a:spcAft>
              <a:buSzPts val="900"/>
              <a:buNone/>
              <a:defRPr b="0" sz="900">
                <a:solidFill>
                  <a:schemeClr val="accent4"/>
                </a:solidFill>
              </a:defRPr>
            </a:lvl3pPr>
            <a:lvl4pPr lvl="3" rtl="0" algn="l">
              <a:lnSpc>
                <a:spcPct val="125000"/>
              </a:lnSpc>
              <a:spcBef>
                <a:spcPts val="0"/>
              </a:spcBef>
              <a:spcAft>
                <a:spcPts val="0"/>
              </a:spcAft>
              <a:buSzPts val="900"/>
              <a:buNone/>
              <a:defRPr b="0" sz="900">
                <a:solidFill>
                  <a:schemeClr val="accent4"/>
                </a:solidFill>
              </a:defRPr>
            </a:lvl4pPr>
            <a:lvl5pPr lvl="4" rtl="0" algn="l">
              <a:lnSpc>
                <a:spcPct val="125000"/>
              </a:lnSpc>
              <a:spcBef>
                <a:spcPts val="0"/>
              </a:spcBef>
              <a:spcAft>
                <a:spcPts val="0"/>
              </a:spcAft>
              <a:buSzPts val="900"/>
              <a:buNone/>
              <a:defRPr b="0" sz="900">
                <a:solidFill>
                  <a:schemeClr val="accent4"/>
                </a:solidFill>
              </a:defRPr>
            </a:lvl5pPr>
            <a:lvl6pPr lvl="5" rtl="0" algn="l">
              <a:lnSpc>
                <a:spcPct val="125000"/>
              </a:lnSpc>
              <a:spcBef>
                <a:spcPts val="0"/>
              </a:spcBef>
              <a:spcAft>
                <a:spcPts val="0"/>
              </a:spcAft>
              <a:buSzPts val="900"/>
              <a:buNone/>
              <a:defRPr b="0" sz="900">
                <a:solidFill>
                  <a:schemeClr val="accent4"/>
                </a:solidFill>
              </a:defRPr>
            </a:lvl6pPr>
            <a:lvl7pPr lvl="6" rtl="0" algn="l">
              <a:lnSpc>
                <a:spcPct val="125000"/>
              </a:lnSpc>
              <a:spcBef>
                <a:spcPts val="0"/>
              </a:spcBef>
              <a:spcAft>
                <a:spcPts val="0"/>
              </a:spcAft>
              <a:buSzPts val="900"/>
              <a:buNone/>
              <a:defRPr b="0" sz="900">
                <a:solidFill>
                  <a:schemeClr val="accent4"/>
                </a:solidFill>
              </a:defRPr>
            </a:lvl7pPr>
            <a:lvl8pPr lvl="7" rtl="0" algn="l">
              <a:lnSpc>
                <a:spcPct val="125000"/>
              </a:lnSpc>
              <a:spcBef>
                <a:spcPts val="0"/>
              </a:spcBef>
              <a:spcAft>
                <a:spcPts val="0"/>
              </a:spcAft>
              <a:buSzPts val="900"/>
              <a:buNone/>
              <a:defRPr b="0" sz="900">
                <a:solidFill>
                  <a:schemeClr val="accent4"/>
                </a:solidFill>
              </a:defRPr>
            </a:lvl8pPr>
            <a:lvl9pPr lvl="8" rtl="0"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olumns (Three)">
  <p:cSld name="TITLE_AND_BODY_2_2_1">
    <p:spTree>
      <p:nvGrpSpPr>
        <p:cNvPr id="75" name="Shape 75"/>
        <p:cNvGrpSpPr/>
        <p:nvPr/>
      </p:nvGrpSpPr>
      <p:grpSpPr>
        <a:xfrm>
          <a:off x="0" y="0"/>
          <a:ext cx="0" cy="0"/>
          <a:chOff x="0" y="0"/>
          <a:chExt cx="0" cy="0"/>
        </a:xfrm>
      </p:grpSpPr>
      <p:sp>
        <p:nvSpPr>
          <p:cNvPr id="76" name="Google Shape;76;p15"/>
          <p:cNvSpPr txBox="1"/>
          <p:nvPr>
            <p:ph type="title"/>
          </p:nvPr>
        </p:nvSpPr>
        <p:spPr>
          <a:xfrm>
            <a:off x="701788" y="1353312"/>
            <a:ext cx="2112300" cy="946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SzPts val="1800"/>
              <a:buNone/>
              <a:defRPr sz="1800"/>
            </a:lvl1pPr>
            <a:lvl2pPr lvl="1" rtl="0">
              <a:lnSpc>
                <a:spcPct val="115000"/>
              </a:lnSpc>
              <a:spcBef>
                <a:spcPts val="0"/>
              </a:spcBef>
              <a:spcAft>
                <a:spcPts val="0"/>
              </a:spcAft>
              <a:buSzPts val="1800"/>
              <a:buNone/>
              <a:defRPr sz="1800"/>
            </a:lvl2pPr>
            <a:lvl3pPr lvl="2" rtl="0">
              <a:lnSpc>
                <a:spcPct val="115000"/>
              </a:lnSpc>
              <a:spcBef>
                <a:spcPts val="0"/>
              </a:spcBef>
              <a:spcAft>
                <a:spcPts val="0"/>
              </a:spcAft>
              <a:buSzPts val="1800"/>
              <a:buNone/>
              <a:defRPr sz="1800"/>
            </a:lvl3pPr>
            <a:lvl4pPr lvl="3" rtl="0">
              <a:lnSpc>
                <a:spcPct val="115000"/>
              </a:lnSpc>
              <a:spcBef>
                <a:spcPts val="0"/>
              </a:spcBef>
              <a:spcAft>
                <a:spcPts val="0"/>
              </a:spcAft>
              <a:buSzPts val="1800"/>
              <a:buNone/>
              <a:defRPr sz="1800"/>
            </a:lvl4pPr>
            <a:lvl5pPr lvl="4" rtl="0">
              <a:lnSpc>
                <a:spcPct val="115000"/>
              </a:lnSpc>
              <a:spcBef>
                <a:spcPts val="0"/>
              </a:spcBef>
              <a:spcAft>
                <a:spcPts val="0"/>
              </a:spcAft>
              <a:buSzPts val="1800"/>
              <a:buNone/>
              <a:defRPr sz="1800"/>
            </a:lvl5pPr>
            <a:lvl6pPr lvl="5" rtl="0">
              <a:lnSpc>
                <a:spcPct val="115000"/>
              </a:lnSpc>
              <a:spcBef>
                <a:spcPts val="0"/>
              </a:spcBef>
              <a:spcAft>
                <a:spcPts val="0"/>
              </a:spcAft>
              <a:buSzPts val="1800"/>
              <a:buNone/>
              <a:defRPr sz="1800"/>
            </a:lvl6pPr>
            <a:lvl7pPr lvl="6" rtl="0">
              <a:lnSpc>
                <a:spcPct val="115000"/>
              </a:lnSpc>
              <a:spcBef>
                <a:spcPts val="0"/>
              </a:spcBef>
              <a:spcAft>
                <a:spcPts val="0"/>
              </a:spcAft>
              <a:buSzPts val="1800"/>
              <a:buNone/>
              <a:defRPr sz="1800"/>
            </a:lvl7pPr>
            <a:lvl8pPr lvl="7" rtl="0">
              <a:lnSpc>
                <a:spcPct val="115000"/>
              </a:lnSpc>
              <a:spcBef>
                <a:spcPts val="0"/>
              </a:spcBef>
              <a:spcAft>
                <a:spcPts val="0"/>
              </a:spcAft>
              <a:buSzPts val="1800"/>
              <a:buNone/>
              <a:defRPr sz="1800"/>
            </a:lvl8pPr>
            <a:lvl9pPr lvl="8" rtl="0">
              <a:lnSpc>
                <a:spcPct val="115000"/>
              </a:lnSpc>
              <a:spcBef>
                <a:spcPts val="0"/>
              </a:spcBef>
              <a:spcAft>
                <a:spcPts val="0"/>
              </a:spcAft>
              <a:buSzPts val="1800"/>
              <a:buNone/>
              <a:defRPr sz="1800"/>
            </a:lvl9pPr>
          </a:lstStyle>
          <a:p/>
        </p:txBody>
      </p:sp>
      <p:sp>
        <p:nvSpPr>
          <p:cNvPr id="77" name="Google Shape;77;p15"/>
          <p:cNvSpPr txBox="1"/>
          <p:nvPr>
            <p:ph idx="1" type="body"/>
          </p:nvPr>
        </p:nvSpPr>
        <p:spPr>
          <a:xfrm>
            <a:off x="701788" y="2577087"/>
            <a:ext cx="2112300" cy="2216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8" name="Google Shape;78;p15"/>
          <p:cNvSpPr txBox="1"/>
          <p:nvPr>
            <p:ph idx="2" type="subTitle"/>
          </p:nvPr>
        </p:nvSpPr>
        <p:spPr>
          <a:xfrm>
            <a:off x="349763" y="349763"/>
            <a:ext cx="3872700" cy="173700"/>
          </a:xfrm>
          <a:prstGeom prst="rect">
            <a:avLst/>
          </a:prstGeom>
        </p:spPr>
        <p:txBody>
          <a:bodyPr anchorCtr="0" anchor="t" bIns="0" lIns="0" spcFirstLastPara="1" rIns="0" wrap="square" tIns="0">
            <a:normAutofit/>
          </a:bodyPr>
          <a:lstStyle>
            <a:lvl1pPr indent="0" lvl="0" marL="0" marR="0" rtl="0" algn="l">
              <a:lnSpc>
                <a:spcPct val="120000"/>
              </a:lnSpc>
              <a:spcBef>
                <a:spcPts val="0"/>
              </a:spcBef>
              <a:spcAft>
                <a:spcPts val="0"/>
              </a:spcAft>
              <a:buNone/>
              <a:defRPr sz="900"/>
            </a:lvl1pPr>
            <a:lvl2pPr lvl="1" rtl="0">
              <a:lnSpc>
                <a:spcPct val="120000"/>
              </a:lnSpc>
              <a:spcBef>
                <a:spcPts val="0"/>
              </a:spcBef>
              <a:spcAft>
                <a:spcPts val="0"/>
              </a:spcAft>
              <a:buNone/>
              <a:defRPr sz="900"/>
            </a:lvl2pPr>
            <a:lvl3pPr lvl="2" rtl="0">
              <a:lnSpc>
                <a:spcPct val="120000"/>
              </a:lnSpc>
              <a:spcBef>
                <a:spcPts val="1200"/>
              </a:spcBef>
              <a:spcAft>
                <a:spcPts val="0"/>
              </a:spcAft>
              <a:buNone/>
              <a:defRPr sz="900"/>
            </a:lvl3pPr>
            <a:lvl4pPr lvl="3" rtl="0">
              <a:lnSpc>
                <a:spcPct val="120000"/>
              </a:lnSpc>
              <a:spcBef>
                <a:spcPts val="1200"/>
              </a:spcBef>
              <a:spcAft>
                <a:spcPts val="0"/>
              </a:spcAft>
              <a:buNone/>
              <a:defRPr sz="900"/>
            </a:lvl4pPr>
            <a:lvl5pPr lvl="4" rtl="0">
              <a:lnSpc>
                <a:spcPct val="120000"/>
              </a:lnSpc>
              <a:spcBef>
                <a:spcPts val="1200"/>
              </a:spcBef>
              <a:spcAft>
                <a:spcPts val="0"/>
              </a:spcAft>
              <a:buNone/>
              <a:defRPr sz="900"/>
            </a:lvl5pPr>
            <a:lvl6pPr lvl="5" rtl="0">
              <a:lnSpc>
                <a:spcPct val="120000"/>
              </a:lnSpc>
              <a:spcBef>
                <a:spcPts val="1200"/>
              </a:spcBef>
              <a:spcAft>
                <a:spcPts val="0"/>
              </a:spcAft>
              <a:buNone/>
              <a:defRPr sz="900"/>
            </a:lvl6pPr>
            <a:lvl7pPr lvl="6" rtl="0">
              <a:lnSpc>
                <a:spcPct val="120000"/>
              </a:lnSpc>
              <a:spcBef>
                <a:spcPts val="1200"/>
              </a:spcBef>
              <a:spcAft>
                <a:spcPts val="0"/>
              </a:spcAft>
              <a:buNone/>
              <a:defRPr sz="900"/>
            </a:lvl7pPr>
            <a:lvl8pPr lvl="7" rtl="0">
              <a:lnSpc>
                <a:spcPct val="120000"/>
              </a:lnSpc>
              <a:spcBef>
                <a:spcPts val="1200"/>
              </a:spcBef>
              <a:spcAft>
                <a:spcPts val="0"/>
              </a:spcAft>
              <a:buNone/>
              <a:defRPr sz="900"/>
            </a:lvl8pPr>
            <a:lvl9pPr lvl="8" rtl="0">
              <a:lnSpc>
                <a:spcPct val="120000"/>
              </a:lnSpc>
              <a:spcBef>
                <a:spcPts val="1200"/>
              </a:spcBef>
              <a:spcAft>
                <a:spcPts val="1200"/>
              </a:spcAft>
              <a:buNone/>
              <a:defRPr sz="900"/>
            </a:lvl9pPr>
          </a:lstStyle>
          <a:p/>
        </p:txBody>
      </p:sp>
      <p:sp>
        <p:nvSpPr>
          <p:cNvPr id="79" name="Google Shape;79;p15"/>
          <p:cNvSpPr txBox="1"/>
          <p:nvPr>
            <p:ph idx="3" type="title"/>
          </p:nvPr>
        </p:nvSpPr>
        <p:spPr>
          <a:xfrm>
            <a:off x="3518150" y="1353312"/>
            <a:ext cx="2112300" cy="946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SzPts val="1800"/>
              <a:buNone/>
              <a:defRPr sz="1800"/>
            </a:lvl1pPr>
            <a:lvl2pPr lvl="1" rtl="0">
              <a:lnSpc>
                <a:spcPct val="115000"/>
              </a:lnSpc>
              <a:spcBef>
                <a:spcPts val="0"/>
              </a:spcBef>
              <a:spcAft>
                <a:spcPts val="0"/>
              </a:spcAft>
              <a:buSzPts val="1800"/>
              <a:buNone/>
              <a:defRPr sz="1800"/>
            </a:lvl2pPr>
            <a:lvl3pPr lvl="2" rtl="0">
              <a:lnSpc>
                <a:spcPct val="115000"/>
              </a:lnSpc>
              <a:spcBef>
                <a:spcPts val="0"/>
              </a:spcBef>
              <a:spcAft>
                <a:spcPts val="0"/>
              </a:spcAft>
              <a:buSzPts val="1800"/>
              <a:buNone/>
              <a:defRPr sz="1800"/>
            </a:lvl3pPr>
            <a:lvl4pPr lvl="3" rtl="0">
              <a:lnSpc>
                <a:spcPct val="115000"/>
              </a:lnSpc>
              <a:spcBef>
                <a:spcPts val="0"/>
              </a:spcBef>
              <a:spcAft>
                <a:spcPts val="0"/>
              </a:spcAft>
              <a:buSzPts val="1800"/>
              <a:buNone/>
              <a:defRPr sz="1800"/>
            </a:lvl4pPr>
            <a:lvl5pPr lvl="4" rtl="0">
              <a:lnSpc>
                <a:spcPct val="115000"/>
              </a:lnSpc>
              <a:spcBef>
                <a:spcPts val="0"/>
              </a:spcBef>
              <a:spcAft>
                <a:spcPts val="0"/>
              </a:spcAft>
              <a:buSzPts val="1800"/>
              <a:buNone/>
              <a:defRPr sz="1800"/>
            </a:lvl5pPr>
            <a:lvl6pPr lvl="5" rtl="0">
              <a:lnSpc>
                <a:spcPct val="115000"/>
              </a:lnSpc>
              <a:spcBef>
                <a:spcPts val="0"/>
              </a:spcBef>
              <a:spcAft>
                <a:spcPts val="0"/>
              </a:spcAft>
              <a:buSzPts val="1800"/>
              <a:buNone/>
              <a:defRPr sz="1800"/>
            </a:lvl6pPr>
            <a:lvl7pPr lvl="6" rtl="0">
              <a:lnSpc>
                <a:spcPct val="115000"/>
              </a:lnSpc>
              <a:spcBef>
                <a:spcPts val="0"/>
              </a:spcBef>
              <a:spcAft>
                <a:spcPts val="0"/>
              </a:spcAft>
              <a:buSzPts val="1800"/>
              <a:buNone/>
              <a:defRPr sz="1800"/>
            </a:lvl7pPr>
            <a:lvl8pPr lvl="7" rtl="0">
              <a:lnSpc>
                <a:spcPct val="115000"/>
              </a:lnSpc>
              <a:spcBef>
                <a:spcPts val="0"/>
              </a:spcBef>
              <a:spcAft>
                <a:spcPts val="0"/>
              </a:spcAft>
              <a:buSzPts val="1800"/>
              <a:buNone/>
              <a:defRPr sz="1800"/>
            </a:lvl8pPr>
            <a:lvl9pPr lvl="8" rtl="0">
              <a:lnSpc>
                <a:spcPct val="115000"/>
              </a:lnSpc>
              <a:spcBef>
                <a:spcPts val="0"/>
              </a:spcBef>
              <a:spcAft>
                <a:spcPts val="0"/>
              </a:spcAft>
              <a:buSzPts val="1800"/>
              <a:buNone/>
              <a:defRPr sz="1800"/>
            </a:lvl9pPr>
          </a:lstStyle>
          <a:p/>
        </p:txBody>
      </p:sp>
      <p:sp>
        <p:nvSpPr>
          <p:cNvPr id="80" name="Google Shape;80;p15"/>
          <p:cNvSpPr txBox="1"/>
          <p:nvPr>
            <p:ph idx="4" type="body"/>
          </p:nvPr>
        </p:nvSpPr>
        <p:spPr>
          <a:xfrm>
            <a:off x="3518150" y="2577087"/>
            <a:ext cx="2112300" cy="2216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1" name="Google Shape;81;p15"/>
          <p:cNvSpPr txBox="1"/>
          <p:nvPr>
            <p:ph idx="5" type="title"/>
          </p:nvPr>
        </p:nvSpPr>
        <p:spPr>
          <a:xfrm>
            <a:off x="6334513" y="1353312"/>
            <a:ext cx="2112300" cy="946500"/>
          </a:xfrm>
          <a:prstGeom prst="rect">
            <a:avLst/>
          </a:prstGeom>
        </p:spPr>
        <p:txBody>
          <a:bodyPr anchorCtr="0" anchor="b" bIns="91425" lIns="91425" spcFirstLastPara="1" rIns="91425" wrap="square" tIns="91425">
            <a:normAutofit/>
          </a:bodyPr>
          <a:lstStyle>
            <a:lvl1pPr lvl="0" rtl="0">
              <a:lnSpc>
                <a:spcPct val="115000"/>
              </a:lnSpc>
              <a:spcBef>
                <a:spcPts val="0"/>
              </a:spcBef>
              <a:spcAft>
                <a:spcPts val="0"/>
              </a:spcAft>
              <a:buSzPts val="1800"/>
              <a:buNone/>
              <a:defRPr sz="1800"/>
            </a:lvl1pPr>
            <a:lvl2pPr lvl="1" rtl="0">
              <a:lnSpc>
                <a:spcPct val="115000"/>
              </a:lnSpc>
              <a:spcBef>
                <a:spcPts val="0"/>
              </a:spcBef>
              <a:spcAft>
                <a:spcPts val="0"/>
              </a:spcAft>
              <a:buSzPts val="1800"/>
              <a:buNone/>
              <a:defRPr sz="1800"/>
            </a:lvl2pPr>
            <a:lvl3pPr lvl="2" rtl="0">
              <a:lnSpc>
                <a:spcPct val="115000"/>
              </a:lnSpc>
              <a:spcBef>
                <a:spcPts val="0"/>
              </a:spcBef>
              <a:spcAft>
                <a:spcPts val="0"/>
              </a:spcAft>
              <a:buSzPts val="1800"/>
              <a:buNone/>
              <a:defRPr sz="1800"/>
            </a:lvl3pPr>
            <a:lvl4pPr lvl="3" rtl="0">
              <a:lnSpc>
                <a:spcPct val="115000"/>
              </a:lnSpc>
              <a:spcBef>
                <a:spcPts val="0"/>
              </a:spcBef>
              <a:spcAft>
                <a:spcPts val="0"/>
              </a:spcAft>
              <a:buSzPts val="1800"/>
              <a:buNone/>
              <a:defRPr sz="1800"/>
            </a:lvl4pPr>
            <a:lvl5pPr lvl="4" rtl="0">
              <a:lnSpc>
                <a:spcPct val="115000"/>
              </a:lnSpc>
              <a:spcBef>
                <a:spcPts val="0"/>
              </a:spcBef>
              <a:spcAft>
                <a:spcPts val="0"/>
              </a:spcAft>
              <a:buSzPts val="1800"/>
              <a:buNone/>
              <a:defRPr sz="1800"/>
            </a:lvl5pPr>
            <a:lvl6pPr lvl="5" rtl="0">
              <a:lnSpc>
                <a:spcPct val="115000"/>
              </a:lnSpc>
              <a:spcBef>
                <a:spcPts val="0"/>
              </a:spcBef>
              <a:spcAft>
                <a:spcPts val="0"/>
              </a:spcAft>
              <a:buSzPts val="1800"/>
              <a:buNone/>
              <a:defRPr sz="1800"/>
            </a:lvl6pPr>
            <a:lvl7pPr lvl="6" rtl="0">
              <a:lnSpc>
                <a:spcPct val="115000"/>
              </a:lnSpc>
              <a:spcBef>
                <a:spcPts val="0"/>
              </a:spcBef>
              <a:spcAft>
                <a:spcPts val="0"/>
              </a:spcAft>
              <a:buSzPts val="1800"/>
              <a:buNone/>
              <a:defRPr sz="1800"/>
            </a:lvl7pPr>
            <a:lvl8pPr lvl="7" rtl="0">
              <a:lnSpc>
                <a:spcPct val="115000"/>
              </a:lnSpc>
              <a:spcBef>
                <a:spcPts val="0"/>
              </a:spcBef>
              <a:spcAft>
                <a:spcPts val="0"/>
              </a:spcAft>
              <a:buSzPts val="1800"/>
              <a:buNone/>
              <a:defRPr sz="1800"/>
            </a:lvl8pPr>
            <a:lvl9pPr lvl="8" rtl="0">
              <a:lnSpc>
                <a:spcPct val="115000"/>
              </a:lnSpc>
              <a:spcBef>
                <a:spcPts val="0"/>
              </a:spcBef>
              <a:spcAft>
                <a:spcPts val="0"/>
              </a:spcAft>
              <a:buSzPts val="1800"/>
              <a:buNone/>
              <a:defRPr sz="1800"/>
            </a:lvl9pPr>
          </a:lstStyle>
          <a:p/>
        </p:txBody>
      </p:sp>
      <p:sp>
        <p:nvSpPr>
          <p:cNvPr id="82" name="Google Shape;82;p15"/>
          <p:cNvSpPr txBox="1"/>
          <p:nvPr>
            <p:ph idx="6" type="body"/>
          </p:nvPr>
        </p:nvSpPr>
        <p:spPr>
          <a:xfrm>
            <a:off x="6334513" y="2577087"/>
            <a:ext cx="2112300" cy="2216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3" name="Google Shape;83;p1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End Card">
  <p:cSld name="SECTION_HEADER_2_1_2_3_1_1">
    <p:bg>
      <p:bgPr>
        <a:solidFill>
          <a:schemeClr val="dk1"/>
        </a:solidFill>
      </p:bgPr>
    </p:bg>
    <p:spTree>
      <p:nvGrpSpPr>
        <p:cNvPr id="1015" name="Shape 1015"/>
        <p:cNvGrpSpPr/>
        <p:nvPr/>
      </p:nvGrpSpPr>
      <p:grpSpPr>
        <a:xfrm>
          <a:off x="0" y="0"/>
          <a:ext cx="0" cy="0"/>
          <a:chOff x="0" y="0"/>
          <a:chExt cx="0" cy="0"/>
        </a:xfrm>
      </p:grpSpPr>
      <p:grpSp>
        <p:nvGrpSpPr>
          <p:cNvPr id="1016" name="Google Shape;1016;p143"/>
          <p:cNvGrpSpPr/>
          <p:nvPr/>
        </p:nvGrpSpPr>
        <p:grpSpPr>
          <a:xfrm>
            <a:off x="3286113" y="2319395"/>
            <a:ext cx="2571774" cy="505222"/>
            <a:chOff x="6972261" y="4704558"/>
            <a:chExt cx="4343479" cy="877884"/>
          </a:xfrm>
        </p:grpSpPr>
        <p:grpSp>
          <p:nvGrpSpPr>
            <p:cNvPr id="1017" name="Google Shape;1017;p143"/>
            <p:cNvGrpSpPr/>
            <p:nvPr/>
          </p:nvGrpSpPr>
          <p:grpSpPr>
            <a:xfrm>
              <a:off x="8566460" y="4732735"/>
              <a:ext cx="2749279" cy="849355"/>
              <a:chOff x="4940894" y="2609525"/>
              <a:chExt cx="5500759" cy="1694643"/>
            </a:xfrm>
          </p:grpSpPr>
          <p:sp>
            <p:nvSpPr>
              <p:cNvPr id="1018" name="Google Shape;1018;p143"/>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1019" name="Google Shape;1019;p143"/>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1020" name="Google Shape;1020;p143"/>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1021" name="Google Shape;1021;p143"/>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p:txBody>
          </p:sp>
        </p:grpSp>
        <p:grpSp>
          <p:nvGrpSpPr>
            <p:cNvPr id="1022" name="Google Shape;1022;p143"/>
            <p:cNvGrpSpPr/>
            <p:nvPr/>
          </p:nvGrpSpPr>
          <p:grpSpPr>
            <a:xfrm>
              <a:off x="6972261" y="4704558"/>
              <a:ext cx="1317179" cy="877884"/>
              <a:chOff x="1751220" y="2553305"/>
              <a:chExt cx="2635412" cy="1751564"/>
            </a:xfrm>
          </p:grpSpPr>
          <p:grpSp>
            <p:nvGrpSpPr>
              <p:cNvPr id="1023" name="Google Shape;1023;p143"/>
              <p:cNvGrpSpPr/>
              <p:nvPr/>
            </p:nvGrpSpPr>
            <p:grpSpPr>
              <a:xfrm>
                <a:off x="1751220" y="2553305"/>
                <a:ext cx="2635412" cy="1751564"/>
                <a:chOff x="1751220" y="2553305"/>
                <a:chExt cx="2635412" cy="1751564"/>
              </a:xfrm>
            </p:grpSpPr>
            <p:sp>
              <p:nvSpPr>
                <p:cNvPr id="1024" name="Google Shape;1024;p143"/>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25" name="Google Shape;1025;p143"/>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26" name="Google Shape;1026;p143"/>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27" name="Google Shape;1027;p143"/>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1028" name="Google Shape;1028;p143"/>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p:cSld name="TITLE_3">
    <p:bg>
      <p:bgPr>
        <a:solidFill>
          <a:schemeClr val="accent3"/>
        </a:solidFill>
      </p:bgPr>
    </p:bg>
    <p:spTree>
      <p:nvGrpSpPr>
        <p:cNvPr id="1029" name="Shape 1029"/>
        <p:cNvGrpSpPr/>
        <p:nvPr/>
      </p:nvGrpSpPr>
      <p:grpSpPr>
        <a:xfrm>
          <a:off x="0" y="0"/>
          <a:ext cx="0" cy="0"/>
          <a:chOff x="0" y="0"/>
          <a:chExt cx="0" cy="0"/>
        </a:xfrm>
      </p:grpSpPr>
      <p:sp>
        <p:nvSpPr>
          <p:cNvPr id="1030" name="Google Shape;1030;p144"/>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031" name="Google Shape;1031;p144"/>
          <p:cNvSpPr txBox="1"/>
          <p:nvPr>
            <p:ph idx="2" type="subTitle"/>
          </p:nvPr>
        </p:nvSpPr>
        <p:spPr>
          <a:xfrm>
            <a:off x="2110538"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032" name="Google Shape;1032;p144"/>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033" name="Google Shape;1033;p144"/>
          <p:cNvSpPr txBox="1"/>
          <p:nvPr>
            <p:ph type="ctrTitle"/>
          </p:nvPr>
        </p:nvSpPr>
        <p:spPr>
          <a:xfrm>
            <a:off x="352050" y="1325875"/>
            <a:ext cx="5982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34" name="Google Shape;1034;p144"/>
          <p:cNvSpPr txBox="1"/>
          <p:nvPr>
            <p:ph idx="4" type="subTitle"/>
          </p:nvPr>
        </p:nvSpPr>
        <p:spPr>
          <a:xfrm>
            <a:off x="352050" y="2423160"/>
            <a:ext cx="5982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grpSp>
        <p:nvGrpSpPr>
          <p:cNvPr id="1035" name="Google Shape;1035;p144"/>
          <p:cNvGrpSpPr/>
          <p:nvPr/>
        </p:nvGrpSpPr>
        <p:grpSpPr>
          <a:xfrm>
            <a:off x="7933699" y="4625913"/>
            <a:ext cx="862960" cy="173755"/>
            <a:chOff x="15867399" y="9251826"/>
            <a:chExt cx="1725920" cy="347510"/>
          </a:xfrm>
        </p:grpSpPr>
        <p:grpSp>
          <p:nvGrpSpPr>
            <p:cNvPr id="1036" name="Google Shape;1036;p144"/>
            <p:cNvGrpSpPr/>
            <p:nvPr/>
          </p:nvGrpSpPr>
          <p:grpSpPr>
            <a:xfrm>
              <a:off x="16500868" y="9262980"/>
              <a:ext cx="1092451" cy="336217"/>
              <a:chOff x="4940894" y="2609525"/>
              <a:chExt cx="5500759" cy="1694643"/>
            </a:xfrm>
          </p:grpSpPr>
          <p:sp>
            <p:nvSpPr>
              <p:cNvPr id="1037" name="Google Shape;1037;p144"/>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38" name="Google Shape;1038;p144"/>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39" name="Google Shape;1039;p144"/>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40" name="Google Shape;1040;p144"/>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nvGrpSpPr>
            <p:cNvPr id="1041" name="Google Shape;1041;p144"/>
            <p:cNvGrpSpPr/>
            <p:nvPr/>
          </p:nvGrpSpPr>
          <p:grpSpPr>
            <a:xfrm>
              <a:off x="15867399" y="9251826"/>
              <a:ext cx="523393" cy="347510"/>
              <a:chOff x="1751220" y="2553305"/>
              <a:chExt cx="2635412" cy="1751564"/>
            </a:xfrm>
          </p:grpSpPr>
          <p:grpSp>
            <p:nvGrpSpPr>
              <p:cNvPr id="1042" name="Google Shape;1042;p144"/>
              <p:cNvGrpSpPr/>
              <p:nvPr/>
            </p:nvGrpSpPr>
            <p:grpSpPr>
              <a:xfrm>
                <a:off x="1751220" y="2553305"/>
                <a:ext cx="2635412" cy="1751564"/>
                <a:chOff x="1751220" y="2553305"/>
                <a:chExt cx="2635412" cy="1751564"/>
              </a:xfrm>
            </p:grpSpPr>
            <p:sp>
              <p:nvSpPr>
                <p:cNvPr id="1043" name="Google Shape;1043;p144"/>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44" name="Google Shape;1044;p144"/>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45" name="Google Shape;1045;p144"/>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046" name="Google Shape;1046;p144"/>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1047" name="Google Shape;1047;p144"/>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Agenda">
  <p:cSld name="SECTION_HEADER_2_2_3">
    <p:bg>
      <p:bgPr>
        <a:solidFill>
          <a:schemeClr val="accent3"/>
        </a:solidFill>
      </p:bgPr>
    </p:bg>
    <p:spTree>
      <p:nvGrpSpPr>
        <p:cNvPr id="1048" name="Shape 1048"/>
        <p:cNvGrpSpPr/>
        <p:nvPr/>
      </p:nvGrpSpPr>
      <p:grpSpPr>
        <a:xfrm>
          <a:off x="0" y="0"/>
          <a:ext cx="0" cy="0"/>
          <a:chOff x="0" y="0"/>
          <a:chExt cx="0" cy="0"/>
        </a:xfrm>
      </p:grpSpPr>
      <p:sp>
        <p:nvSpPr>
          <p:cNvPr id="1049" name="Google Shape;1049;p145"/>
          <p:cNvSpPr txBox="1"/>
          <p:nvPr>
            <p:ph idx="1" type="body"/>
          </p:nvPr>
        </p:nvSpPr>
        <p:spPr>
          <a:xfrm>
            <a:off x="4926325" y="1371600"/>
            <a:ext cx="2464500" cy="34680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1400"/>
              <a:buNone/>
              <a:defRPr sz="1400"/>
            </a:lvl1pPr>
            <a:lvl2pPr indent="-317500" lvl="1" marL="914400" rtl="0" algn="l">
              <a:lnSpc>
                <a:spcPct val="115000"/>
              </a:lnSpc>
              <a:spcBef>
                <a:spcPts val="900"/>
              </a:spcBef>
              <a:spcAft>
                <a:spcPts val="0"/>
              </a:spcAft>
              <a:buSzPts val="1400"/>
              <a:buAutoNum type="alphaLcPeriod"/>
              <a:defRPr sz="1400"/>
            </a:lvl2pPr>
            <a:lvl3pPr indent="-317500" lvl="2" marL="1371600" rtl="0" algn="l">
              <a:lnSpc>
                <a:spcPct val="115000"/>
              </a:lnSpc>
              <a:spcBef>
                <a:spcPts val="900"/>
              </a:spcBef>
              <a:spcAft>
                <a:spcPts val="0"/>
              </a:spcAft>
              <a:buSzPts val="1400"/>
              <a:buAutoNum type="romanLcPeriod"/>
              <a:defRPr sz="1400"/>
            </a:lvl3pPr>
            <a:lvl4pPr indent="-317500" lvl="3" marL="1828800" rtl="0" algn="l">
              <a:lnSpc>
                <a:spcPct val="115000"/>
              </a:lnSpc>
              <a:spcBef>
                <a:spcPts val="900"/>
              </a:spcBef>
              <a:spcAft>
                <a:spcPts val="0"/>
              </a:spcAft>
              <a:buSzPts val="1400"/>
              <a:buAutoNum type="arabicPeriod"/>
              <a:defRPr sz="1400"/>
            </a:lvl4pPr>
            <a:lvl5pPr indent="-317500" lvl="4" marL="2286000" rtl="0" algn="l">
              <a:lnSpc>
                <a:spcPct val="115000"/>
              </a:lnSpc>
              <a:spcBef>
                <a:spcPts val="900"/>
              </a:spcBef>
              <a:spcAft>
                <a:spcPts val="0"/>
              </a:spcAft>
              <a:buSzPts val="1400"/>
              <a:buAutoNum type="alphaLcPeriod"/>
              <a:defRPr sz="1400"/>
            </a:lvl5pPr>
            <a:lvl6pPr indent="-317500" lvl="5" marL="2743200" rtl="0" algn="l">
              <a:lnSpc>
                <a:spcPct val="115000"/>
              </a:lnSpc>
              <a:spcBef>
                <a:spcPts val="900"/>
              </a:spcBef>
              <a:spcAft>
                <a:spcPts val="0"/>
              </a:spcAft>
              <a:buSzPts val="1400"/>
              <a:buAutoNum type="romanLcPeriod"/>
              <a:defRPr sz="1400"/>
            </a:lvl6pPr>
            <a:lvl7pPr indent="-317500" lvl="6" marL="3200400" rtl="0" algn="l">
              <a:lnSpc>
                <a:spcPct val="115000"/>
              </a:lnSpc>
              <a:spcBef>
                <a:spcPts val="900"/>
              </a:spcBef>
              <a:spcAft>
                <a:spcPts val="0"/>
              </a:spcAft>
              <a:buSzPts val="1400"/>
              <a:buAutoNum type="arabicPeriod"/>
              <a:defRPr sz="1400"/>
            </a:lvl7pPr>
            <a:lvl8pPr indent="-317500" lvl="7" marL="3657600" rtl="0" algn="l">
              <a:lnSpc>
                <a:spcPct val="115000"/>
              </a:lnSpc>
              <a:spcBef>
                <a:spcPts val="900"/>
              </a:spcBef>
              <a:spcAft>
                <a:spcPts val="0"/>
              </a:spcAft>
              <a:buSzPts val="1400"/>
              <a:buAutoNum type="alphaLcPeriod"/>
              <a:defRPr sz="1400"/>
            </a:lvl8pPr>
            <a:lvl9pPr indent="-317500" lvl="8" marL="4114800" rtl="0" algn="l">
              <a:lnSpc>
                <a:spcPct val="115000"/>
              </a:lnSpc>
              <a:spcBef>
                <a:spcPts val="900"/>
              </a:spcBef>
              <a:spcAft>
                <a:spcPts val="900"/>
              </a:spcAft>
              <a:buSzPts val="1400"/>
              <a:buAutoNum type="romanLcPeriod"/>
              <a:defRPr sz="1400"/>
            </a:lvl9pPr>
          </a:lstStyle>
          <a:p/>
        </p:txBody>
      </p:sp>
      <p:sp>
        <p:nvSpPr>
          <p:cNvPr id="1050" name="Google Shape;1050;p145"/>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Schedule">
  <p:cSld name="SECTION_HEADER_2_2_1_2">
    <p:bg>
      <p:bgPr>
        <a:solidFill>
          <a:schemeClr val="accent3"/>
        </a:solidFill>
      </p:bgPr>
    </p:bg>
    <p:spTree>
      <p:nvGrpSpPr>
        <p:cNvPr id="1051" name="Shape 1051"/>
        <p:cNvGrpSpPr/>
        <p:nvPr/>
      </p:nvGrpSpPr>
      <p:grpSpPr>
        <a:xfrm>
          <a:off x="0" y="0"/>
          <a:ext cx="0" cy="0"/>
          <a:chOff x="0" y="0"/>
          <a:chExt cx="0" cy="0"/>
        </a:xfrm>
      </p:grpSpPr>
      <p:sp>
        <p:nvSpPr>
          <p:cNvPr id="1052" name="Google Shape;1052;p146"/>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1053" name="Google Shape;1053;p146"/>
          <p:cNvSpPr txBox="1"/>
          <p:nvPr>
            <p:ph idx="1" type="subTitle"/>
          </p:nvPr>
        </p:nvSpPr>
        <p:spPr>
          <a:xfrm>
            <a:off x="4222225" y="155448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54" name="Google Shape;1054;p146"/>
          <p:cNvSpPr txBox="1"/>
          <p:nvPr>
            <p:ph idx="2" type="subTitle"/>
          </p:nvPr>
        </p:nvSpPr>
        <p:spPr>
          <a:xfrm>
            <a:off x="6686538" y="155448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55" name="Google Shape;1055;p146"/>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56" name="Google Shape;1056;p146"/>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57" name="Google Shape;1057;p146"/>
          <p:cNvSpPr txBox="1"/>
          <p:nvPr>
            <p:ph idx="5" type="subTitle"/>
          </p:nvPr>
        </p:nvSpPr>
        <p:spPr>
          <a:xfrm>
            <a:off x="4222225" y="242316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58" name="Google Shape;1058;p146"/>
          <p:cNvSpPr txBox="1"/>
          <p:nvPr>
            <p:ph idx="6" type="subTitle"/>
          </p:nvPr>
        </p:nvSpPr>
        <p:spPr>
          <a:xfrm>
            <a:off x="6686538" y="242316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59" name="Google Shape;1059;p146"/>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0" name="Google Shape;1060;p146"/>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1" name="Google Shape;1061;p146"/>
          <p:cNvSpPr txBox="1"/>
          <p:nvPr>
            <p:ph idx="9" type="subTitle"/>
          </p:nvPr>
        </p:nvSpPr>
        <p:spPr>
          <a:xfrm>
            <a:off x="4222225" y="329184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62" name="Google Shape;1062;p146"/>
          <p:cNvSpPr txBox="1"/>
          <p:nvPr>
            <p:ph idx="13" type="subTitle"/>
          </p:nvPr>
        </p:nvSpPr>
        <p:spPr>
          <a:xfrm>
            <a:off x="6686538" y="329184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63" name="Google Shape;1063;p146"/>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4" name="Google Shape;1064;p146"/>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5" name="Google Shape;1065;p146"/>
          <p:cNvSpPr txBox="1"/>
          <p:nvPr>
            <p:ph idx="16" type="subTitle"/>
          </p:nvPr>
        </p:nvSpPr>
        <p:spPr>
          <a:xfrm>
            <a:off x="4222225" y="416052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66" name="Google Shape;1066;p146"/>
          <p:cNvSpPr txBox="1"/>
          <p:nvPr>
            <p:ph idx="17" type="subTitle"/>
          </p:nvPr>
        </p:nvSpPr>
        <p:spPr>
          <a:xfrm>
            <a:off x="6686538" y="4160520"/>
            <a:ext cx="2112300" cy="411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1067" name="Google Shape;1067;p146"/>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8" name="Google Shape;1068;p146"/>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69" name="Google Shape;1069;p146"/>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0" name="Google Shape;1070;p146"/>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1" name="Google Shape;1071;p146"/>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2" name="Google Shape;1072;p146"/>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3" name="Google Shape;1073;p146"/>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4" name="Google Shape;1074;p146"/>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5" name="Google Shape;1075;p146"/>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1076" name="Google Shape;1076;p146"/>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Mission">
  <p:cSld name="SECTION_HEADER_2_1_2_1_2">
    <p:bg>
      <p:bgPr>
        <a:solidFill>
          <a:schemeClr val="accent3"/>
        </a:solidFill>
      </p:bgPr>
    </p:bg>
    <p:spTree>
      <p:nvGrpSpPr>
        <p:cNvPr id="1077" name="Shape 1077"/>
        <p:cNvGrpSpPr/>
        <p:nvPr/>
      </p:nvGrpSpPr>
      <p:grpSpPr>
        <a:xfrm>
          <a:off x="0" y="0"/>
          <a:ext cx="0" cy="0"/>
          <a:chOff x="0" y="0"/>
          <a:chExt cx="0" cy="0"/>
        </a:xfrm>
      </p:grpSpPr>
      <p:sp>
        <p:nvSpPr>
          <p:cNvPr id="1078" name="Google Shape;1078;p147"/>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SzPts val="1800"/>
              <a:buNone/>
              <a:defRPr sz="1800"/>
            </a:lvl1pPr>
            <a:lvl2pPr lvl="1" rtl="0" algn="ctr">
              <a:lnSpc>
                <a:spcPct val="125000"/>
              </a:lnSpc>
              <a:spcBef>
                <a:spcPts val="0"/>
              </a:spcBef>
              <a:spcAft>
                <a:spcPts val="0"/>
              </a:spcAft>
              <a:buSzPts val="1800"/>
              <a:buNone/>
              <a:defRPr sz="1800"/>
            </a:lvl2pPr>
            <a:lvl3pPr lvl="2" rtl="0" algn="ctr">
              <a:lnSpc>
                <a:spcPct val="125000"/>
              </a:lnSpc>
              <a:spcBef>
                <a:spcPts val="0"/>
              </a:spcBef>
              <a:spcAft>
                <a:spcPts val="0"/>
              </a:spcAft>
              <a:buSzPts val="1800"/>
              <a:buNone/>
              <a:defRPr sz="1800"/>
            </a:lvl3pPr>
            <a:lvl4pPr lvl="3" rtl="0" algn="ctr">
              <a:lnSpc>
                <a:spcPct val="125000"/>
              </a:lnSpc>
              <a:spcBef>
                <a:spcPts val="0"/>
              </a:spcBef>
              <a:spcAft>
                <a:spcPts val="0"/>
              </a:spcAft>
              <a:buSzPts val="1800"/>
              <a:buNone/>
              <a:defRPr sz="1800"/>
            </a:lvl4pPr>
            <a:lvl5pPr lvl="4" rtl="0" algn="ctr">
              <a:lnSpc>
                <a:spcPct val="125000"/>
              </a:lnSpc>
              <a:spcBef>
                <a:spcPts val="0"/>
              </a:spcBef>
              <a:spcAft>
                <a:spcPts val="0"/>
              </a:spcAft>
              <a:buSzPts val="1800"/>
              <a:buNone/>
              <a:defRPr sz="1800"/>
            </a:lvl5pPr>
            <a:lvl6pPr lvl="5" rtl="0" algn="ctr">
              <a:lnSpc>
                <a:spcPct val="125000"/>
              </a:lnSpc>
              <a:spcBef>
                <a:spcPts val="0"/>
              </a:spcBef>
              <a:spcAft>
                <a:spcPts val="0"/>
              </a:spcAft>
              <a:buSzPts val="1800"/>
              <a:buNone/>
              <a:defRPr sz="1800"/>
            </a:lvl6pPr>
            <a:lvl7pPr lvl="6" rtl="0" algn="ctr">
              <a:lnSpc>
                <a:spcPct val="125000"/>
              </a:lnSpc>
              <a:spcBef>
                <a:spcPts val="0"/>
              </a:spcBef>
              <a:spcAft>
                <a:spcPts val="0"/>
              </a:spcAft>
              <a:buSzPts val="1800"/>
              <a:buNone/>
              <a:defRPr sz="1800"/>
            </a:lvl7pPr>
            <a:lvl8pPr lvl="7" rtl="0" algn="ctr">
              <a:lnSpc>
                <a:spcPct val="125000"/>
              </a:lnSpc>
              <a:spcBef>
                <a:spcPts val="0"/>
              </a:spcBef>
              <a:spcAft>
                <a:spcPts val="0"/>
              </a:spcAft>
              <a:buSzPts val="1800"/>
              <a:buNone/>
              <a:defRPr sz="1800"/>
            </a:lvl8pPr>
            <a:lvl9pPr lvl="8" rtl="0" algn="ctr">
              <a:lnSpc>
                <a:spcPct val="125000"/>
              </a:lnSpc>
              <a:spcBef>
                <a:spcPts val="0"/>
              </a:spcBef>
              <a:spcAft>
                <a:spcPts val="0"/>
              </a:spcAft>
              <a:buSzPts val="1800"/>
              <a:buNone/>
              <a:defRPr sz="1800"/>
            </a:lvl9pPr>
          </a:lstStyle>
          <a:p/>
        </p:txBody>
      </p:sp>
      <p:sp>
        <p:nvSpPr>
          <p:cNvPr id="1079" name="Google Shape;1079;p147"/>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Quote">
  <p:cSld name="SECTION_HEADER_2_1_2_2_2">
    <p:bg>
      <p:bgPr>
        <a:solidFill>
          <a:schemeClr val="accent3"/>
        </a:solidFill>
      </p:bgPr>
    </p:bg>
    <p:spTree>
      <p:nvGrpSpPr>
        <p:cNvPr id="1080" name="Shape 1080"/>
        <p:cNvGrpSpPr/>
        <p:nvPr/>
      </p:nvGrpSpPr>
      <p:grpSpPr>
        <a:xfrm>
          <a:off x="0" y="0"/>
          <a:ext cx="0" cy="0"/>
          <a:chOff x="0" y="0"/>
          <a:chExt cx="0" cy="0"/>
        </a:xfrm>
      </p:grpSpPr>
      <p:sp>
        <p:nvSpPr>
          <p:cNvPr id="1081" name="Google Shape;1081;p148"/>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SzPts val="1800"/>
              <a:buNone/>
              <a:defRPr sz="1800"/>
            </a:lvl1pPr>
            <a:lvl2pPr lvl="1" rtl="0" algn="ctr">
              <a:lnSpc>
                <a:spcPct val="125000"/>
              </a:lnSpc>
              <a:spcBef>
                <a:spcPts val="0"/>
              </a:spcBef>
              <a:spcAft>
                <a:spcPts val="0"/>
              </a:spcAft>
              <a:buSzPts val="1800"/>
              <a:buNone/>
              <a:defRPr sz="1800"/>
            </a:lvl2pPr>
            <a:lvl3pPr lvl="2" rtl="0" algn="ctr">
              <a:lnSpc>
                <a:spcPct val="125000"/>
              </a:lnSpc>
              <a:spcBef>
                <a:spcPts val="0"/>
              </a:spcBef>
              <a:spcAft>
                <a:spcPts val="0"/>
              </a:spcAft>
              <a:buSzPts val="1800"/>
              <a:buNone/>
              <a:defRPr sz="1800"/>
            </a:lvl3pPr>
            <a:lvl4pPr lvl="3" rtl="0" algn="ctr">
              <a:lnSpc>
                <a:spcPct val="125000"/>
              </a:lnSpc>
              <a:spcBef>
                <a:spcPts val="0"/>
              </a:spcBef>
              <a:spcAft>
                <a:spcPts val="0"/>
              </a:spcAft>
              <a:buSzPts val="1800"/>
              <a:buNone/>
              <a:defRPr sz="1800"/>
            </a:lvl4pPr>
            <a:lvl5pPr lvl="4" rtl="0" algn="ctr">
              <a:lnSpc>
                <a:spcPct val="125000"/>
              </a:lnSpc>
              <a:spcBef>
                <a:spcPts val="0"/>
              </a:spcBef>
              <a:spcAft>
                <a:spcPts val="0"/>
              </a:spcAft>
              <a:buSzPts val="1800"/>
              <a:buNone/>
              <a:defRPr sz="1800"/>
            </a:lvl5pPr>
            <a:lvl6pPr lvl="5" rtl="0" algn="ctr">
              <a:lnSpc>
                <a:spcPct val="125000"/>
              </a:lnSpc>
              <a:spcBef>
                <a:spcPts val="0"/>
              </a:spcBef>
              <a:spcAft>
                <a:spcPts val="0"/>
              </a:spcAft>
              <a:buSzPts val="1800"/>
              <a:buNone/>
              <a:defRPr sz="1800"/>
            </a:lvl6pPr>
            <a:lvl7pPr lvl="6" rtl="0" algn="ctr">
              <a:lnSpc>
                <a:spcPct val="125000"/>
              </a:lnSpc>
              <a:spcBef>
                <a:spcPts val="0"/>
              </a:spcBef>
              <a:spcAft>
                <a:spcPts val="0"/>
              </a:spcAft>
              <a:buSzPts val="1800"/>
              <a:buNone/>
              <a:defRPr sz="1800"/>
            </a:lvl7pPr>
            <a:lvl8pPr lvl="7" rtl="0" algn="ctr">
              <a:lnSpc>
                <a:spcPct val="125000"/>
              </a:lnSpc>
              <a:spcBef>
                <a:spcPts val="0"/>
              </a:spcBef>
              <a:spcAft>
                <a:spcPts val="0"/>
              </a:spcAft>
              <a:buSzPts val="1800"/>
              <a:buNone/>
              <a:defRPr sz="1800"/>
            </a:lvl8pPr>
            <a:lvl9pPr lvl="8" rtl="0" algn="ctr">
              <a:lnSpc>
                <a:spcPct val="125000"/>
              </a:lnSpc>
              <a:spcBef>
                <a:spcPts val="0"/>
              </a:spcBef>
              <a:spcAft>
                <a:spcPts val="0"/>
              </a:spcAft>
              <a:buSzPts val="1800"/>
              <a:buNone/>
              <a:defRPr sz="1800"/>
            </a:lvl9pPr>
          </a:lstStyle>
          <a:p/>
        </p:txBody>
      </p:sp>
      <p:sp>
        <p:nvSpPr>
          <p:cNvPr id="1082" name="Google Shape;1082;p148"/>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p:cSld name="SECTION_HEADER_2_3_2">
    <p:bg>
      <p:bgPr>
        <a:solidFill>
          <a:schemeClr val="accent3"/>
        </a:solidFill>
      </p:bgPr>
    </p:bg>
    <p:spTree>
      <p:nvGrpSpPr>
        <p:cNvPr id="1083" name="Shape 1083"/>
        <p:cNvGrpSpPr/>
        <p:nvPr/>
      </p:nvGrpSpPr>
      <p:grpSpPr>
        <a:xfrm>
          <a:off x="0" y="0"/>
          <a:ext cx="0" cy="0"/>
          <a:chOff x="0" y="0"/>
          <a:chExt cx="0" cy="0"/>
        </a:xfrm>
      </p:grpSpPr>
      <p:sp>
        <p:nvSpPr>
          <p:cNvPr id="1084" name="Google Shape;1084;p149"/>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ext">
  <p:cSld name="TITLE_AND_BODY_1_3">
    <p:bg>
      <p:bgPr>
        <a:solidFill>
          <a:schemeClr val="accent3"/>
        </a:solidFill>
      </p:bgPr>
    </p:bg>
    <p:spTree>
      <p:nvGrpSpPr>
        <p:cNvPr id="1085" name="Shape 1085"/>
        <p:cNvGrpSpPr/>
        <p:nvPr/>
      </p:nvGrpSpPr>
      <p:grpSpPr>
        <a:xfrm>
          <a:off x="0" y="0"/>
          <a:ext cx="0" cy="0"/>
          <a:chOff x="0" y="0"/>
          <a:chExt cx="0" cy="0"/>
        </a:xfrm>
      </p:grpSpPr>
      <p:sp>
        <p:nvSpPr>
          <p:cNvPr id="1086" name="Google Shape;1086;p150"/>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87" name="Google Shape;1087;p150"/>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088" name="Google Shape;1088;p150"/>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ext (Two-Thirds)">
  <p:cSld name="TITLE_AND_BODY_1_1_3">
    <p:bg>
      <p:bgPr>
        <a:solidFill>
          <a:schemeClr val="accent3"/>
        </a:solidFill>
      </p:bgPr>
    </p:bg>
    <p:spTree>
      <p:nvGrpSpPr>
        <p:cNvPr id="1089" name="Shape 1089"/>
        <p:cNvGrpSpPr/>
        <p:nvPr/>
      </p:nvGrpSpPr>
      <p:grpSpPr>
        <a:xfrm>
          <a:off x="0" y="0"/>
          <a:ext cx="0" cy="0"/>
          <a:chOff x="0" y="0"/>
          <a:chExt cx="0" cy="0"/>
        </a:xfrm>
      </p:grpSpPr>
      <p:sp>
        <p:nvSpPr>
          <p:cNvPr id="1090" name="Google Shape;1090;p151"/>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091" name="Google Shape;1091;p151"/>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2" name="Google Shape;1092;p151"/>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ext (Half)">
  <p:cSld name="TITLE_AND_BODY_2_5">
    <p:bg>
      <p:bgPr>
        <a:solidFill>
          <a:schemeClr val="accent3"/>
        </a:solidFill>
      </p:bgPr>
    </p:bg>
    <p:spTree>
      <p:nvGrpSpPr>
        <p:cNvPr id="1093" name="Shape 1093"/>
        <p:cNvGrpSpPr/>
        <p:nvPr/>
      </p:nvGrpSpPr>
      <p:grpSpPr>
        <a:xfrm>
          <a:off x="0" y="0"/>
          <a:ext cx="0" cy="0"/>
          <a:chOff x="0" y="0"/>
          <a:chExt cx="0" cy="0"/>
        </a:xfrm>
      </p:grpSpPr>
      <p:sp>
        <p:nvSpPr>
          <p:cNvPr id="1094" name="Google Shape;1094;p152"/>
          <p:cNvSpPr txBox="1"/>
          <p:nvPr>
            <p:ph type="title"/>
          </p:nvPr>
        </p:nvSpPr>
        <p:spPr>
          <a:xfrm>
            <a:off x="349763" y="1325875"/>
            <a:ext cx="38727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5" name="Google Shape;1095;p152"/>
          <p:cNvSpPr txBox="1"/>
          <p:nvPr>
            <p:ph idx="1" type="body"/>
          </p:nvPr>
        </p:nvSpPr>
        <p:spPr>
          <a:xfrm>
            <a:off x="349763" y="2484875"/>
            <a:ext cx="38727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096" name="Google Shape;1096;p152"/>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6">
    <p:spTree>
      <p:nvGrpSpPr>
        <p:cNvPr id="84" name="Shape 84"/>
        <p:cNvGrpSpPr/>
        <p:nvPr/>
      </p:nvGrpSpPr>
      <p:grpSpPr>
        <a:xfrm>
          <a:off x="0" y="0"/>
          <a:ext cx="0" cy="0"/>
          <a:chOff x="0" y="0"/>
          <a:chExt cx="0" cy="0"/>
        </a:xfrm>
      </p:grpSpPr>
      <p:sp>
        <p:nvSpPr>
          <p:cNvPr id="85" name="Google Shape;85;p16"/>
          <p:cNvSpPr txBox="1"/>
          <p:nvPr>
            <p:ph idx="12" type="sldNum"/>
          </p:nvPr>
        </p:nvSpPr>
        <p:spPr>
          <a:xfrm>
            <a:off x="8474775" y="4572000"/>
            <a:ext cx="402600" cy="279300"/>
          </a:xfrm>
          <a:prstGeom prst="rect">
            <a:avLst/>
          </a:prstGeom>
        </p:spPr>
        <p:txBody>
          <a:bodyPr anchorCtr="0" anchor="ctr" bIns="91425" lIns="91425" spcFirstLastPara="1" rIns="91425" wrap="square" tIns="91425">
            <a:normAutofit fontScale="77500" lnSpcReduction="20000"/>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16"/>
          <p:cNvSpPr txBox="1"/>
          <p:nvPr/>
        </p:nvSpPr>
        <p:spPr>
          <a:xfrm>
            <a:off x="874225" y="571475"/>
            <a:ext cx="2543400" cy="4007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latin typeface="Helvetica Neue"/>
              <a:ea typeface="Helvetica Neue"/>
              <a:cs typeface="Helvetica Neue"/>
              <a:sym typeface="Helvetica Neue"/>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ext (Third)">
  <p:cSld name="TITLE_AND_BODY_2_1_3">
    <p:bg>
      <p:bgPr>
        <a:solidFill>
          <a:schemeClr val="accent3"/>
        </a:solidFill>
      </p:bgPr>
    </p:bg>
    <p:spTree>
      <p:nvGrpSpPr>
        <p:cNvPr id="1097" name="Shape 1097"/>
        <p:cNvGrpSpPr/>
        <p:nvPr/>
      </p:nvGrpSpPr>
      <p:grpSpPr>
        <a:xfrm>
          <a:off x="0" y="0"/>
          <a:ext cx="0" cy="0"/>
          <a:chOff x="0" y="0"/>
          <a:chExt cx="0" cy="0"/>
        </a:xfrm>
      </p:grpSpPr>
      <p:sp>
        <p:nvSpPr>
          <p:cNvPr id="1098" name="Google Shape;1098;p153"/>
          <p:cNvSpPr txBox="1"/>
          <p:nvPr>
            <p:ph type="title"/>
          </p:nvPr>
        </p:nvSpPr>
        <p:spPr>
          <a:xfrm>
            <a:off x="349763" y="1325875"/>
            <a:ext cx="24645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9" name="Google Shape;1099;p153"/>
          <p:cNvSpPr txBox="1"/>
          <p:nvPr>
            <p:ph idx="1" type="body"/>
          </p:nvPr>
        </p:nvSpPr>
        <p:spPr>
          <a:xfrm>
            <a:off x="349763" y="2921512"/>
            <a:ext cx="24645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00" name="Google Shape;1100;p153"/>
          <p:cNvSpPr txBox="1"/>
          <p:nvPr>
            <p:ph idx="2"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olumns (Two)">
  <p:cSld name="TITLE_AND_BODY_2_2_3">
    <p:bg>
      <p:bgPr>
        <a:solidFill>
          <a:schemeClr val="accent3"/>
        </a:solidFill>
      </p:bgPr>
    </p:bg>
    <p:spTree>
      <p:nvGrpSpPr>
        <p:cNvPr id="1101" name="Shape 1101"/>
        <p:cNvGrpSpPr/>
        <p:nvPr/>
      </p:nvGrpSpPr>
      <p:grpSpPr>
        <a:xfrm>
          <a:off x="0" y="0"/>
          <a:ext cx="0" cy="0"/>
          <a:chOff x="0" y="0"/>
          <a:chExt cx="0" cy="0"/>
        </a:xfrm>
      </p:grpSpPr>
      <p:sp>
        <p:nvSpPr>
          <p:cNvPr id="1102" name="Google Shape;1102;p154"/>
          <p:cNvSpPr txBox="1"/>
          <p:nvPr>
            <p:ph type="title"/>
          </p:nvPr>
        </p:nvSpPr>
        <p:spPr>
          <a:xfrm>
            <a:off x="701800"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03" name="Google Shape;1103;p154"/>
          <p:cNvSpPr txBox="1"/>
          <p:nvPr>
            <p:ph idx="1" type="body"/>
          </p:nvPr>
        </p:nvSpPr>
        <p:spPr>
          <a:xfrm>
            <a:off x="701800"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04" name="Google Shape;1104;p154"/>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05" name="Google Shape;1105;p154"/>
          <p:cNvSpPr txBox="1"/>
          <p:nvPr>
            <p:ph idx="3" type="title"/>
          </p:nvPr>
        </p:nvSpPr>
        <p:spPr>
          <a:xfrm>
            <a:off x="5278375" y="1325875"/>
            <a:ext cx="3168600" cy="1284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06" name="Google Shape;1106;p154"/>
          <p:cNvSpPr txBox="1"/>
          <p:nvPr>
            <p:ph idx="4" type="body"/>
          </p:nvPr>
        </p:nvSpPr>
        <p:spPr>
          <a:xfrm>
            <a:off x="5278375" y="2921512"/>
            <a:ext cx="3168600" cy="18723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olumns (Three)">
  <p:cSld name="TITLE_AND_BODY_2_2_1_4">
    <p:bg>
      <p:bgPr>
        <a:solidFill>
          <a:schemeClr val="accent3"/>
        </a:solidFill>
      </p:bgPr>
    </p:bg>
    <p:spTree>
      <p:nvGrpSpPr>
        <p:cNvPr id="1107" name="Shape 1107"/>
        <p:cNvGrpSpPr/>
        <p:nvPr/>
      </p:nvGrpSpPr>
      <p:grpSpPr>
        <a:xfrm>
          <a:off x="0" y="0"/>
          <a:ext cx="0" cy="0"/>
          <a:chOff x="0" y="0"/>
          <a:chExt cx="0" cy="0"/>
        </a:xfrm>
      </p:grpSpPr>
      <p:sp>
        <p:nvSpPr>
          <p:cNvPr id="1108" name="Google Shape;1108;p155"/>
          <p:cNvSpPr txBox="1"/>
          <p:nvPr>
            <p:ph type="title"/>
          </p:nvPr>
        </p:nvSpPr>
        <p:spPr>
          <a:xfrm>
            <a:off x="701788"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09" name="Google Shape;1109;p155"/>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10" name="Google Shape;1110;p155"/>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11" name="Google Shape;1111;p155"/>
          <p:cNvSpPr txBox="1"/>
          <p:nvPr>
            <p:ph idx="3" type="title"/>
          </p:nvPr>
        </p:nvSpPr>
        <p:spPr>
          <a:xfrm>
            <a:off x="3518150"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12" name="Google Shape;1112;p155"/>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13" name="Google Shape;1113;p155"/>
          <p:cNvSpPr txBox="1"/>
          <p:nvPr>
            <p:ph idx="5" type="title"/>
          </p:nvPr>
        </p:nvSpPr>
        <p:spPr>
          <a:xfrm>
            <a:off x="6334513" y="1353312"/>
            <a:ext cx="21123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14" name="Google Shape;1114;p155"/>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olumns (Four)">
  <p:cSld name="TITLE_AND_BODY_2_2_1_1_2">
    <p:bg>
      <p:bgPr>
        <a:solidFill>
          <a:schemeClr val="accent3"/>
        </a:solidFill>
      </p:bgPr>
    </p:bg>
    <p:spTree>
      <p:nvGrpSpPr>
        <p:cNvPr id="1115" name="Shape 1115"/>
        <p:cNvGrpSpPr/>
        <p:nvPr/>
      </p:nvGrpSpPr>
      <p:grpSpPr>
        <a:xfrm>
          <a:off x="0" y="0"/>
          <a:ext cx="0" cy="0"/>
          <a:chOff x="0" y="0"/>
          <a:chExt cx="0" cy="0"/>
        </a:xfrm>
      </p:grpSpPr>
      <p:sp>
        <p:nvSpPr>
          <p:cNvPr id="1116" name="Google Shape;1116;p156"/>
          <p:cNvSpPr txBox="1"/>
          <p:nvPr>
            <p:ph type="title"/>
          </p:nvPr>
        </p:nvSpPr>
        <p:spPr>
          <a:xfrm>
            <a:off x="7017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17" name="Google Shape;1117;p156"/>
          <p:cNvSpPr txBox="1"/>
          <p:nvPr>
            <p:ph idx="1" type="body"/>
          </p:nvPr>
        </p:nvSpPr>
        <p:spPr>
          <a:xfrm>
            <a:off x="7017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18" name="Google Shape;1118;p156"/>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19" name="Google Shape;1119;p156"/>
          <p:cNvSpPr txBox="1"/>
          <p:nvPr>
            <p:ph idx="3" type="title"/>
          </p:nvPr>
        </p:nvSpPr>
        <p:spPr>
          <a:xfrm>
            <a:off x="2814050"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20" name="Google Shape;1120;p156"/>
          <p:cNvSpPr txBox="1"/>
          <p:nvPr>
            <p:ph idx="4" type="body"/>
          </p:nvPr>
        </p:nvSpPr>
        <p:spPr>
          <a:xfrm>
            <a:off x="2814050"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21" name="Google Shape;1121;p156"/>
          <p:cNvSpPr txBox="1"/>
          <p:nvPr>
            <p:ph idx="5" type="title"/>
          </p:nvPr>
        </p:nvSpPr>
        <p:spPr>
          <a:xfrm>
            <a:off x="4926313"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22" name="Google Shape;1122;p156"/>
          <p:cNvSpPr txBox="1"/>
          <p:nvPr>
            <p:ph idx="6" type="body"/>
          </p:nvPr>
        </p:nvSpPr>
        <p:spPr>
          <a:xfrm>
            <a:off x="4926313"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23" name="Google Shape;1123;p156"/>
          <p:cNvSpPr txBox="1"/>
          <p:nvPr>
            <p:ph idx="7" type="title"/>
          </p:nvPr>
        </p:nvSpPr>
        <p:spPr>
          <a:xfrm>
            <a:off x="7038588" y="1353312"/>
            <a:ext cx="1408200" cy="946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24" name="Google Shape;1124;p156"/>
          <p:cNvSpPr txBox="1"/>
          <p:nvPr>
            <p:ph idx="8" type="body"/>
          </p:nvPr>
        </p:nvSpPr>
        <p:spPr>
          <a:xfrm>
            <a:off x="7038588" y="2500888"/>
            <a:ext cx="1408200" cy="2277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Points (Two)">
  <p:cSld name="TITLE_AND_BODY_2_2_1_2_2_2">
    <p:bg>
      <p:bgPr>
        <a:solidFill>
          <a:schemeClr val="accent3"/>
        </a:solidFill>
      </p:bgPr>
    </p:bg>
    <p:spTree>
      <p:nvGrpSpPr>
        <p:cNvPr id="1125" name="Shape 1125"/>
        <p:cNvGrpSpPr/>
        <p:nvPr/>
      </p:nvGrpSpPr>
      <p:grpSpPr>
        <a:xfrm>
          <a:off x="0" y="0"/>
          <a:ext cx="0" cy="0"/>
          <a:chOff x="0" y="0"/>
          <a:chExt cx="0" cy="0"/>
        </a:xfrm>
      </p:grpSpPr>
      <p:sp>
        <p:nvSpPr>
          <p:cNvPr id="1126" name="Google Shape;1126;p157"/>
          <p:cNvSpPr txBox="1"/>
          <p:nvPr>
            <p:ph type="title"/>
          </p:nvPr>
        </p:nvSpPr>
        <p:spPr>
          <a:xfrm>
            <a:off x="701800"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27" name="Google Shape;1127;p157"/>
          <p:cNvSpPr txBox="1"/>
          <p:nvPr>
            <p:ph idx="1" type="body"/>
          </p:nvPr>
        </p:nvSpPr>
        <p:spPr>
          <a:xfrm>
            <a:off x="701800"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28" name="Google Shape;1128;p157"/>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29" name="Google Shape;1129;p157"/>
          <p:cNvSpPr txBox="1"/>
          <p:nvPr>
            <p:ph idx="3" type="title"/>
          </p:nvPr>
        </p:nvSpPr>
        <p:spPr>
          <a:xfrm>
            <a:off x="5278363" y="3204972"/>
            <a:ext cx="3168600" cy="6255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800"/>
              <a:buNone/>
              <a:defRPr sz="1800"/>
            </a:lvl1pPr>
            <a:lvl2pPr lvl="1" rtl="0" algn="l">
              <a:lnSpc>
                <a:spcPct val="115000"/>
              </a:lnSpc>
              <a:spcBef>
                <a:spcPts val="0"/>
              </a:spcBef>
              <a:spcAft>
                <a:spcPts val="0"/>
              </a:spcAft>
              <a:buSzPts val="1800"/>
              <a:buNone/>
              <a:defRPr sz="1800"/>
            </a:lvl2pPr>
            <a:lvl3pPr lvl="2" rtl="0" algn="l">
              <a:lnSpc>
                <a:spcPct val="115000"/>
              </a:lnSpc>
              <a:spcBef>
                <a:spcPts val="0"/>
              </a:spcBef>
              <a:spcAft>
                <a:spcPts val="0"/>
              </a:spcAft>
              <a:buSzPts val="1800"/>
              <a:buNone/>
              <a:defRPr sz="1800"/>
            </a:lvl3pPr>
            <a:lvl4pPr lvl="3" rtl="0" algn="l">
              <a:lnSpc>
                <a:spcPct val="115000"/>
              </a:lnSpc>
              <a:spcBef>
                <a:spcPts val="0"/>
              </a:spcBef>
              <a:spcAft>
                <a:spcPts val="0"/>
              </a:spcAft>
              <a:buSzPts val="1800"/>
              <a:buNone/>
              <a:defRPr sz="1800"/>
            </a:lvl4pPr>
            <a:lvl5pPr lvl="4" rtl="0" algn="l">
              <a:lnSpc>
                <a:spcPct val="115000"/>
              </a:lnSpc>
              <a:spcBef>
                <a:spcPts val="0"/>
              </a:spcBef>
              <a:spcAft>
                <a:spcPts val="0"/>
              </a:spcAft>
              <a:buSzPts val="1800"/>
              <a:buNone/>
              <a:defRPr sz="1800"/>
            </a:lvl5pPr>
            <a:lvl6pPr lvl="5" rtl="0" algn="l">
              <a:lnSpc>
                <a:spcPct val="115000"/>
              </a:lnSpc>
              <a:spcBef>
                <a:spcPts val="0"/>
              </a:spcBef>
              <a:spcAft>
                <a:spcPts val="0"/>
              </a:spcAft>
              <a:buSzPts val="1800"/>
              <a:buNone/>
              <a:defRPr sz="1800"/>
            </a:lvl6pPr>
            <a:lvl7pPr lvl="6" rtl="0" algn="l">
              <a:lnSpc>
                <a:spcPct val="115000"/>
              </a:lnSpc>
              <a:spcBef>
                <a:spcPts val="0"/>
              </a:spcBef>
              <a:spcAft>
                <a:spcPts val="0"/>
              </a:spcAft>
              <a:buSzPts val="1800"/>
              <a:buNone/>
              <a:defRPr sz="1800"/>
            </a:lvl7pPr>
            <a:lvl8pPr lvl="7" rtl="0" algn="l">
              <a:lnSpc>
                <a:spcPct val="115000"/>
              </a:lnSpc>
              <a:spcBef>
                <a:spcPts val="0"/>
              </a:spcBef>
              <a:spcAft>
                <a:spcPts val="0"/>
              </a:spcAft>
              <a:buSzPts val="1800"/>
              <a:buNone/>
              <a:defRPr sz="1800"/>
            </a:lvl8pPr>
            <a:lvl9pPr lvl="8" rtl="0" algn="l">
              <a:lnSpc>
                <a:spcPct val="115000"/>
              </a:lnSpc>
              <a:spcBef>
                <a:spcPts val="0"/>
              </a:spcBef>
              <a:spcAft>
                <a:spcPts val="0"/>
              </a:spcAft>
              <a:buSzPts val="1800"/>
              <a:buNone/>
              <a:defRPr sz="1800"/>
            </a:lvl9pPr>
          </a:lstStyle>
          <a:p/>
        </p:txBody>
      </p:sp>
      <p:sp>
        <p:nvSpPr>
          <p:cNvPr id="1130" name="Google Shape;1130;p157"/>
          <p:cNvSpPr txBox="1"/>
          <p:nvPr>
            <p:ph idx="4" type="body"/>
          </p:nvPr>
        </p:nvSpPr>
        <p:spPr>
          <a:xfrm>
            <a:off x="5278363" y="3947950"/>
            <a:ext cx="3168600" cy="846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Points (Three)">
  <p:cSld name="TITLE_AND_BODY_2_2_1_2_4">
    <p:bg>
      <p:bgPr>
        <a:solidFill>
          <a:schemeClr val="accent3"/>
        </a:solidFill>
      </p:bgPr>
    </p:bg>
    <p:spTree>
      <p:nvGrpSpPr>
        <p:cNvPr id="1131" name="Shape 1131"/>
        <p:cNvGrpSpPr/>
        <p:nvPr/>
      </p:nvGrpSpPr>
      <p:grpSpPr>
        <a:xfrm>
          <a:off x="0" y="0"/>
          <a:ext cx="0" cy="0"/>
          <a:chOff x="0" y="0"/>
          <a:chExt cx="0" cy="0"/>
        </a:xfrm>
      </p:grpSpPr>
      <p:sp>
        <p:nvSpPr>
          <p:cNvPr id="1132" name="Google Shape;1132;p158"/>
          <p:cNvSpPr txBox="1"/>
          <p:nvPr>
            <p:ph type="title"/>
          </p:nvPr>
        </p:nvSpPr>
        <p:spPr>
          <a:xfrm>
            <a:off x="523463"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33" name="Google Shape;1133;p158"/>
          <p:cNvSpPr txBox="1"/>
          <p:nvPr>
            <p:ph idx="1" type="body"/>
          </p:nvPr>
        </p:nvSpPr>
        <p:spPr>
          <a:xfrm>
            <a:off x="523463"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34" name="Google Shape;1134;p158"/>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35" name="Google Shape;1135;p158"/>
          <p:cNvSpPr txBox="1"/>
          <p:nvPr>
            <p:ph idx="3" type="title"/>
          </p:nvPr>
        </p:nvSpPr>
        <p:spPr>
          <a:xfrm>
            <a:off x="3339825"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36" name="Google Shape;1136;p158"/>
          <p:cNvSpPr txBox="1"/>
          <p:nvPr>
            <p:ph idx="4" type="body"/>
          </p:nvPr>
        </p:nvSpPr>
        <p:spPr>
          <a:xfrm>
            <a:off x="3339825"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37" name="Google Shape;1137;p158"/>
          <p:cNvSpPr txBox="1"/>
          <p:nvPr>
            <p:ph idx="5" type="title"/>
          </p:nvPr>
        </p:nvSpPr>
        <p:spPr>
          <a:xfrm>
            <a:off x="6156188" y="3040825"/>
            <a:ext cx="24645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38" name="Google Shape;1138;p158"/>
          <p:cNvSpPr txBox="1"/>
          <p:nvPr>
            <p:ph idx="6" type="body"/>
          </p:nvPr>
        </p:nvSpPr>
        <p:spPr>
          <a:xfrm>
            <a:off x="6156188" y="3635900"/>
            <a:ext cx="2464500" cy="11580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Points (Four)">
  <p:cSld name="TITLE_AND_BODY_2_2_1_2_1_3">
    <p:bg>
      <p:bgPr>
        <a:solidFill>
          <a:schemeClr val="accent3"/>
        </a:solidFill>
      </p:bgPr>
    </p:bg>
    <p:spTree>
      <p:nvGrpSpPr>
        <p:cNvPr id="1139" name="Shape 1139"/>
        <p:cNvGrpSpPr/>
        <p:nvPr/>
      </p:nvGrpSpPr>
      <p:grpSpPr>
        <a:xfrm>
          <a:off x="0" y="0"/>
          <a:ext cx="0" cy="0"/>
          <a:chOff x="0" y="0"/>
          <a:chExt cx="0" cy="0"/>
        </a:xfrm>
      </p:grpSpPr>
      <p:sp>
        <p:nvSpPr>
          <p:cNvPr id="1140" name="Google Shape;1140;p159"/>
          <p:cNvSpPr txBox="1"/>
          <p:nvPr>
            <p:ph type="title"/>
          </p:nvPr>
        </p:nvSpPr>
        <p:spPr>
          <a:xfrm>
            <a:off x="5234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41" name="Google Shape;1141;p159"/>
          <p:cNvSpPr txBox="1"/>
          <p:nvPr>
            <p:ph idx="1" type="body"/>
          </p:nvPr>
        </p:nvSpPr>
        <p:spPr>
          <a:xfrm>
            <a:off x="5234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42" name="Google Shape;1142;p159"/>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43" name="Google Shape;1143;p159"/>
          <p:cNvSpPr txBox="1"/>
          <p:nvPr>
            <p:ph idx="3" type="title"/>
          </p:nvPr>
        </p:nvSpPr>
        <p:spPr>
          <a:xfrm>
            <a:off x="2635738"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44" name="Google Shape;1144;p159"/>
          <p:cNvSpPr txBox="1"/>
          <p:nvPr>
            <p:ph idx="4" type="body"/>
          </p:nvPr>
        </p:nvSpPr>
        <p:spPr>
          <a:xfrm>
            <a:off x="2635738"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45" name="Google Shape;1145;p159"/>
          <p:cNvSpPr txBox="1"/>
          <p:nvPr>
            <p:ph idx="5" type="title"/>
          </p:nvPr>
        </p:nvSpPr>
        <p:spPr>
          <a:xfrm>
            <a:off x="4748000"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46" name="Google Shape;1146;p159"/>
          <p:cNvSpPr txBox="1"/>
          <p:nvPr>
            <p:ph idx="6" type="body"/>
          </p:nvPr>
        </p:nvSpPr>
        <p:spPr>
          <a:xfrm>
            <a:off x="4748000"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1147" name="Google Shape;1147;p159"/>
          <p:cNvSpPr txBox="1"/>
          <p:nvPr>
            <p:ph idx="7" type="title"/>
          </p:nvPr>
        </p:nvSpPr>
        <p:spPr>
          <a:xfrm>
            <a:off x="6860275" y="3040375"/>
            <a:ext cx="1760400" cy="477900"/>
          </a:xfrm>
          <a:prstGeom prst="rect">
            <a:avLst/>
          </a:prstGeom>
          <a:noFill/>
          <a:ln>
            <a:noFill/>
          </a:ln>
        </p:spPr>
        <p:txBody>
          <a:bodyPr anchorCtr="0" anchor="b" bIns="0" lIns="0" spcFirstLastPara="1" rIns="0" wrap="square" tIns="0">
            <a:noAutofit/>
          </a:bodyPr>
          <a:lstStyle>
            <a:lvl1pPr lvl="0" rtl="0" algn="l">
              <a:lnSpc>
                <a:spcPct val="115000"/>
              </a:lnSpc>
              <a:spcBef>
                <a:spcPts val="0"/>
              </a:spcBef>
              <a:spcAft>
                <a:spcPts val="0"/>
              </a:spcAft>
              <a:buSzPts val="1400"/>
              <a:buNone/>
              <a:defRPr sz="1400"/>
            </a:lvl1pPr>
            <a:lvl2pPr lvl="1" rtl="0" algn="l">
              <a:lnSpc>
                <a:spcPct val="115000"/>
              </a:lnSpc>
              <a:spcBef>
                <a:spcPts val="0"/>
              </a:spcBef>
              <a:spcAft>
                <a:spcPts val="0"/>
              </a:spcAft>
              <a:buSzPts val="1400"/>
              <a:buNone/>
              <a:defRPr sz="1400"/>
            </a:lvl2pPr>
            <a:lvl3pPr lvl="2" rtl="0" algn="l">
              <a:lnSpc>
                <a:spcPct val="115000"/>
              </a:lnSpc>
              <a:spcBef>
                <a:spcPts val="0"/>
              </a:spcBef>
              <a:spcAft>
                <a:spcPts val="0"/>
              </a:spcAft>
              <a:buSzPts val="1400"/>
              <a:buNone/>
              <a:defRPr sz="1400"/>
            </a:lvl3pPr>
            <a:lvl4pPr lvl="3" rtl="0" algn="l">
              <a:lnSpc>
                <a:spcPct val="115000"/>
              </a:lnSpc>
              <a:spcBef>
                <a:spcPts val="0"/>
              </a:spcBef>
              <a:spcAft>
                <a:spcPts val="0"/>
              </a:spcAft>
              <a:buSzPts val="1400"/>
              <a:buNone/>
              <a:defRPr sz="1400"/>
            </a:lvl4pPr>
            <a:lvl5pPr lvl="4" rtl="0" algn="l">
              <a:lnSpc>
                <a:spcPct val="115000"/>
              </a:lnSpc>
              <a:spcBef>
                <a:spcPts val="0"/>
              </a:spcBef>
              <a:spcAft>
                <a:spcPts val="0"/>
              </a:spcAft>
              <a:buSzPts val="1400"/>
              <a:buNone/>
              <a:defRPr sz="1400"/>
            </a:lvl5pPr>
            <a:lvl6pPr lvl="5" rtl="0" algn="l">
              <a:lnSpc>
                <a:spcPct val="115000"/>
              </a:lnSpc>
              <a:spcBef>
                <a:spcPts val="0"/>
              </a:spcBef>
              <a:spcAft>
                <a:spcPts val="0"/>
              </a:spcAft>
              <a:buSzPts val="1400"/>
              <a:buNone/>
              <a:defRPr sz="1400"/>
            </a:lvl6pPr>
            <a:lvl7pPr lvl="6" rtl="0" algn="l">
              <a:lnSpc>
                <a:spcPct val="115000"/>
              </a:lnSpc>
              <a:spcBef>
                <a:spcPts val="0"/>
              </a:spcBef>
              <a:spcAft>
                <a:spcPts val="0"/>
              </a:spcAft>
              <a:buSzPts val="1400"/>
              <a:buNone/>
              <a:defRPr sz="1400"/>
            </a:lvl7pPr>
            <a:lvl8pPr lvl="7" rtl="0" algn="l">
              <a:lnSpc>
                <a:spcPct val="115000"/>
              </a:lnSpc>
              <a:spcBef>
                <a:spcPts val="0"/>
              </a:spcBef>
              <a:spcAft>
                <a:spcPts val="0"/>
              </a:spcAft>
              <a:buSzPts val="1400"/>
              <a:buNone/>
              <a:defRPr sz="1400"/>
            </a:lvl8pPr>
            <a:lvl9pPr lvl="8" rtl="0" algn="l">
              <a:lnSpc>
                <a:spcPct val="115000"/>
              </a:lnSpc>
              <a:spcBef>
                <a:spcPts val="0"/>
              </a:spcBef>
              <a:spcAft>
                <a:spcPts val="0"/>
              </a:spcAft>
              <a:buSzPts val="1400"/>
              <a:buNone/>
              <a:defRPr sz="1400"/>
            </a:lvl9pPr>
          </a:lstStyle>
          <a:p/>
        </p:txBody>
      </p:sp>
      <p:sp>
        <p:nvSpPr>
          <p:cNvPr id="1148" name="Google Shape;1148;p159"/>
          <p:cNvSpPr txBox="1"/>
          <p:nvPr>
            <p:ph idx="8" type="body"/>
          </p:nvPr>
        </p:nvSpPr>
        <p:spPr>
          <a:xfrm>
            <a:off x="6860275" y="3634735"/>
            <a:ext cx="1760400" cy="11592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ig Stat">
  <p:cSld name="TITLE_1_4">
    <p:bg>
      <p:bgPr>
        <a:solidFill>
          <a:schemeClr val="accent3"/>
        </a:solidFill>
      </p:bgPr>
    </p:bg>
    <p:spTree>
      <p:nvGrpSpPr>
        <p:cNvPr id="1149" name="Shape 1149"/>
        <p:cNvGrpSpPr/>
        <p:nvPr/>
      </p:nvGrpSpPr>
      <p:grpSpPr>
        <a:xfrm>
          <a:off x="0" y="0"/>
          <a:ext cx="0" cy="0"/>
          <a:chOff x="0" y="0"/>
          <a:chExt cx="0" cy="0"/>
        </a:xfrm>
      </p:grpSpPr>
      <p:sp>
        <p:nvSpPr>
          <p:cNvPr id="1150" name="Google Shape;1150;p160"/>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51" name="Google Shape;1151;p160"/>
          <p:cNvSpPr txBox="1"/>
          <p:nvPr>
            <p:ph type="ctrTitle"/>
          </p:nvPr>
        </p:nvSpPr>
        <p:spPr>
          <a:xfrm>
            <a:off x="701800" y="1691640"/>
            <a:ext cx="70410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1152" name="Google Shape;1152;p160"/>
          <p:cNvSpPr txBox="1"/>
          <p:nvPr>
            <p:ph idx="2" type="subTitle"/>
          </p:nvPr>
        </p:nvSpPr>
        <p:spPr>
          <a:xfrm>
            <a:off x="701850" y="2729484"/>
            <a:ext cx="70410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53" name="Google Shape;1153;p160"/>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Stats (Two)">
  <p:cSld name="TITLE_1_1_3">
    <p:bg>
      <p:bgPr>
        <a:solidFill>
          <a:schemeClr val="accent3"/>
        </a:solidFill>
      </p:bgPr>
    </p:bg>
    <p:spTree>
      <p:nvGrpSpPr>
        <p:cNvPr id="1154" name="Shape 1154"/>
        <p:cNvGrpSpPr/>
        <p:nvPr/>
      </p:nvGrpSpPr>
      <p:grpSpPr>
        <a:xfrm>
          <a:off x="0" y="0"/>
          <a:ext cx="0" cy="0"/>
          <a:chOff x="0" y="0"/>
          <a:chExt cx="0" cy="0"/>
        </a:xfrm>
      </p:grpSpPr>
      <p:sp>
        <p:nvSpPr>
          <p:cNvPr id="1155" name="Google Shape;1155;p161"/>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56" name="Google Shape;1156;p161"/>
          <p:cNvSpPr txBox="1"/>
          <p:nvPr>
            <p:ph type="ctrTitle"/>
          </p:nvPr>
        </p:nvSpPr>
        <p:spPr>
          <a:xfrm>
            <a:off x="701800" y="1691638"/>
            <a:ext cx="31686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1157" name="Google Shape;1157;p161"/>
          <p:cNvSpPr txBox="1"/>
          <p:nvPr>
            <p:ph idx="2" type="subTitle"/>
          </p:nvPr>
        </p:nvSpPr>
        <p:spPr>
          <a:xfrm>
            <a:off x="701850"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58" name="Google Shape;1158;p161"/>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1159" name="Google Shape;1159;p161"/>
          <p:cNvSpPr txBox="1"/>
          <p:nvPr>
            <p:ph idx="4" type="ctrTitle"/>
          </p:nvPr>
        </p:nvSpPr>
        <p:spPr>
          <a:xfrm>
            <a:off x="5278375" y="1691638"/>
            <a:ext cx="3168600" cy="1101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1160" name="Google Shape;1160;p161"/>
          <p:cNvSpPr txBox="1"/>
          <p:nvPr>
            <p:ph idx="5" type="subTitle"/>
          </p:nvPr>
        </p:nvSpPr>
        <p:spPr>
          <a:xfrm>
            <a:off x="5278425" y="2729488"/>
            <a:ext cx="3168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Stats (Three)">
  <p:cSld name="TITLE_1_1_1_2">
    <p:bg>
      <p:bgPr>
        <a:solidFill>
          <a:schemeClr val="accent3"/>
        </a:solidFill>
      </p:bgPr>
    </p:bg>
    <p:spTree>
      <p:nvGrpSpPr>
        <p:cNvPr id="1161" name="Shape 1161"/>
        <p:cNvGrpSpPr/>
        <p:nvPr/>
      </p:nvGrpSpPr>
      <p:grpSpPr>
        <a:xfrm>
          <a:off x="0" y="0"/>
          <a:ext cx="0" cy="0"/>
          <a:chOff x="0" y="0"/>
          <a:chExt cx="0" cy="0"/>
        </a:xfrm>
      </p:grpSpPr>
      <p:sp>
        <p:nvSpPr>
          <p:cNvPr id="1162" name="Google Shape;1162;p162"/>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63" name="Google Shape;1163;p162"/>
          <p:cNvSpPr txBox="1"/>
          <p:nvPr>
            <p:ph type="ctrTitle"/>
          </p:nvPr>
        </p:nvSpPr>
        <p:spPr>
          <a:xfrm>
            <a:off x="701800" y="197523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64" name="Google Shape;1164;p162"/>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65" name="Google Shape;1165;p162"/>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1166" name="Google Shape;1166;p162"/>
          <p:cNvSpPr txBox="1"/>
          <p:nvPr>
            <p:ph idx="4" type="ctrTitle"/>
          </p:nvPr>
        </p:nvSpPr>
        <p:spPr>
          <a:xfrm>
            <a:off x="3515825"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67" name="Google Shape;1167;p162"/>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68" name="Google Shape;1168;p162"/>
          <p:cNvSpPr txBox="1"/>
          <p:nvPr>
            <p:ph idx="6" type="ctrTitle"/>
          </p:nvPr>
        </p:nvSpPr>
        <p:spPr>
          <a:xfrm>
            <a:off x="6329850" y="1975348"/>
            <a:ext cx="2112300" cy="73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69" name="Google Shape;1169;p162"/>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87" name="Shape 87"/>
        <p:cNvGrpSpPr/>
        <p:nvPr/>
      </p:nvGrpSpPr>
      <p:grpSpPr>
        <a:xfrm>
          <a:off x="0" y="0"/>
          <a:ext cx="0" cy="0"/>
          <a:chOff x="0" y="0"/>
          <a:chExt cx="0" cy="0"/>
        </a:xfrm>
      </p:grpSpPr>
      <p:sp>
        <p:nvSpPr>
          <p:cNvPr id="88" name="Google Shape;88;p17"/>
          <p:cNvSpPr txBox="1"/>
          <p:nvPr>
            <p:ph idx="12" type="sldNum"/>
          </p:nvPr>
        </p:nvSpPr>
        <p:spPr>
          <a:xfrm>
            <a:off x="8474775" y="4572000"/>
            <a:ext cx="402600" cy="279300"/>
          </a:xfrm>
          <a:prstGeom prst="rect">
            <a:avLst/>
          </a:prstGeom>
        </p:spPr>
        <p:txBody>
          <a:bodyPr anchorCtr="0" anchor="ctr" bIns="91425" lIns="91425" spcFirstLastPara="1" rIns="91425" wrap="square" tIns="91425">
            <a:normAutofit fontScale="77500" lnSpcReduction="20000"/>
          </a:bodyPr>
          <a:lstStyle>
            <a:lvl1pPr lvl="0" rtl="0">
              <a:buNone/>
              <a:defRPr>
                <a:latin typeface="Helvetica Neue"/>
                <a:ea typeface="Helvetica Neue"/>
                <a:cs typeface="Helvetica Neue"/>
                <a:sym typeface="Helvetica Neue"/>
              </a:defRPr>
            </a:lvl1pPr>
            <a:lvl2pPr lvl="1" rtl="0">
              <a:buNone/>
              <a:defRPr>
                <a:latin typeface="Helvetica Neue"/>
                <a:ea typeface="Helvetica Neue"/>
                <a:cs typeface="Helvetica Neue"/>
                <a:sym typeface="Helvetica Neue"/>
              </a:defRPr>
            </a:lvl2pPr>
            <a:lvl3pPr lvl="2" rtl="0">
              <a:buNone/>
              <a:defRPr>
                <a:latin typeface="Helvetica Neue"/>
                <a:ea typeface="Helvetica Neue"/>
                <a:cs typeface="Helvetica Neue"/>
                <a:sym typeface="Helvetica Neue"/>
              </a:defRPr>
            </a:lvl3pPr>
            <a:lvl4pPr lvl="3" rtl="0">
              <a:buNone/>
              <a:defRPr>
                <a:latin typeface="Helvetica Neue"/>
                <a:ea typeface="Helvetica Neue"/>
                <a:cs typeface="Helvetica Neue"/>
                <a:sym typeface="Helvetica Neue"/>
              </a:defRPr>
            </a:lvl4pPr>
            <a:lvl5pPr lvl="4" rtl="0">
              <a:buNone/>
              <a:defRPr>
                <a:latin typeface="Helvetica Neue"/>
                <a:ea typeface="Helvetica Neue"/>
                <a:cs typeface="Helvetica Neue"/>
                <a:sym typeface="Helvetica Neue"/>
              </a:defRPr>
            </a:lvl5pPr>
            <a:lvl6pPr lvl="5" rtl="0">
              <a:buNone/>
              <a:defRPr>
                <a:latin typeface="Helvetica Neue"/>
                <a:ea typeface="Helvetica Neue"/>
                <a:cs typeface="Helvetica Neue"/>
                <a:sym typeface="Helvetica Neue"/>
              </a:defRPr>
            </a:lvl6pPr>
            <a:lvl7pPr lvl="6" rtl="0">
              <a:buNone/>
              <a:defRPr>
                <a:latin typeface="Helvetica Neue"/>
                <a:ea typeface="Helvetica Neue"/>
                <a:cs typeface="Helvetica Neue"/>
                <a:sym typeface="Helvetica Neue"/>
              </a:defRPr>
            </a:lvl7pPr>
            <a:lvl8pPr lvl="7" rtl="0">
              <a:buNone/>
              <a:defRPr>
                <a:latin typeface="Helvetica Neue"/>
                <a:ea typeface="Helvetica Neue"/>
                <a:cs typeface="Helvetica Neue"/>
                <a:sym typeface="Helvetica Neue"/>
              </a:defRPr>
            </a:lvl8pPr>
            <a:lvl9pPr lvl="8" rtl="0">
              <a:buNone/>
              <a:defRPr>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Stat (Half)">
  <p:cSld name="TITLE_1_2_2_5">
    <p:bg>
      <p:bgPr>
        <a:solidFill>
          <a:schemeClr val="accent3"/>
        </a:solidFill>
      </p:bgPr>
    </p:bg>
    <p:spTree>
      <p:nvGrpSpPr>
        <p:cNvPr id="1170" name="Shape 1170"/>
        <p:cNvGrpSpPr/>
        <p:nvPr/>
      </p:nvGrpSpPr>
      <p:grpSpPr>
        <a:xfrm>
          <a:off x="0" y="0"/>
          <a:ext cx="0" cy="0"/>
          <a:chOff x="0" y="0"/>
          <a:chExt cx="0" cy="0"/>
        </a:xfrm>
      </p:grpSpPr>
      <p:sp>
        <p:nvSpPr>
          <p:cNvPr id="1171" name="Google Shape;1171;p163"/>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72" name="Google Shape;1172;p163"/>
          <p:cNvSpPr txBox="1"/>
          <p:nvPr>
            <p:ph type="ctrTitle"/>
          </p:nvPr>
        </p:nvSpPr>
        <p:spPr>
          <a:xfrm>
            <a:off x="701800" y="1691640"/>
            <a:ext cx="38727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7300"/>
              <a:buFont typeface="Arial"/>
              <a:buNone/>
              <a:defRPr b="1" sz="7300">
                <a:latin typeface="Arial"/>
                <a:ea typeface="Arial"/>
                <a:cs typeface="Arial"/>
                <a:sym typeface="Arial"/>
              </a:defRPr>
            </a:lvl2pPr>
            <a:lvl3pPr lvl="2" rtl="0" algn="l">
              <a:lnSpc>
                <a:spcPct val="100000"/>
              </a:lnSpc>
              <a:spcBef>
                <a:spcPts val="0"/>
              </a:spcBef>
              <a:spcAft>
                <a:spcPts val="0"/>
              </a:spcAft>
              <a:buSzPts val="7300"/>
              <a:buFont typeface="Arial"/>
              <a:buNone/>
              <a:defRPr b="1" sz="7300">
                <a:latin typeface="Arial"/>
                <a:ea typeface="Arial"/>
                <a:cs typeface="Arial"/>
                <a:sym typeface="Arial"/>
              </a:defRPr>
            </a:lvl3pPr>
            <a:lvl4pPr lvl="3" rtl="0" algn="l">
              <a:lnSpc>
                <a:spcPct val="100000"/>
              </a:lnSpc>
              <a:spcBef>
                <a:spcPts val="0"/>
              </a:spcBef>
              <a:spcAft>
                <a:spcPts val="0"/>
              </a:spcAft>
              <a:buSzPts val="7300"/>
              <a:buFont typeface="Arial"/>
              <a:buNone/>
              <a:defRPr b="1" sz="7300">
                <a:latin typeface="Arial"/>
                <a:ea typeface="Arial"/>
                <a:cs typeface="Arial"/>
                <a:sym typeface="Arial"/>
              </a:defRPr>
            </a:lvl4pPr>
            <a:lvl5pPr lvl="4" rtl="0" algn="l">
              <a:lnSpc>
                <a:spcPct val="100000"/>
              </a:lnSpc>
              <a:spcBef>
                <a:spcPts val="0"/>
              </a:spcBef>
              <a:spcAft>
                <a:spcPts val="0"/>
              </a:spcAft>
              <a:buSzPts val="7300"/>
              <a:buFont typeface="Arial"/>
              <a:buNone/>
              <a:defRPr b="1" sz="7300">
                <a:latin typeface="Arial"/>
                <a:ea typeface="Arial"/>
                <a:cs typeface="Arial"/>
                <a:sym typeface="Arial"/>
              </a:defRPr>
            </a:lvl5pPr>
            <a:lvl6pPr lvl="5" rtl="0" algn="l">
              <a:lnSpc>
                <a:spcPct val="100000"/>
              </a:lnSpc>
              <a:spcBef>
                <a:spcPts val="0"/>
              </a:spcBef>
              <a:spcAft>
                <a:spcPts val="0"/>
              </a:spcAft>
              <a:buSzPts val="7300"/>
              <a:buFont typeface="Arial"/>
              <a:buNone/>
              <a:defRPr b="1" sz="7300">
                <a:latin typeface="Arial"/>
                <a:ea typeface="Arial"/>
                <a:cs typeface="Arial"/>
                <a:sym typeface="Arial"/>
              </a:defRPr>
            </a:lvl6pPr>
            <a:lvl7pPr lvl="6" rtl="0" algn="l">
              <a:lnSpc>
                <a:spcPct val="100000"/>
              </a:lnSpc>
              <a:spcBef>
                <a:spcPts val="0"/>
              </a:spcBef>
              <a:spcAft>
                <a:spcPts val="0"/>
              </a:spcAft>
              <a:buSzPts val="7300"/>
              <a:buFont typeface="Arial"/>
              <a:buNone/>
              <a:defRPr b="1" sz="7300">
                <a:latin typeface="Arial"/>
                <a:ea typeface="Arial"/>
                <a:cs typeface="Arial"/>
                <a:sym typeface="Arial"/>
              </a:defRPr>
            </a:lvl7pPr>
            <a:lvl8pPr lvl="7" rtl="0" algn="l">
              <a:lnSpc>
                <a:spcPct val="100000"/>
              </a:lnSpc>
              <a:spcBef>
                <a:spcPts val="0"/>
              </a:spcBef>
              <a:spcAft>
                <a:spcPts val="0"/>
              </a:spcAft>
              <a:buSzPts val="7300"/>
              <a:buFont typeface="Arial"/>
              <a:buNone/>
              <a:defRPr b="1" sz="7300">
                <a:latin typeface="Arial"/>
                <a:ea typeface="Arial"/>
                <a:cs typeface="Arial"/>
                <a:sym typeface="Arial"/>
              </a:defRPr>
            </a:lvl8pPr>
            <a:lvl9pPr lvl="8" rtl="0" algn="l">
              <a:lnSpc>
                <a:spcPct val="100000"/>
              </a:lnSpc>
              <a:spcBef>
                <a:spcPts val="0"/>
              </a:spcBef>
              <a:spcAft>
                <a:spcPts val="0"/>
              </a:spcAft>
              <a:buSzPts val="7300"/>
              <a:buFont typeface="Arial"/>
              <a:buNone/>
              <a:defRPr b="1" sz="7300">
                <a:latin typeface="Arial"/>
                <a:ea typeface="Arial"/>
                <a:cs typeface="Arial"/>
                <a:sym typeface="Arial"/>
              </a:defRPr>
            </a:lvl9pPr>
          </a:lstStyle>
          <a:p/>
        </p:txBody>
      </p:sp>
      <p:sp>
        <p:nvSpPr>
          <p:cNvPr id="1173" name="Google Shape;1173;p163"/>
          <p:cNvSpPr txBox="1"/>
          <p:nvPr>
            <p:ph idx="2" type="subTitle"/>
          </p:nvPr>
        </p:nvSpPr>
        <p:spPr>
          <a:xfrm>
            <a:off x="701828" y="2729484"/>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74" name="Google Shape;1174;p16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Stats (Half)">
  <p:cSld name="TITLE_1_2_7">
    <p:bg>
      <p:bgPr>
        <a:solidFill>
          <a:schemeClr val="accent3"/>
        </a:solidFill>
      </p:bgPr>
    </p:bg>
    <p:spTree>
      <p:nvGrpSpPr>
        <p:cNvPr id="1175" name="Shape 1175"/>
        <p:cNvGrpSpPr/>
        <p:nvPr/>
      </p:nvGrpSpPr>
      <p:grpSpPr>
        <a:xfrm>
          <a:off x="0" y="0"/>
          <a:ext cx="0" cy="0"/>
          <a:chOff x="0" y="0"/>
          <a:chExt cx="0" cy="0"/>
        </a:xfrm>
      </p:grpSpPr>
      <p:sp>
        <p:nvSpPr>
          <p:cNvPr id="1176" name="Google Shape;1176;p164"/>
          <p:cNvSpPr txBox="1"/>
          <p:nvPr>
            <p:ph idx="1"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77" name="Google Shape;1177;p164"/>
          <p:cNvSpPr txBox="1"/>
          <p:nvPr>
            <p:ph type="ctrTitle"/>
          </p:nvPr>
        </p:nvSpPr>
        <p:spPr>
          <a:xfrm>
            <a:off x="701800" y="1234438"/>
            <a:ext cx="38727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78" name="Google Shape;1178;p164"/>
          <p:cNvSpPr txBox="1"/>
          <p:nvPr>
            <p:ph idx="2" type="subTitle"/>
          </p:nvPr>
        </p:nvSpPr>
        <p:spPr>
          <a:xfrm>
            <a:off x="701828" y="1985486"/>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79" name="Google Shape;1179;p164"/>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1180" name="Google Shape;1180;p164"/>
          <p:cNvSpPr txBox="1"/>
          <p:nvPr>
            <p:ph idx="4" type="ctrTitle"/>
          </p:nvPr>
        </p:nvSpPr>
        <p:spPr>
          <a:xfrm>
            <a:off x="701800" y="2680850"/>
            <a:ext cx="38727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81" name="Google Shape;1181;p164"/>
          <p:cNvSpPr txBox="1"/>
          <p:nvPr>
            <p:ph idx="5" type="subTitle"/>
          </p:nvPr>
        </p:nvSpPr>
        <p:spPr>
          <a:xfrm>
            <a:off x="701828" y="3432050"/>
            <a:ext cx="38727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Stat (Third)">
  <p:cSld name="TITLE_1_2_2_1_3">
    <p:bg>
      <p:bgPr>
        <a:solidFill>
          <a:schemeClr val="accent3"/>
        </a:solidFill>
      </p:bgPr>
    </p:bg>
    <p:spTree>
      <p:nvGrpSpPr>
        <p:cNvPr id="1182" name="Shape 1182"/>
        <p:cNvGrpSpPr/>
        <p:nvPr/>
      </p:nvGrpSpPr>
      <p:grpSpPr>
        <a:xfrm>
          <a:off x="0" y="0"/>
          <a:ext cx="0" cy="0"/>
          <a:chOff x="0" y="0"/>
          <a:chExt cx="0" cy="0"/>
        </a:xfrm>
      </p:grpSpPr>
      <p:sp>
        <p:nvSpPr>
          <p:cNvPr id="1183" name="Google Shape;1183;p165"/>
          <p:cNvSpPr txBox="1"/>
          <p:nvPr>
            <p:ph idx="1" type="subTitle"/>
          </p:nvPr>
        </p:nvSpPr>
        <p:spPr>
          <a:xfrm>
            <a:off x="349763"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
        <p:nvSpPr>
          <p:cNvPr id="1184" name="Google Shape;1184;p165"/>
          <p:cNvSpPr txBox="1"/>
          <p:nvPr>
            <p:ph type="ctrTitle"/>
          </p:nvPr>
        </p:nvSpPr>
        <p:spPr>
          <a:xfrm>
            <a:off x="349750" y="1691640"/>
            <a:ext cx="2464500" cy="11019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7300"/>
              <a:buFont typeface="Arial"/>
              <a:buNone/>
              <a:defRPr b="1" sz="73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85" name="Google Shape;1185;p165"/>
          <p:cNvSpPr txBox="1"/>
          <p:nvPr>
            <p:ph idx="2" type="subTitle"/>
          </p:nvPr>
        </p:nvSpPr>
        <p:spPr>
          <a:xfrm>
            <a:off x="349767" y="2729484"/>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86" name="Google Shape;1186;p165"/>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Stats (Third)">
  <p:cSld name="TITLE_1_2_3_3">
    <p:bg>
      <p:bgPr>
        <a:solidFill>
          <a:schemeClr val="accent3"/>
        </a:solidFill>
      </p:bgPr>
    </p:bg>
    <p:spTree>
      <p:nvGrpSpPr>
        <p:cNvPr id="1187" name="Shape 1187"/>
        <p:cNvGrpSpPr/>
        <p:nvPr/>
      </p:nvGrpSpPr>
      <p:grpSpPr>
        <a:xfrm>
          <a:off x="0" y="0"/>
          <a:ext cx="0" cy="0"/>
          <a:chOff x="0" y="0"/>
          <a:chExt cx="0" cy="0"/>
        </a:xfrm>
      </p:grpSpPr>
      <p:sp>
        <p:nvSpPr>
          <p:cNvPr id="1188" name="Google Shape;1188;p166"/>
          <p:cNvSpPr txBox="1"/>
          <p:nvPr>
            <p:ph idx="1" type="subTitle"/>
          </p:nvPr>
        </p:nvSpPr>
        <p:spPr>
          <a:xfrm>
            <a:off x="349758" y="349763"/>
            <a:ext cx="24645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atin typeface="Montserrat Medium"/>
                <a:ea typeface="Montserrat Medium"/>
                <a:cs typeface="Montserrat Medium"/>
                <a:sym typeface="Montserrat Medium"/>
              </a:defRPr>
            </a:lvl2pPr>
            <a:lvl3pPr lvl="2" rtl="0" algn="l">
              <a:lnSpc>
                <a:spcPct val="120000"/>
              </a:lnSpc>
              <a:spcBef>
                <a:spcPts val="0"/>
              </a:spcBef>
              <a:spcAft>
                <a:spcPts val="0"/>
              </a:spcAft>
              <a:buSzPts val="900"/>
              <a:buNone/>
              <a:defRPr sz="900">
                <a:latin typeface="Montserrat Medium"/>
                <a:ea typeface="Montserrat Medium"/>
                <a:cs typeface="Montserrat Medium"/>
                <a:sym typeface="Montserrat Medium"/>
              </a:defRPr>
            </a:lvl3pPr>
            <a:lvl4pPr lvl="3" rtl="0" algn="l">
              <a:lnSpc>
                <a:spcPct val="120000"/>
              </a:lnSpc>
              <a:spcBef>
                <a:spcPts val="0"/>
              </a:spcBef>
              <a:spcAft>
                <a:spcPts val="0"/>
              </a:spcAft>
              <a:buSzPts val="900"/>
              <a:buNone/>
              <a:defRPr sz="900">
                <a:latin typeface="Montserrat Medium"/>
                <a:ea typeface="Montserrat Medium"/>
                <a:cs typeface="Montserrat Medium"/>
                <a:sym typeface="Montserrat Medium"/>
              </a:defRPr>
            </a:lvl4pPr>
            <a:lvl5pPr lvl="4" rtl="0" algn="l">
              <a:lnSpc>
                <a:spcPct val="120000"/>
              </a:lnSpc>
              <a:spcBef>
                <a:spcPts val="0"/>
              </a:spcBef>
              <a:spcAft>
                <a:spcPts val="0"/>
              </a:spcAft>
              <a:buSzPts val="900"/>
              <a:buNone/>
              <a:defRPr sz="900">
                <a:latin typeface="Montserrat Medium"/>
                <a:ea typeface="Montserrat Medium"/>
                <a:cs typeface="Montserrat Medium"/>
                <a:sym typeface="Montserrat Medium"/>
              </a:defRPr>
            </a:lvl5pPr>
            <a:lvl6pPr lvl="5" rtl="0" algn="l">
              <a:lnSpc>
                <a:spcPct val="120000"/>
              </a:lnSpc>
              <a:spcBef>
                <a:spcPts val="0"/>
              </a:spcBef>
              <a:spcAft>
                <a:spcPts val="0"/>
              </a:spcAft>
              <a:buSzPts val="900"/>
              <a:buNone/>
              <a:defRPr sz="900">
                <a:latin typeface="Montserrat Medium"/>
                <a:ea typeface="Montserrat Medium"/>
                <a:cs typeface="Montserrat Medium"/>
                <a:sym typeface="Montserrat Medium"/>
              </a:defRPr>
            </a:lvl6pPr>
            <a:lvl7pPr lvl="6" rtl="0" algn="l">
              <a:lnSpc>
                <a:spcPct val="120000"/>
              </a:lnSpc>
              <a:spcBef>
                <a:spcPts val="0"/>
              </a:spcBef>
              <a:spcAft>
                <a:spcPts val="0"/>
              </a:spcAft>
              <a:buSzPts val="900"/>
              <a:buNone/>
              <a:defRPr sz="900">
                <a:latin typeface="Montserrat Medium"/>
                <a:ea typeface="Montserrat Medium"/>
                <a:cs typeface="Montserrat Medium"/>
                <a:sym typeface="Montserrat Medium"/>
              </a:defRPr>
            </a:lvl7pPr>
            <a:lvl8pPr lvl="7" rtl="0" algn="l">
              <a:lnSpc>
                <a:spcPct val="120000"/>
              </a:lnSpc>
              <a:spcBef>
                <a:spcPts val="0"/>
              </a:spcBef>
              <a:spcAft>
                <a:spcPts val="0"/>
              </a:spcAft>
              <a:buSzPts val="900"/>
              <a:buNone/>
              <a:defRPr sz="900">
                <a:latin typeface="Montserrat Medium"/>
                <a:ea typeface="Montserrat Medium"/>
                <a:cs typeface="Montserrat Medium"/>
                <a:sym typeface="Montserrat Medium"/>
              </a:defRPr>
            </a:lvl8pPr>
            <a:lvl9pPr lvl="8" rtl="0" algn="l">
              <a:lnSpc>
                <a:spcPct val="120000"/>
              </a:lnSpc>
              <a:spcBef>
                <a:spcPts val="0"/>
              </a:spcBef>
              <a:spcAft>
                <a:spcPts val="0"/>
              </a:spcAft>
              <a:buSzPts val="900"/>
              <a:buNone/>
              <a:defRPr sz="900">
                <a:latin typeface="Montserrat Medium"/>
                <a:ea typeface="Montserrat Medium"/>
                <a:cs typeface="Montserrat Medium"/>
                <a:sym typeface="Montserrat Medium"/>
              </a:defRPr>
            </a:lvl9pPr>
          </a:lstStyle>
          <a:p/>
        </p:txBody>
      </p:sp>
      <p:sp>
        <p:nvSpPr>
          <p:cNvPr id="1189" name="Google Shape;1189;p166"/>
          <p:cNvSpPr txBox="1"/>
          <p:nvPr>
            <p:ph type="ctrTitle"/>
          </p:nvPr>
        </p:nvSpPr>
        <p:spPr>
          <a:xfrm>
            <a:off x="349750" y="1234438"/>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90" name="Google Shape;1190;p166"/>
          <p:cNvSpPr txBox="1"/>
          <p:nvPr>
            <p:ph idx="2" type="subTitle"/>
          </p:nvPr>
        </p:nvSpPr>
        <p:spPr>
          <a:xfrm>
            <a:off x="349767" y="1985486"/>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1191" name="Google Shape;1191;p166"/>
          <p:cNvSpPr txBox="1"/>
          <p:nvPr>
            <p:ph idx="3" type="subTitle"/>
          </p:nvPr>
        </p:nvSpPr>
        <p:spPr>
          <a:xfrm>
            <a:off x="349763" y="4585713"/>
            <a:ext cx="2464500" cy="2103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SzPts val="900"/>
              <a:buNone/>
              <a:defRPr b="0" sz="700"/>
            </a:lvl1pPr>
            <a:lvl2pPr lvl="1" rtl="0" algn="l">
              <a:lnSpc>
                <a:spcPct val="100000"/>
              </a:lnSpc>
              <a:spcBef>
                <a:spcPts val="0"/>
              </a:spcBef>
              <a:spcAft>
                <a:spcPts val="0"/>
              </a:spcAft>
              <a:buSzPts val="900"/>
              <a:buNone/>
              <a:defRPr b="0" sz="700"/>
            </a:lvl2pPr>
            <a:lvl3pPr lvl="2" rtl="0" algn="l">
              <a:lnSpc>
                <a:spcPct val="100000"/>
              </a:lnSpc>
              <a:spcBef>
                <a:spcPts val="0"/>
              </a:spcBef>
              <a:spcAft>
                <a:spcPts val="0"/>
              </a:spcAft>
              <a:buSzPts val="900"/>
              <a:buNone/>
              <a:defRPr b="0" sz="700"/>
            </a:lvl3pPr>
            <a:lvl4pPr lvl="3" rtl="0" algn="l">
              <a:lnSpc>
                <a:spcPct val="100000"/>
              </a:lnSpc>
              <a:spcBef>
                <a:spcPts val="0"/>
              </a:spcBef>
              <a:spcAft>
                <a:spcPts val="0"/>
              </a:spcAft>
              <a:buSzPts val="900"/>
              <a:buNone/>
              <a:defRPr b="0" sz="700"/>
            </a:lvl4pPr>
            <a:lvl5pPr lvl="4" rtl="0" algn="l">
              <a:lnSpc>
                <a:spcPct val="100000"/>
              </a:lnSpc>
              <a:spcBef>
                <a:spcPts val="0"/>
              </a:spcBef>
              <a:spcAft>
                <a:spcPts val="0"/>
              </a:spcAft>
              <a:buSzPts val="900"/>
              <a:buNone/>
              <a:defRPr b="0" sz="700"/>
            </a:lvl5pPr>
            <a:lvl6pPr lvl="5" rtl="0" algn="l">
              <a:lnSpc>
                <a:spcPct val="100000"/>
              </a:lnSpc>
              <a:spcBef>
                <a:spcPts val="0"/>
              </a:spcBef>
              <a:spcAft>
                <a:spcPts val="0"/>
              </a:spcAft>
              <a:buSzPts val="900"/>
              <a:buNone/>
              <a:defRPr b="0" sz="700"/>
            </a:lvl6pPr>
            <a:lvl7pPr lvl="6" rtl="0" algn="l">
              <a:lnSpc>
                <a:spcPct val="100000"/>
              </a:lnSpc>
              <a:spcBef>
                <a:spcPts val="0"/>
              </a:spcBef>
              <a:spcAft>
                <a:spcPts val="0"/>
              </a:spcAft>
              <a:buSzPts val="900"/>
              <a:buNone/>
              <a:defRPr b="0" sz="700"/>
            </a:lvl7pPr>
            <a:lvl8pPr lvl="7" rtl="0" algn="l">
              <a:lnSpc>
                <a:spcPct val="100000"/>
              </a:lnSpc>
              <a:spcBef>
                <a:spcPts val="0"/>
              </a:spcBef>
              <a:spcAft>
                <a:spcPts val="0"/>
              </a:spcAft>
              <a:buSzPts val="900"/>
              <a:buNone/>
              <a:defRPr b="0" sz="700"/>
            </a:lvl8pPr>
            <a:lvl9pPr lvl="8" rtl="0" algn="l">
              <a:lnSpc>
                <a:spcPct val="100000"/>
              </a:lnSpc>
              <a:spcBef>
                <a:spcPts val="0"/>
              </a:spcBef>
              <a:spcAft>
                <a:spcPts val="0"/>
              </a:spcAft>
              <a:buSzPts val="900"/>
              <a:buNone/>
              <a:defRPr b="0" sz="700"/>
            </a:lvl9pPr>
          </a:lstStyle>
          <a:p/>
        </p:txBody>
      </p:sp>
      <p:sp>
        <p:nvSpPr>
          <p:cNvPr id="1192" name="Google Shape;1192;p166"/>
          <p:cNvSpPr txBox="1"/>
          <p:nvPr>
            <p:ph idx="4" type="ctrTitle"/>
          </p:nvPr>
        </p:nvSpPr>
        <p:spPr>
          <a:xfrm>
            <a:off x="349750" y="2680850"/>
            <a:ext cx="2464500" cy="738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4800"/>
              <a:buFont typeface="Arial"/>
              <a:buNone/>
              <a:defRPr b="1" sz="4800">
                <a:latin typeface="Arial"/>
                <a:ea typeface="Arial"/>
                <a:cs typeface="Arial"/>
                <a:sym typeface="Arial"/>
              </a:defRPr>
            </a:lvl1pPr>
            <a:lvl2pPr lvl="1" rtl="0" algn="l">
              <a:lnSpc>
                <a:spcPct val="100000"/>
              </a:lnSpc>
              <a:spcBef>
                <a:spcPts val="0"/>
              </a:spcBef>
              <a:spcAft>
                <a:spcPts val="0"/>
              </a:spcAft>
              <a:buSzPts val="4800"/>
              <a:buFont typeface="Arial"/>
              <a:buNone/>
              <a:defRPr b="1" sz="4800">
                <a:latin typeface="Arial"/>
                <a:ea typeface="Arial"/>
                <a:cs typeface="Arial"/>
                <a:sym typeface="Arial"/>
              </a:defRPr>
            </a:lvl2pPr>
            <a:lvl3pPr lvl="2" rtl="0" algn="l">
              <a:lnSpc>
                <a:spcPct val="100000"/>
              </a:lnSpc>
              <a:spcBef>
                <a:spcPts val="0"/>
              </a:spcBef>
              <a:spcAft>
                <a:spcPts val="0"/>
              </a:spcAft>
              <a:buSzPts val="4800"/>
              <a:buFont typeface="Arial"/>
              <a:buNone/>
              <a:defRPr b="1" sz="4800">
                <a:latin typeface="Arial"/>
                <a:ea typeface="Arial"/>
                <a:cs typeface="Arial"/>
                <a:sym typeface="Arial"/>
              </a:defRPr>
            </a:lvl3pPr>
            <a:lvl4pPr lvl="3" rtl="0" algn="l">
              <a:lnSpc>
                <a:spcPct val="100000"/>
              </a:lnSpc>
              <a:spcBef>
                <a:spcPts val="0"/>
              </a:spcBef>
              <a:spcAft>
                <a:spcPts val="0"/>
              </a:spcAft>
              <a:buSzPts val="4800"/>
              <a:buFont typeface="Arial"/>
              <a:buNone/>
              <a:defRPr b="1" sz="4800">
                <a:latin typeface="Arial"/>
                <a:ea typeface="Arial"/>
                <a:cs typeface="Arial"/>
                <a:sym typeface="Arial"/>
              </a:defRPr>
            </a:lvl4pPr>
            <a:lvl5pPr lvl="4" rtl="0" algn="l">
              <a:lnSpc>
                <a:spcPct val="100000"/>
              </a:lnSpc>
              <a:spcBef>
                <a:spcPts val="0"/>
              </a:spcBef>
              <a:spcAft>
                <a:spcPts val="0"/>
              </a:spcAft>
              <a:buSzPts val="4800"/>
              <a:buFont typeface="Arial"/>
              <a:buNone/>
              <a:defRPr b="1" sz="4800">
                <a:latin typeface="Arial"/>
                <a:ea typeface="Arial"/>
                <a:cs typeface="Arial"/>
                <a:sym typeface="Arial"/>
              </a:defRPr>
            </a:lvl5pPr>
            <a:lvl6pPr lvl="5" rtl="0" algn="l">
              <a:lnSpc>
                <a:spcPct val="100000"/>
              </a:lnSpc>
              <a:spcBef>
                <a:spcPts val="0"/>
              </a:spcBef>
              <a:spcAft>
                <a:spcPts val="0"/>
              </a:spcAft>
              <a:buSzPts val="4800"/>
              <a:buFont typeface="Arial"/>
              <a:buNone/>
              <a:defRPr b="1" sz="4800">
                <a:latin typeface="Arial"/>
                <a:ea typeface="Arial"/>
                <a:cs typeface="Arial"/>
                <a:sym typeface="Arial"/>
              </a:defRPr>
            </a:lvl6pPr>
            <a:lvl7pPr lvl="6" rtl="0" algn="l">
              <a:lnSpc>
                <a:spcPct val="100000"/>
              </a:lnSpc>
              <a:spcBef>
                <a:spcPts val="0"/>
              </a:spcBef>
              <a:spcAft>
                <a:spcPts val="0"/>
              </a:spcAft>
              <a:buSzPts val="4800"/>
              <a:buFont typeface="Arial"/>
              <a:buNone/>
              <a:defRPr b="1" sz="4800">
                <a:latin typeface="Arial"/>
                <a:ea typeface="Arial"/>
                <a:cs typeface="Arial"/>
                <a:sym typeface="Arial"/>
              </a:defRPr>
            </a:lvl7pPr>
            <a:lvl8pPr lvl="7" rtl="0" algn="l">
              <a:lnSpc>
                <a:spcPct val="100000"/>
              </a:lnSpc>
              <a:spcBef>
                <a:spcPts val="0"/>
              </a:spcBef>
              <a:spcAft>
                <a:spcPts val="0"/>
              </a:spcAft>
              <a:buSzPts val="4800"/>
              <a:buFont typeface="Arial"/>
              <a:buNone/>
              <a:defRPr b="1" sz="4800">
                <a:latin typeface="Arial"/>
                <a:ea typeface="Arial"/>
                <a:cs typeface="Arial"/>
                <a:sym typeface="Arial"/>
              </a:defRPr>
            </a:lvl8pPr>
            <a:lvl9pPr lvl="8" rtl="0" algn="l">
              <a:lnSpc>
                <a:spcPct val="100000"/>
              </a:lnSpc>
              <a:spcBef>
                <a:spcPts val="0"/>
              </a:spcBef>
              <a:spcAft>
                <a:spcPts val="0"/>
              </a:spcAft>
              <a:buSzPts val="4800"/>
              <a:buFont typeface="Arial"/>
              <a:buNone/>
              <a:defRPr b="1" sz="4800">
                <a:latin typeface="Arial"/>
                <a:ea typeface="Arial"/>
                <a:cs typeface="Arial"/>
                <a:sym typeface="Arial"/>
              </a:defRPr>
            </a:lvl9pPr>
          </a:lstStyle>
          <a:p/>
        </p:txBody>
      </p:sp>
      <p:sp>
        <p:nvSpPr>
          <p:cNvPr id="1193" name="Google Shape;1193;p166"/>
          <p:cNvSpPr txBox="1"/>
          <p:nvPr>
            <p:ph idx="5" type="subTitle"/>
          </p:nvPr>
        </p:nvSpPr>
        <p:spPr>
          <a:xfrm>
            <a:off x="349767" y="3432050"/>
            <a:ext cx="24645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End Card">
  <p:cSld name="SECTION_HEADER_2_1_2_3_1_2">
    <p:bg>
      <p:bgPr>
        <a:solidFill>
          <a:schemeClr val="accent3"/>
        </a:solidFill>
      </p:bgPr>
    </p:bg>
    <p:spTree>
      <p:nvGrpSpPr>
        <p:cNvPr id="1194" name="Shape 1194"/>
        <p:cNvGrpSpPr/>
        <p:nvPr/>
      </p:nvGrpSpPr>
      <p:grpSpPr>
        <a:xfrm>
          <a:off x="0" y="0"/>
          <a:ext cx="0" cy="0"/>
          <a:chOff x="0" y="0"/>
          <a:chExt cx="0" cy="0"/>
        </a:xfrm>
      </p:grpSpPr>
      <p:grpSp>
        <p:nvGrpSpPr>
          <p:cNvPr id="1195" name="Google Shape;1195;p167"/>
          <p:cNvGrpSpPr/>
          <p:nvPr/>
        </p:nvGrpSpPr>
        <p:grpSpPr>
          <a:xfrm>
            <a:off x="3286121" y="2314704"/>
            <a:ext cx="2572368" cy="514434"/>
            <a:chOff x="1751220" y="2553305"/>
            <a:chExt cx="8690433" cy="1751564"/>
          </a:xfrm>
        </p:grpSpPr>
        <p:grpSp>
          <p:nvGrpSpPr>
            <p:cNvPr id="1196" name="Google Shape;1196;p167"/>
            <p:cNvGrpSpPr/>
            <p:nvPr/>
          </p:nvGrpSpPr>
          <p:grpSpPr>
            <a:xfrm>
              <a:off x="4940894" y="2609525"/>
              <a:ext cx="5500759" cy="1694643"/>
              <a:chOff x="4940894" y="2609525"/>
              <a:chExt cx="5500759" cy="1694643"/>
            </a:xfrm>
          </p:grpSpPr>
          <p:sp>
            <p:nvSpPr>
              <p:cNvPr id="1197" name="Google Shape;1197;p167"/>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198" name="Google Shape;1198;p167"/>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199" name="Google Shape;1199;p167"/>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00" name="Google Shape;1200;p167"/>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nvGrpSpPr>
            <p:cNvPr id="1201" name="Google Shape;1201;p167"/>
            <p:cNvGrpSpPr/>
            <p:nvPr/>
          </p:nvGrpSpPr>
          <p:grpSpPr>
            <a:xfrm>
              <a:off x="1751220" y="2553305"/>
              <a:ext cx="2635412" cy="1751564"/>
              <a:chOff x="1751220" y="2553305"/>
              <a:chExt cx="2635412" cy="1751564"/>
            </a:xfrm>
          </p:grpSpPr>
          <p:grpSp>
            <p:nvGrpSpPr>
              <p:cNvPr id="1202" name="Google Shape;1202;p167"/>
              <p:cNvGrpSpPr/>
              <p:nvPr/>
            </p:nvGrpSpPr>
            <p:grpSpPr>
              <a:xfrm>
                <a:off x="1751220" y="2553305"/>
                <a:ext cx="2635412" cy="1751564"/>
                <a:chOff x="1751220" y="2553305"/>
                <a:chExt cx="2635412" cy="1751564"/>
              </a:xfrm>
            </p:grpSpPr>
            <p:sp>
              <p:nvSpPr>
                <p:cNvPr id="1203" name="Google Shape;1203;p167"/>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04" name="Google Shape;1204;p167"/>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05" name="Google Shape;1205;p167"/>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206" name="Google Shape;1206;p167"/>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1207" name="Google Shape;1207;p167"/>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White">
  <p:cSld name="SECTION_HEADER_2_1_2_3">
    <p:spTree>
      <p:nvGrpSpPr>
        <p:cNvPr id="1208" name="Shape 1208"/>
        <p:cNvGrpSpPr/>
        <p:nvPr/>
      </p:nvGrpSpPr>
      <p:grpSpPr>
        <a:xfrm>
          <a:off x="0" y="0"/>
          <a:ext cx="0" cy="0"/>
          <a:chOff x="0" y="0"/>
          <a:chExt cx="0" cy="0"/>
        </a:xfrm>
      </p:grpSpPr>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olor">
  <p:cSld name="SECTION_HEADER_2_1_1">
    <p:bg>
      <p:bgPr>
        <a:solidFill>
          <a:schemeClr val="dk1"/>
        </a:solidFill>
      </p:bgPr>
    </p:bg>
    <p:spTree>
      <p:nvGrpSpPr>
        <p:cNvPr id="1209" name="Shape 1209"/>
        <p:cNvGrpSpPr/>
        <p:nvPr/>
      </p:nvGrpSpPr>
      <p:grpSpPr>
        <a:xfrm>
          <a:off x="0" y="0"/>
          <a:ext cx="0" cy="0"/>
          <a:chOff x="0" y="0"/>
          <a:chExt cx="0" cy="0"/>
        </a:xfrm>
      </p:grpSpPr>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Black">
  <p:cSld name="SECTION_HEADER_2_1_1_1">
    <p:bg>
      <p:bgPr>
        <a:solidFill>
          <a:schemeClr val="accent5"/>
        </a:solidFill>
      </p:bgPr>
    </p:bg>
    <p:spTree>
      <p:nvGrpSpPr>
        <p:cNvPr id="1210" name="Shape 1210"/>
        <p:cNvGrpSpPr/>
        <p:nvPr/>
      </p:nvGrpSpPr>
      <p:grpSpPr>
        <a:xfrm>
          <a:off x="0" y="0"/>
          <a:ext cx="0" cy="0"/>
          <a:chOff x="0" y="0"/>
          <a:chExt cx="0" cy="0"/>
        </a:xfrm>
      </p:grpSpPr>
      <p:sp>
        <p:nvSpPr>
          <p:cNvPr id="1211" name="Google Shape;1211;p170"/>
          <p:cNvSpPr/>
          <p:nvPr/>
        </p:nvSpPr>
        <p:spPr>
          <a:xfrm>
            <a:off x="521036" y="1722056"/>
            <a:ext cx="707400" cy="550500"/>
          </a:xfrm>
          <a:prstGeom prst="rect">
            <a:avLst/>
          </a:prstGeom>
          <a:solidFill>
            <a:srgbClr val="4E439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2" name="Google Shape;1212;p170"/>
          <p:cNvSpPr/>
          <p:nvPr/>
        </p:nvSpPr>
        <p:spPr>
          <a:xfrm>
            <a:off x="1580556" y="1722056"/>
            <a:ext cx="703200" cy="550500"/>
          </a:xfrm>
          <a:prstGeom prst="rect">
            <a:avLst/>
          </a:prstGeom>
          <a:solidFill>
            <a:srgbClr val="00629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3" name="Google Shape;1213;p170"/>
          <p:cNvSpPr/>
          <p:nvPr/>
        </p:nvSpPr>
        <p:spPr>
          <a:xfrm>
            <a:off x="2646001" y="1722056"/>
            <a:ext cx="707400" cy="550500"/>
          </a:xfrm>
          <a:prstGeom prst="rect">
            <a:avLst/>
          </a:prstGeom>
          <a:solidFill>
            <a:srgbClr val="00719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4" name="Google Shape;1214;p170"/>
          <p:cNvSpPr/>
          <p:nvPr/>
        </p:nvSpPr>
        <p:spPr>
          <a:xfrm>
            <a:off x="3695404" y="1722056"/>
            <a:ext cx="708600" cy="550500"/>
          </a:xfrm>
          <a:prstGeom prst="rect">
            <a:avLst/>
          </a:prstGeom>
          <a:solidFill>
            <a:srgbClr val="007A8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5" name="Google Shape;1215;p170"/>
          <p:cNvSpPr/>
          <p:nvPr/>
        </p:nvSpPr>
        <p:spPr>
          <a:xfrm>
            <a:off x="4746016" y="1722056"/>
            <a:ext cx="708600" cy="550500"/>
          </a:xfrm>
          <a:prstGeom prst="rect">
            <a:avLst/>
          </a:prstGeom>
          <a:solidFill>
            <a:srgbClr val="1A7639"/>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6" name="Google Shape;1216;p170"/>
          <p:cNvSpPr/>
          <p:nvPr/>
        </p:nvSpPr>
        <p:spPr>
          <a:xfrm>
            <a:off x="5803704" y="1722056"/>
            <a:ext cx="708600" cy="550500"/>
          </a:xfrm>
          <a:prstGeom prst="rect">
            <a:avLst/>
          </a:prstGeom>
          <a:solidFill>
            <a:srgbClr val="CA311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7" name="Google Shape;1217;p170"/>
          <p:cNvSpPr/>
          <p:nvPr/>
        </p:nvSpPr>
        <p:spPr>
          <a:xfrm>
            <a:off x="6851279" y="1722056"/>
            <a:ext cx="708600" cy="550500"/>
          </a:xfrm>
          <a:prstGeom prst="rect">
            <a:avLst/>
          </a:prstGeom>
          <a:solidFill>
            <a:srgbClr val="A3303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8" name="Google Shape;1218;p170"/>
          <p:cNvSpPr/>
          <p:nvPr/>
        </p:nvSpPr>
        <p:spPr>
          <a:xfrm>
            <a:off x="7914364" y="1722056"/>
            <a:ext cx="708600" cy="550500"/>
          </a:xfrm>
          <a:prstGeom prst="rect">
            <a:avLst/>
          </a:prstGeom>
          <a:solidFill>
            <a:srgbClr val="633B6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19" name="Google Shape;1219;p170"/>
          <p:cNvSpPr/>
          <p:nvPr/>
        </p:nvSpPr>
        <p:spPr>
          <a:xfrm>
            <a:off x="521036" y="2870944"/>
            <a:ext cx="707400" cy="550500"/>
          </a:xfrm>
          <a:prstGeom prst="rect">
            <a:avLst/>
          </a:prstGeom>
          <a:solidFill>
            <a:srgbClr val="B5B5DB"/>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0" name="Google Shape;1220;p170"/>
          <p:cNvSpPr/>
          <p:nvPr/>
        </p:nvSpPr>
        <p:spPr>
          <a:xfrm>
            <a:off x="1580556" y="2870944"/>
            <a:ext cx="703200" cy="550500"/>
          </a:xfrm>
          <a:prstGeom prst="rect">
            <a:avLst/>
          </a:prstGeom>
          <a:solidFill>
            <a:srgbClr val="AFD3E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1" name="Google Shape;1221;p170"/>
          <p:cNvSpPr/>
          <p:nvPr/>
        </p:nvSpPr>
        <p:spPr>
          <a:xfrm>
            <a:off x="2646001" y="2870944"/>
            <a:ext cx="707400" cy="550500"/>
          </a:xfrm>
          <a:prstGeom prst="rect">
            <a:avLst/>
          </a:prstGeom>
          <a:solidFill>
            <a:srgbClr val="C8E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2" name="Google Shape;1222;p170"/>
          <p:cNvSpPr/>
          <p:nvPr/>
        </p:nvSpPr>
        <p:spPr>
          <a:xfrm>
            <a:off x="3695404" y="2870944"/>
            <a:ext cx="708600" cy="550500"/>
          </a:xfrm>
          <a:prstGeom prst="rect">
            <a:avLst/>
          </a:prstGeom>
          <a:solidFill>
            <a:srgbClr val="BFE0D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3" name="Google Shape;1223;p170"/>
          <p:cNvSpPr/>
          <p:nvPr/>
        </p:nvSpPr>
        <p:spPr>
          <a:xfrm>
            <a:off x="4746016" y="2870944"/>
            <a:ext cx="708600" cy="550500"/>
          </a:xfrm>
          <a:prstGeom prst="rect">
            <a:avLst/>
          </a:prstGeom>
          <a:solidFill>
            <a:srgbClr val="B2CDB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4" name="Google Shape;1224;p170"/>
          <p:cNvSpPr/>
          <p:nvPr/>
        </p:nvSpPr>
        <p:spPr>
          <a:xfrm>
            <a:off x="5803704" y="2870944"/>
            <a:ext cx="708600" cy="550500"/>
          </a:xfrm>
          <a:prstGeom prst="rect">
            <a:avLst/>
          </a:prstGeom>
          <a:solidFill>
            <a:srgbClr val="FBD6B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5" name="Google Shape;1225;p170"/>
          <p:cNvSpPr/>
          <p:nvPr/>
        </p:nvSpPr>
        <p:spPr>
          <a:xfrm>
            <a:off x="6851279" y="2870944"/>
            <a:ext cx="708600" cy="550500"/>
          </a:xfrm>
          <a:prstGeom prst="rect">
            <a:avLst/>
          </a:prstGeom>
          <a:solidFill>
            <a:srgbClr val="FBE3D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6" name="Google Shape;1226;p170"/>
          <p:cNvSpPr/>
          <p:nvPr/>
        </p:nvSpPr>
        <p:spPr>
          <a:xfrm>
            <a:off x="7914364" y="2870944"/>
            <a:ext cx="708600" cy="550500"/>
          </a:xfrm>
          <a:prstGeom prst="rect">
            <a:avLst/>
          </a:prstGeom>
          <a:solidFill>
            <a:srgbClr val="D4CAE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27" name="Google Shape;1227;p170"/>
          <p:cNvSpPr/>
          <p:nvPr/>
        </p:nvSpPr>
        <p:spPr>
          <a:xfrm>
            <a:off x="5025" y="0"/>
            <a:ext cx="9134100" cy="5143500"/>
          </a:xfrm>
          <a:prstGeom prst="rect">
            <a:avLst/>
          </a:prstGeom>
          <a:solidFill>
            <a:srgbClr val="000000"/>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type="title">
  <p:cSld name="TITLE">
    <p:spTree>
      <p:nvGrpSpPr>
        <p:cNvPr id="92" name="Shape 92"/>
        <p:cNvGrpSpPr/>
        <p:nvPr/>
      </p:nvGrpSpPr>
      <p:grpSpPr>
        <a:xfrm>
          <a:off x="0" y="0"/>
          <a:ext cx="0" cy="0"/>
          <a:chOff x="0" y="0"/>
          <a:chExt cx="0" cy="0"/>
        </a:xfrm>
      </p:grpSpPr>
      <p:sp>
        <p:nvSpPr>
          <p:cNvPr id="93" name="Google Shape;93;p19"/>
          <p:cNvSpPr txBox="1"/>
          <p:nvPr>
            <p:ph idx="1" type="subTitle"/>
          </p:nvPr>
        </p:nvSpPr>
        <p:spPr>
          <a:xfrm>
            <a:off x="352050"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94" name="Google Shape;94;p19"/>
          <p:cNvSpPr txBox="1"/>
          <p:nvPr>
            <p:ph idx="2" type="subTitle"/>
          </p:nvPr>
        </p:nvSpPr>
        <p:spPr>
          <a:xfrm>
            <a:off x="2110538"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95" name="Google Shape;95;p19"/>
          <p:cNvSpPr txBox="1"/>
          <p:nvPr>
            <p:ph idx="3" type="subTitle"/>
          </p:nvPr>
        </p:nvSpPr>
        <p:spPr>
          <a:xfrm>
            <a:off x="3869025"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96" name="Google Shape;96;p19"/>
          <p:cNvSpPr txBox="1"/>
          <p:nvPr>
            <p:ph type="ctrTitle"/>
          </p:nvPr>
        </p:nvSpPr>
        <p:spPr>
          <a:xfrm>
            <a:off x="352050" y="1325880"/>
            <a:ext cx="59824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19"/>
          <p:cNvSpPr txBox="1"/>
          <p:nvPr>
            <p:ph idx="4" type="subTitle"/>
          </p:nvPr>
        </p:nvSpPr>
        <p:spPr>
          <a:xfrm>
            <a:off x="352050" y="2423165"/>
            <a:ext cx="5982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grpSp>
        <p:nvGrpSpPr>
          <p:cNvPr id="98" name="Google Shape;98;p19"/>
          <p:cNvGrpSpPr/>
          <p:nvPr/>
        </p:nvGrpSpPr>
        <p:grpSpPr>
          <a:xfrm>
            <a:off x="7933700" y="4625913"/>
            <a:ext cx="862960" cy="173755"/>
            <a:chOff x="15867399" y="9251826"/>
            <a:chExt cx="1725920" cy="347510"/>
          </a:xfrm>
        </p:grpSpPr>
        <p:grpSp>
          <p:nvGrpSpPr>
            <p:cNvPr id="99" name="Google Shape;99;p19"/>
            <p:cNvGrpSpPr/>
            <p:nvPr/>
          </p:nvGrpSpPr>
          <p:grpSpPr>
            <a:xfrm>
              <a:off x="16500868" y="9262980"/>
              <a:ext cx="1092451" cy="336217"/>
              <a:chOff x="4940894" y="2609525"/>
              <a:chExt cx="5500759" cy="1694643"/>
            </a:xfrm>
          </p:grpSpPr>
          <p:sp>
            <p:nvSpPr>
              <p:cNvPr id="100" name="Google Shape;100;p19"/>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1" name="Google Shape;101;p19"/>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2" name="Google Shape;102;p19"/>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3" name="Google Shape;103;p19"/>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nvGrpSpPr>
            <p:cNvPr id="104" name="Google Shape;104;p19"/>
            <p:cNvGrpSpPr/>
            <p:nvPr/>
          </p:nvGrpSpPr>
          <p:grpSpPr>
            <a:xfrm>
              <a:off x="15867399" y="9251826"/>
              <a:ext cx="523393" cy="347510"/>
              <a:chOff x="1751220" y="2553305"/>
              <a:chExt cx="2635412" cy="1751564"/>
            </a:xfrm>
          </p:grpSpPr>
          <p:grpSp>
            <p:nvGrpSpPr>
              <p:cNvPr id="105" name="Google Shape;105;p19"/>
              <p:cNvGrpSpPr/>
              <p:nvPr/>
            </p:nvGrpSpPr>
            <p:grpSpPr>
              <a:xfrm>
                <a:off x="1751220" y="2553305"/>
                <a:ext cx="2635412" cy="1751564"/>
                <a:chOff x="1751220" y="2553305"/>
                <a:chExt cx="2635412" cy="1751564"/>
              </a:xfrm>
            </p:grpSpPr>
            <p:sp>
              <p:nvSpPr>
                <p:cNvPr id="106" name="Google Shape;106;p19"/>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7" name="Google Shape;107;p19"/>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8" name="Google Shape;108;p19"/>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109" name="Google Shape;109;p19"/>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110" name="Google Shape;110;p19"/>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Schedule">
  <p:cSld name="SECTION_HEADER_2_2_1">
    <p:spTree>
      <p:nvGrpSpPr>
        <p:cNvPr id="111" name="Shape 111"/>
        <p:cNvGrpSpPr/>
        <p:nvPr/>
      </p:nvGrpSpPr>
      <p:grpSpPr>
        <a:xfrm>
          <a:off x="0" y="0"/>
          <a:ext cx="0" cy="0"/>
          <a:chOff x="0" y="0"/>
          <a:chExt cx="0" cy="0"/>
        </a:xfrm>
      </p:grpSpPr>
      <p:sp>
        <p:nvSpPr>
          <p:cNvPr id="112" name="Google Shape;112;p20"/>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13" name="Google Shape;113;p20"/>
          <p:cNvSpPr txBox="1"/>
          <p:nvPr>
            <p:ph idx="1" type="subTitle"/>
          </p:nvPr>
        </p:nvSpPr>
        <p:spPr>
          <a:xfrm>
            <a:off x="4222225" y="1554477"/>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14" name="Google Shape;114;p20"/>
          <p:cNvSpPr txBox="1"/>
          <p:nvPr>
            <p:ph idx="2" type="subTitle"/>
          </p:nvPr>
        </p:nvSpPr>
        <p:spPr>
          <a:xfrm>
            <a:off x="6686538" y="1554478"/>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15" name="Google Shape;115;p20"/>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16" name="Google Shape;116;p20"/>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17" name="Google Shape;117;p20"/>
          <p:cNvSpPr txBox="1"/>
          <p:nvPr>
            <p:ph idx="5" type="subTitle"/>
          </p:nvPr>
        </p:nvSpPr>
        <p:spPr>
          <a:xfrm>
            <a:off x="4222225" y="2423162"/>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18" name="Google Shape;118;p20"/>
          <p:cNvSpPr txBox="1"/>
          <p:nvPr>
            <p:ph idx="6" type="subTitle"/>
          </p:nvPr>
        </p:nvSpPr>
        <p:spPr>
          <a:xfrm>
            <a:off x="6686538" y="2423161"/>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19" name="Google Shape;119;p20"/>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0" name="Google Shape;120;p20"/>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1" name="Google Shape;121;p20"/>
          <p:cNvSpPr txBox="1"/>
          <p:nvPr>
            <p:ph idx="9" type="subTitle"/>
          </p:nvPr>
        </p:nvSpPr>
        <p:spPr>
          <a:xfrm>
            <a:off x="4222225" y="3291839"/>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22" name="Google Shape;122;p20"/>
          <p:cNvSpPr txBox="1"/>
          <p:nvPr>
            <p:ph idx="13" type="subTitle"/>
          </p:nvPr>
        </p:nvSpPr>
        <p:spPr>
          <a:xfrm>
            <a:off x="6686538" y="3291839"/>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23" name="Google Shape;123;p20"/>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4" name="Google Shape;124;p20"/>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5" name="Google Shape;125;p20"/>
          <p:cNvSpPr txBox="1"/>
          <p:nvPr>
            <p:ph idx="16" type="subTitle"/>
          </p:nvPr>
        </p:nvSpPr>
        <p:spPr>
          <a:xfrm>
            <a:off x="4222225" y="4160523"/>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26" name="Google Shape;126;p20"/>
          <p:cNvSpPr txBox="1"/>
          <p:nvPr>
            <p:ph idx="17" type="subTitle"/>
          </p:nvPr>
        </p:nvSpPr>
        <p:spPr>
          <a:xfrm>
            <a:off x="6686538" y="4160523"/>
            <a:ext cx="2112300" cy="22860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127" name="Google Shape;127;p20"/>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8" name="Google Shape;128;p20"/>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29" name="Google Shape;129;p20"/>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0" name="Google Shape;130;p20"/>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1" name="Google Shape;131;p20"/>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2" name="Google Shape;132;p20"/>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3" name="Google Shape;133;p20"/>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4" name="Google Shape;134;p20"/>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5" name="Google Shape;135;p20"/>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136" name="Google Shape;136;p20"/>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Agenda">
  <p:cSld name="SECTION_HEADER_2_2">
    <p:spTree>
      <p:nvGrpSpPr>
        <p:cNvPr id="137" name="Shape 137"/>
        <p:cNvGrpSpPr/>
        <p:nvPr/>
      </p:nvGrpSpPr>
      <p:grpSpPr>
        <a:xfrm>
          <a:off x="0" y="0"/>
          <a:ext cx="0" cy="0"/>
          <a:chOff x="0" y="0"/>
          <a:chExt cx="0" cy="0"/>
        </a:xfrm>
      </p:grpSpPr>
      <p:sp>
        <p:nvSpPr>
          <p:cNvPr id="138" name="Google Shape;138;p21"/>
          <p:cNvSpPr txBox="1"/>
          <p:nvPr>
            <p:ph idx="1" type="body"/>
          </p:nvPr>
        </p:nvSpPr>
        <p:spPr>
          <a:xfrm>
            <a:off x="4926325" y="1371600"/>
            <a:ext cx="2464350" cy="34221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400"/>
              <a:buNone/>
              <a:defRPr sz="1400"/>
            </a:lvl1pPr>
            <a:lvl2pPr indent="-317500" lvl="1" marL="914400" algn="l">
              <a:lnSpc>
                <a:spcPct val="115000"/>
              </a:lnSpc>
              <a:spcBef>
                <a:spcPts val="900"/>
              </a:spcBef>
              <a:spcAft>
                <a:spcPts val="0"/>
              </a:spcAft>
              <a:buSzPts val="1400"/>
              <a:buAutoNum type="alphaLcPeriod"/>
              <a:defRPr sz="1400"/>
            </a:lvl2pPr>
            <a:lvl3pPr indent="-317500" lvl="2" marL="1371600" algn="l">
              <a:lnSpc>
                <a:spcPct val="115000"/>
              </a:lnSpc>
              <a:spcBef>
                <a:spcPts val="900"/>
              </a:spcBef>
              <a:spcAft>
                <a:spcPts val="0"/>
              </a:spcAft>
              <a:buSzPts val="1400"/>
              <a:buAutoNum type="romanLcPeriod"/>
              <a:defRPr sz="1400"/>
            </a:lvl3pPr>
            <a:lvl4pPr indent="-317500" lvl="3" marL="1828800" algn="l">
              <a:lnSpc>
                <a:spcPct val="115000"/>
              </a:lnSpc>
              <a:spcBef>
                <a:spcPts val="900"/>
              </a:spcBef>
              <a:spcAft>
                <a:spcPts val="0"/>
              </a:spcAft>
              <a:buSzPts val="1400"/>
              <a:buAutoNum type="arabicPeriod"/>
              <a:defRPr sz="1400"/>
            </a:lvl4pPr>
            <a:lvl5pPr indent="-317500" lvl="4" marL="2286000" algn="l">
              <a:lnSpc>
                <a:spcPct val="115000"/>
              </a:lnSpc>
              <a:spcBef>
                <a:spcPts val="900"/>
              </a:spcBef>
              <a:spcAft>
                <a:spcPts val="0"/>
              </a:spcAft>
              <a:buSzPts val="1400"/>
              <a:buAutoNum type="alphaLcPeriod"/>
              <a:defRPr sz="1400"/>
            </a:lvl5pPr>
            <a:lvl6pPr indent="-317500" lvl="5" marL="2743200" algn="l">
              <a:lnSpc>
                <a:spcPct val="115000"/>
              </a:lnSpc>
              <a:spcBef>
                <a:spcPts val="900"/>
              </a:spcBef>
              <a:spcAft>
                <a:spcPts val="0"/>
              </a:spcAft>
              <a:buSzPts val="1400"/>
              <a:buAutoNum type="romanLcPeriod"/>
              <a:defRPr sz="1400"/>
            </a:lvl6pPr>
            <a:lvl7pPr indent="-317500" lvl="6" marL="3200400" algn="l">
              <a:lnSpc>
                <a:spcPct val="115000"/>
              </a:lnSpc>
              <a:spcBef>
                <a:spcPts val="900"/>
              </a:spcBef>
              <a:spcAft>
                <a:spcPts val="0"/>
              </a:spcAft>
              <a:buSzPts val="1400"/>
              <a:buAutoNum type="arabicPeriod"/>
              <a:defRPr sz="1400"/>
            </a:lvl7pPr>
            <a:lvl8pPr indent="-317500" lvl="7" marL="3657600" algn="l">
              <a:lnSpc>
                <a:spcPct val="115000"/>
              </a:lnSpc>
              <a:spcBef>
                <a:spcPts val="900"/>
              </a:spcBef>
              <a:spcAft>
                <a:spcPts val="0"/>
              </a:spcAft>
              <a:buSzPts val="1400"/>
              <a:buAutoNum type="alphaLcPeriod"/>
              <a:defRPr sz="1400"/>
            </a:lvl8pPr>
            <a:lvl9pPr indent="-317500" lvl="8" marL="4114800" algn="l">
              <a:lnSpc>
                <a:spcPct val="115000"/>
              </a:lnSpc>
              <a:spcBef>
                <a:spcPts val="900"/>
              </a:spcBef>
              <a:spcAft>
                <a:spcPts val="900"/>
              </a:spcAft>
              <a:buSzPts val="1400"/>
              <a:buAutoNum type="romanLcPeriod"/>
              <a:defRPr sz="1400"/>
            </a:lvl9pPr>
          </a:lstStyle>
          <a:p/>
        </p:txBody>
      </p:sp>
      <p:sp>
        <p:nvSpPr>
          <p:cNvPr id="139" name="Google Shape;139;p21"/>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Mission">
  <p:cSld name="SECTION_HEADER_2_1_2_1">
    <p:spTree>
      <p:nvGrpSpPr>
        <p:cNvPr id="140" name="Shape 140"/>
        <p:cNvGrpSpPr/>
        <p:nvPr/>
      </p:nvGrpSpPr>
      <p:grpSpPr>
        <a:xfrm>
          <a:off x="0" y="0"/>
          <a:ext cx="0" cy="0"/>
          <a:chOff x="0" y="0"/>
          <a:chExt cx="0" cy="0"/>
        </a:xfrm>
      </p:grpSpPr>
      <p:sp>
        <p:nvSpPr>
          <p:cNvPr id="141" name="Google Shape;141;p22"/>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SzPts val="1800"/>
              <a:buNone/>
              <a:defRPr sz="1800"/>
            </a:lvl1pPr>
            <a:lvl2pPr lvl="1" algn="ctr">
              <a:lnSpc>
                <a:spcPct val="125000"/>
              </a:lnSpc>
              <a:spcBef>
                <a:spcPts val="0"/>
              </a:spcBef>
              <a:spcAft>
                <a:spcPts val="0"/>
              </a:spcAft>
              <a:buSzPts val="1800"/>
              <a:buNone/>
              <a:defRPr sz="1800"/>
            </a:lvl2pPr>
            <a:lvl3pPr lvl="2" algn="ctr">
              <a:lnSpc>
                <a:spcPct val="125000"/>
              </a:lnSpc>
              <a:spcBef>
                <a:spcPts val="0"/>
              </a:spcBef>
              <a:spcAft>
                <a:spcPts val="0"/>
              </a:spcAft>
              <a:buSzPts val="1800"/>
              <a:buNone/>
              <a:defRPr sz="1800"/>
            </a:lvl3pPr>
            <a:lvl4pPr lvl="3" algn="ctr">
              <a:lnSpc>
                <a:spcPct val="125000"/>
              </a:lnSpc>
              <a:spcBef>
                <a:spcPts val="0"/>
              </a:spcBef>
              <a:spcAft>
                <a:spcPts val="0"/>
              </a:spcAft>
              <a:buSzPts val="1800"/>
              <a:buNone/>
              <a:defRPr sz="1800"/>
            </a:lvl4pPr>
            <a:lvl5pPr lvl="4" algn="ctr">
              <a:lnSpc>
                <a:spcPct val="125000"/>
              </a:lnSpc>
              <a:spcBef>
                <a:spcPts val="0"/>
              </a:spcBef>
              <a:spcAft>
                <a:spcPts val="0"/>
              </a:spcAft>
              <a:buSzPts val="1800"/>
              <a:buNone/>
              <a:defRPr sz="1800"/>
            </a:lvl5pPr>
            <a:lvl6pPr lvl="5" algn="ctr">
              <a:lnSpc>
                <a:spcPct val="125000"/>
              </a:lnSpc>
              <a:spcBef>
                <a:spcPts val="0"/>
              </a:spcBef>
              <a:spcAft>
                <a:spcPts val="0"/>
              </a:spcAft>
              <a:buSzPts val="1800"/>
              <a:buNone/>
              <a:defRPr sz="1800"/>
            </a:lvl6pPr>
            <a:lvl7pPr lvl="6" algn="ctr">
              <a:lnSpc>
                <a:spcPct val="125000"/>
              </a:lnSpc>
              <a:spcBef>
                <a:spcPts val="0"/>
              </a:spcBef>
              <a:spcAft>
                <a:spcPts val="0"/>
              </a:spcAft>
              <a:buSzPts val="1800"/>
              <a:buNone/>
              <a:defRPr sz="1800"/>
            </a:lvl7pPr>
            <a:lvl8pPr lvl="7" algn="ctr">
              <a:lnSpc>
                <a:spcPct val="125000"/>
              </a:lnSpc>
              <a:spcBef>
                <a:spcPts val="0"/>
              </a:spcBef>
              <a:spcAft>
                <a:spcPts val="0"/>
              </a:spcAft>
              <a:buSzPts val="1800"/>
              <a:buNone/>
              <a:defRPr sz="1800"/>
            </a:lvl8pPr>
            <a:lvl9pPr lvl="8" algn="ctr">
              <a:lnSpc>
                <a:spcPct val="125000"/>
              </a:lnSpc>
              <a:spcBef>
                <a:spcPts val="0"/>
              </a:spcBef>
              <a:spcAft>
                <a:spcPts val="0"/>
              </a:spcAft>
              <a:buSzPts val="1800"/>
              <a:buNone/>
              <a:defRPr sz="1800"/>
            </a:lvl9pPr>
          </a:lstStyle>
          <a:p/>
        </p:txBody>
      </p:sp>
      <p:sp>
        <p:nvSpPr>
          <p:cNvPr id="142" name="Google Shape;142;p22"/>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Quote">
  <p:cSld name="SECTION_HEADER_2_1_2_2">
    <p:spTree>
      <p:nvGrpSpPr>
        <p:cNvPr id="143" name="Shape 143"/>
        <p:cNvGrpSpPr/>
        <p:nvPr/>
      </p:nvGrpSpPr>
      <p:grpSpPr>
        <a:xfrm>
          <a:off x="0" y="0"/>
          <a:ext cx="0" cy="0"/>
          <a:chOff x="0" y="0"/>
          <a:chExt cx="0" cy="0"/>
        </a:xfrm>
      </p:grpSpPr>
      <p:sp>
        <p:nvSpPr>
          <p:cNvPr id="144" name="Google Shape;144;p23"/>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SzPts val="1800"/>
              <a:buNone/>
              <a:defRPr sz="1800"/>
            </a:lvl1pPr>
            <a:lvl2pPr lvl="1" algn="ctr">
              <a:lnSpc>
                <a:spcPct val="125000"/>
              </a:lnSpc>
              <a:spcBef>
                <a:spcPts val="0"/>
              </a:spcBef>
              <a:spcAft>
                <a:spcPts val="0"/>
              </a:spcAft>
              <a:buSzPts val="1800"/>
              <a:buNone/>
              <a:defRPr sz="1800"/>
            </a:lvl2pPr>
            <a:lvl3pPr lvl="2" algn="ctr">
              <a:lnSpc>
                <a:spcPct val="125000"/>
              </a:lnSpc>
              <a:spcBef>
                <a:spcPts val="0"/>
              </a:spcBef>
              <a:spcAft>
                <a:spcPts val="0"/>
              </a:spcAft>
              <a:buSzPts val="1800"/>
              <a:buNone/>
              <a:defRPr sz="1800"/>
            </a:lvl3pPr>
            <a:lvl4pPr lvl="3" algn="ctr">
              <a:lnSpc>
                <a:spcPct val="125000"/>
              </a:lnSpc>
              <a:spcBef>
                <a:spcPts val="0"/>
              </a:spcBef>
              <a:spcAft>
                <a:spcPts val="0"/>
              </a:spcAft>
              <a:buSzPts val="1800"/>
              <a:buNone/>
              <a:defRPr sz="1800"/>
            </a:lvl4pPr>
            <a:lvl5pPr lvl="4" algn="ctr">
              <a:lnSpc>
                <a:spcPct val="125000"/>
              </a:lnSpc>
              <a:spcBef>
                <a:spcPts val="0"/>
              </a:spcBef>
              <a:spcAft>
                <a:spcPts val="0"/>
              </a:spcAft>
              <a:buSzPts val="1800"/>
              <a:buNone/>
              <a:defRPr sz="1800"/>
            </a:lvl5pPr>
            <a:lvl6pPr lvl="5" algn="ctr">
              <a:lnSpc>
                <a:spcPct val="125000"/>
              </a:lnSpc>
              <a:spcBef>
                <a:spcPts val="0"/>
              </a:spcBef>
              <a:spcAft>
                <a:spcPts val="0"/>
              </a:spcAft>
              <a:buSzPts val="1800"/>
              <a:buNone/>
              <a:defRPr sz="1800"/>
            </a:lvl6pPr>
            <a:lvl7pPr lvl="6" algn="ctr">
              <a:lnSpc>
                <a:spcPct val="125000"/>
              </a:lnSpc>
              <a:spcBef>
                <a:spcPts val="0"/>
              </a:spcBef>
              <a:spcAft>
                <a:spcPts val="0"/>
              </a:spcAft>
              <a:buSzPts val="1800"/>
              <a:buNone/>
              <a:defRPr sz="1800"/>
            </a:lvl7pPr>
            <a:lvl8pPr lvl="7" algn="ctr">
              <a:lnSpc>
                <a:spcPct val="125000"/>
              </a:lnSpc>
              <a:spcBef>
                <a:spcPts val="0"/>
              </a:spcBef>
              <a:spcAft>
                <a:spcPts val="0"/>
              </a:spcAft>
              <a:buSzPts val="1800"/>
              <a:buNone/>
              <a:defRPr sz="1800"/>
            </a:lvl8pPr>
            <a:lvl9pPr lvl="8" algn="ctr">
              <a:lnSpc>
                <a:spcPct val="125000"/>
              </a:lnSpc>
              <a:spcBef>
                <a:spcPts val="0"/>
              </a:spcBef>
              <a:spcAft>
                <a:spcPts val="0"/>
              </a:spcAft>
              <a:buSzPts val="1800"/>
              <a:buNone/>
              <a:defRPr sz="1800"/>
            </a:lvl9pPr>
          </a:lstStyle>
          <a:p/>
        </p:txBody>
      </p:sp>
      <p:sp>
        <p:nvSpPr>
          <p:cNvPr id="145" name="Google Shape;145;p23"/>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p:cSld name="SECTION_HEADER_2_3">
    <p:spTree>
      <p:nvGrpSpPr>
        <p:cNvPr id="146" name="Shape 146"/>
        <p:cNvGrpSpPr/>
        <p:nvPr/>
      </p:nvGrpSpPr>
      <p:grpSpPr>
        <a:xfrm>
          <a:off x="0" y="0"/>
          <a:ext cx="0" cy="0"/>
          <a:chOff x="0" y="0"/>
          <a:chExt cx="0" cy="0"/>
        </a:xfrm>
      </p:grpSpPr>
      <p:sp>
        <p:nvSpPr>
          <p:cNvPr id="147" name="Google Shape;147;p24"/>
          <p:cNvSpPr txBox="1"/>
          <p:nvPr>
            <p:ph type="ctrTitle"/>
          </p:nvPr>
        </p:nvSpPr>
        <p:spPr>
          <a:xfrm>
            <a:off x="701800" y="1325875"/>
            <a:ext cx="598245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ext">
  <p:cSld name="TITLE_AND_BODY_1">
    <p:spTree>
      <p:nvGrpSpPr>
        <p:cNvPr id="148" name="Shape 148"/>
        <p:cNvGrpSpPr/>
        <p:nvPr/>
      </p:nvGrpSpPr>
      <p:grpSpPr>
        <a:xfrm>
          <a:off x="0" y="0"/>
          <a:ext cx="0" cy="0"/>
          <a:chOff x="0" y="0"/>
          <a:chExt cx="0" cy="0"/>
        </a:xfrm>
      </p:grpSpPr>
      <p:sp>
        <p:nvSpPr>
          <p:cNvPr id="149" name="Google Shape;149;p25"/>
          <p:cNvSpPr txBox="1"/>
          <p:nvPr>
            <p:ph type="title"/>
          </p:nvPr>
        </p:nvSpPr>
        <p:spPr>
          <a:xfrm>
            <a:off x="349750" y="1325875"/>
            <a:ext cx="7392900" cy="4252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p25"/>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51" name="Google Shape;151;p25"/>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ext (Two-Thirds)">
  <p:cSld name="TITLE_AND_BODY_1_1">
    <p:spTree>
      <p:nvGrpSpPr>
        <p:cNvPr id="152" name="Shape 152"/>
        <p:cNvGrpSpPr/>
        <p:nvPr/>
      </p:nvGrpSpPr>
      <p:grpSpPr>
        <a:xfrm>
          <a:off x="0" y="0"/>
          <a:ext cx="0" cy="0"/>
          <a:chOff x="0" y="0"/>
          <a:chExt cx="0" cy="0"/>
        </a:xfrm>
      </p:grpSpPr>
      <p:sp>
        <p:nvSpPr>
          <p:cNvPr id="153" name="Google Shape;153;p26"/>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54" name="Google Shape;154;p26"/>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p26"/>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ext (Half)">
  <p:cSld name="TITLE_AND_BODY_2">
    <p:spTree>
      <p:nvGrpSpPr>
        <p:cNvPr id="156" name="Shape 156"/>
        <p:cNvGrpSpPr/>
        <p:nvPr/>
      </p:nvGrpSpPr>
      <p:grpSpPr>
        <a:xfrm>
          <a:off x="0" y="0"/>
          <a:ext cx="0" cy="0"/>
          <a:chOff x="0" y="0"/>
          <a:chExt cx="0" cy="0"/>
        </a:xfrm>
      </p:grpSpPr>
      <p:sp>
        <p:nvSpPr>
          <p:cNvPr id="157" name="Google Shape;157;p27"/>
          <p:cNvSpPr txBox="1"/>
          <p:nvPr>
            <p:ph type="title"/>
          </p:nvPr>
        </p:nvSpPr>
        <p:spPr>
          <a:xfrm>
            <a:off x="349763" y="1325875"/>
            <a:ext cx="38725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8" name="Google Shape;158;p27"/>
          <p:cNvSpPr txBox="1"/>
          <p:nvPr>
            <p:ph idx="1" type="body"/>
          </p:nvPr>
        </p:nvSpPr>
        <p:spPr>
          <a:xfrm>
            <a:off x="349763" y="2484875"/>
            <a:ext cx="387255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59" name="Google Shape;159;p27"/>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ext (Third)">
  <p:cSld name="TITLE_AND_BODY_2_1">
    <p:spTree>
      <p:nvGrpSpPr>
        <p:cNvPr id="160" name="Shape 160"/>
        <p:cNvGrpSpPr/>
        <p:nvPr/>
      </p:nvGrpSpPr>
      <p:grpSpPr>
        <a:xfrm>
          <a:off x="0" y="0"/>
          <a:ext cx="0" cy="0"/>
          <a:chOff x="0" y="0"/>
          <a:chExt cx="0" cy="0"/>
        </a:xfrm>
      </p:grpSpPr>
      <p:sp>
        <p:nvSpPr>
          <p:cNvPr id="161" name="Google Shape;161;p28"/>
          <p:cNvSpPr txBox="1"/>
          <p:nvPr>
            <p:ph type="title"/>
          </p:nvPr>
        </p:nvSpPr>
        <p:spPr>
          <a:xfrm>
            <a:off x="349763" y="1325875"/>
            <a:ext cx="24643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28"/>
          <p:cNvSpPr txBox="1"/>
          <p:nvPr>
            <p:ph idx="1" type="body"/>
          </p:nvPr>
        </p:nvSpPr>
        <p:spPr>
          <a:xfrm>
            <a:off x="349763" y="2921512"/>
            <a:ext cx="24643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63" name="Google Shape;163;p28"/>
          <p:cNvSpPr txBox="1"/>
          <p:nvPr>
            <p:ph idx="2"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olumns (Two)">
  <p:cSld name="TITLE_AND_BODY_2_2">
    <p:spTree>
      <p:nvGrpSpPr>
        <p:cNvPr id="164" name="Shape 164"/>
        <p:cNvGrpSpPr/>
        <p:nvPr/>
      </p:nvGrpSpPr>
      <p:grpSpPr>
        <a:xfrm>
          <a:off x="0" y="0"/>
          <a:ext cx="0" cy="0"/>
          <a:chOff x="0" y="0"/>
          <a:chExt cx="0" cy="0"/>
        </a:xfrm>
      </p:grpSpPr>
      <p:sp>
        <p:nvSpPr>
          <p:cNvPr id="165" name="Google Shape;165;p29"/>
          <p:cNvSpPr txBox="1"/>
          <p:nvPr>
            <p:ph type="title"/>
          </p:nvPr>
        </p:nvSpPr>
        <p:spPr>
          <a:xfrm>
            <a:off x="701800"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p29"/>
          <p:cNvSpPr txBox="1"/>
          <p:nvPr>
            <p:ph idx="1" type="body"/>
          </p:nvPr>
        </p:nvSpPr>
        <p:spPr>
          <a:xfrm>
            <a:off x="701800"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67" name="Google Shape;167;p29"/>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68" name="Google Shape;168;p29"/>
          <p:cNvSpPr txBox="1"/>
          <p:nvPr>
            <p:ph idx="3" type="title"/>
          </p:nvPr>
        </p:nvSpPr>
        <p:spPr>
          <a:xfrm>
            <a:off x="5278375"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29"/>
          <p:cNvSpPr txBox="1"/>
          <p:nvPr>
            <p:ph idx="4" type="body"/>
          </p:nvPr>
        </p:nvSpPr>
        <p:spPr>
          <a:xfrm>
            <a:off x="5278375"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olumns (Three)">
  <p:cSld name="TITLE_AND_BODY_2_2_1">
    <p:spTree>
      <p:nvGrpSpPr>
        <p:cNvPr id="170" name="Shape 170"/>
        <p:cNvGrpSpPr/>
        <p:nvPr/>
      </p:nvGrpSpPr>
      <p:grpSpPr>
        <a:xfrm>
          <a:off x="0" y="0"/>
          <a:ext cx="0" cy="0"/>
          <a:chOff x="0" y="0"/>
          <a:chExt cx="0" cy="0"/>
        </a:xfrm>
      </p:grpSpPr>
      <p:sp>
        <p:nvSpPr>
          <p:cNvPr id="171" name="Google Shape;171;p30"/>
          <p:cNvSpPr txBox="1"/>
          <p:nvPr>
            <p:ph type="title"/>
          </p:nvPr>
        </p:nvSpPr>
        <p:spPr>
          <a:xfrm>
            <a:off x="701788"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72" name="Google Shape;172;p30"/>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73" name="Google Shape;173;p30"/>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74" name="Google Shape;174;p30"/>
          <p:cNvSpPr txBox="1"/>
          <p:nvPr>
            <p:ph idx="3" type="title"/>
          </p:nvPr>
        </p:nvSpPr>
        <p:spPr>
          <a:xfrm>
            <a:off x="3518150"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75" name="Google Shape;175;p30"/>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76" name="Google Shape;176;p30"/>
          <p:cNvSpPr txBox="1"/>
          <p:nvPr>
            <p:ph idx="5" type="title"/>
          </p:nvPr>
        </p:nvSpPr>
        <p:spPr>
          <a:xfrm>
            <a:off x="6334513"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77" name="Google Shape;177;p30"/>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olumns (Four)">
  <p:cSld name="TITLE_AND_BODY_2_2_1_1">
    <p:spTree>
      <p:nvGrpSpPr>
        <p:cNvPr id="178" name="Shape 178"/>
        <p:cNvGrpSpPr/>
        <p:nvPr/>
      </p:nvGrpSpPr>
      <p:grpSpPr>
        <a:xfrm>
          <a:off x="0" y="0"/>
          <a:ext cx="0" cy="0"/>
          <a:chOff x="0" y="0"/>
          <a:chExt cx="0" cy="0"/>
        </a:xfrm>
      </p:grpSpPr>
      <p:sp>
        <p:nvSpPr>
          <p:cNvPr id="179" name="Google Shape;179;p31"/>
          <p:cNvSpPr txBox="1"/>
          <p:nvPr>
            <p:ph type="title"/>
          </p:nvPr>
        </p:nvSpPr>
        <p:spPr>
          <a:xfrm>
            <a:off x="7017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80" name="Google Shape;180;p31"/>
          <p:cNvSpPr txBox="1"/>
          <p:nvPr>
            <p:ph idx="1" type="body"/>
          </p:nvPr>
        </p:nvSpPr>
        <p:spPr>
          <a:xfrm>
            <a:off x="7017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81" name="Google Shape;181;p31"/>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82" name="Google Shape;182;p31"/>
          <p:cNvSpPr txBox="1"/>
          <p:nvPr>
            <p:ph idx="3" type="title"/>
          </p:nvPr>
        </p:nvSpPr>
        <p:spPr>
          <a:xfrm>
            <a:off x="2814050"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83" name="Google Shape;183;p31"/>
          <p:cNvSpPr txBox="1"/>
          <p:nvPr>
            <p:ph idx="4" type="body"/>
          </p:nvPr>
        </p:nvSpPr>
        <p:spPr>
          <a:xfrm>
            <a:off x="2814050"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84" name="Google Shape;184;p31"/>
          <p:cNvSpPr txBox="1"/>
          <p:nvPr>
            <p:ph idx="5" type="title"/>
          </p:nvPr>
        </p:nvSpPr>
        <p:spPr>
          <a:xfrm>
            <a:off x="4926313"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85" name="Google Shape;185;p31"/>
          <p:cNvSpPr txBox="1"/>
          <p:nvPr>
            <p:ph idx="6" type="body"/>
          </p:nvPr>
        </p:nvSpPr>
        <p:spPr>
          <a:xfrm>
            <a:off x="4926313"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86" name="Google Shape;186;p31"/>
          <p:cNvSpPr txBox="1"/>
          <p:nvPr>
            <p:ph idx="7" type="title"/>
          </p:nvPr>
        </p:nvSpPr>
        <p:spPr>
          <a:xfrm>
            <a:off x="70385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87" name="Google Shape;187;p31"/>
          <p:cNvSpPr txBox="1"/>
          <p:nvPr>
            <p:ph idx="8" type="body"/>
          </p:nvPr>
        </p:nvSpPr>
        <p:spPr>
          <a:xfrm>
            <a:off x="70385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Points (Two)">
  <p:cSld name="TITLE_AND_BODY_2_2_1_2_2">
    <p:spTree>
      <p:nvGrpSpPr>
        <p:cNvPr id="188" name="Shape 188"/>
        <p:cNvGrpSpPr/>
        <p:nvPr/>
      </p:nvGrpSpPr>
      <p:grpSpPr>
        <a:xfrm>
          <a:off x="0" y="0"/>
          <a:ext cx="0" cy="0"/>
          <a:chOff x="0" y="0"/>
          <a:chExt cx="0" cy="0"/>
        </a:xfrm>
      </p:grpSpPr>
      <p:sp>
        <p:nvSpPr>
          <p:cNvPr id="189" name="Google Shape;189;p32"/>
          <p:cNvSpPr txBox="1"/>
          <p:nvPr>
            <p:ph type="title"/>
          </p:nvPr>
        </p:nvSpPr>
        <p:spPr>
          <a:xfrm>
            <a:off x="701800"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90" name="Google Shape;190;p32"/>
          <p:cNvSpPr txBox="1"/>
          <p:nvPr>
            <p:ph idx="1" type="body"/>
          </p:nvPr>
        </p:nvSpPr>
        <p:spPr>
          <a:xfrm>
            <a:off x="701800"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91" name="Google Shape;191;p32"/>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92" name="Google Shape;192;p32"/>
          <p:cNvSpPr txBox="1"/>
          <p:nvPr>
            <p:ph idx="3" type="title"/>
          </p:nvPr>
        </p:nvSpPr>
        <p:spPr>
          <a:xfrm>
            <a:off x="5278363"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193" name="Google Shape;193;p32"/>
          <p:cNvSpPr txBox="1"/>
          <p:nvPr>
            <p:ph idx="4" type="body"/>
          </p:nvPr>
        </p:nvSpPr>
        <p:spPr>
          <a:xfrm>
            <a:off x="5278363"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Points (Three)">
  <p:cSld name="TITLE_AND_BODY_2_2_1_2">
    <p:spTree>
      <p:nvGrpSpPr>
        <p:cNvPr id="194" name="Shape 194"/>
        <p:cNvGrpSpPr/>
        <p:nvPr/>
      </p:nvGrpSpPr>
      <p:grpSpPr>
        <a:xfrm>
          <a:off x="0" y="0"/>
          <a:ext cx="0" cy="0"/>
          <a:chOff x="0" y="0"/>
          <a:chExt cx="0" cy="0"/>
        </a:xfrm>
      </p:grpSpPr>
      <p:sp>
        <p:nvSpPr>
          <p:cNvPr id="195" name="Google Shape;195;p33"/>
          <p:cNvSpPr txBox="1"/>
          <p:nvPr>
            <p:ph type="title"/>
          </p:nvPr>
        </p:nvSpPr>
        <p:spPr>
          <a:xfrm>
            <a:off x="523463"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196" name="Google Shape;196;p33"/>
          <p:cNvSpPr txBox="1"/>
          <p:nvPr>
            <p:ph idx="1" type="body"/>
          </p:nvPr>
        </p:nvSpPr>
        <p:spPr>
          <a:xfrm>
            <a:off x="523463"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197" name="Google Shape;197;p33"/>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198" name="Google Shape;198;p33"/>
          <p:cNvSpPr txBox="1"/>
          <p:nvPr>
            <p:ph idx="3" type="title"/>
          </p:nvPr>
        </p:nvSpPr>
        <p:spPr>
          <a:xfrm>
            <a:off x="3339825"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199" name="Google Shape;199;p33"/>
          <p:cNvSpPr txBox="1"/>
          <p:nvPr>
            <p:ph idx="4" type="body"/>
          </p:nvPr>
        </p:nvSpPr>
        <p:spPr>
          <a:xfrm>
            <a:off x="3339825"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200" name="Google Shape;200;p33"/>
          <p:cNvSpPr txBox="1"/>
          <p:nvPr>
            <p:ph idx="5" type="title"/>
          </p:nvPr>
        </p:nvSpPr>
        <p:spPr>
          <a:xfrm>
            <a:off x="6156188"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201" name="Google Shape;201;p33"/>
          <p:cNvSpPr txBox="1"/>
          <p:nvPr>
            <p:ph idx="6" type="body"/>
          </p:nvPr>
        </p:nvSpPr>
        <p:spPr>
          <a:xfrm>
            <a:off x="6156188"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Points (Four)">
  <p:cSld name="TITLE_AND_BODY_2_2_1_2_1">
    <p:spTree>
      <p:nvGrpSpPr>
        <p:cNvPr id="202" name="Shape 202"/>
        <p:cNvGrpSpPr/>
        <p:nvPr/>
      </p:nvGrpSpPr>
      <p:grpSpPr>
        <a:xfrm>
          <a:off x="0" y="0"/>
          <a:ext cx="0" cy="0"/>
          <a:chOff x="0" y="0"/>
          <a:chExt cx="0" cy="0"/>
        </a:xfrm>
      </p:grpSpPr>
      <p:sp>
        <p:nvSpPr>
          <p:cNvPr id="203" name="Google Shape;203;p34"/>
          <p:cNvSpPr txBox="1"/>
          <p:nvPr>
            <p:ph type="title"/>
          </p:nvPr>
        </p:nvSpPr>
        <p:spPr>
          <a:xfrm>
            <a:off x="5234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204" name="Google Shape;204;p34"/>
          <p:cNvSpPr txBox="1"/>
          <p:nvPr>
            <p:ph idx="1" type="body"/>
          </p:nvPr>
        </p:nvSpPr>
        <p:spPr>
          <a:xfrm>
            <a:off x="5234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205" name="Google Shape;205;p34"/>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06" name="Google Shape;206;p34"/>
          <p:cNvSpPr txBox="1"/>
          <p:nvPr>
            <p:ph idx="3" type="title"/>
          </p:nvPr>
        </p:nvSpPr>
        <p:spPr>
          <a:xfrm>
            <a:off x="2635738"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207" name="Google Shape;207;p34"/>
          <p:cNvSpPr txBox="1"/>
          <p:nvPr>
            <p:ph idx="4" type="body"/>
          </p:nvPr>
        </p:nvSpPr>
        <p:spPr>
          <a:xfrm>
            <a:off x="2635738"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208" name="Google Shape;208;p34"/>
          <p:cNvSpPr txBox="1"/>
          <p:nvPr>
            <p:ph idx="5" type="title"/>
          </p:nvPr>
        </p:nvSpPr>
        <p:spPr>
          <a:xfrm>
            <a:off x="4748000"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209" name="Google Shape;209;p34"/>
          <p:cNvSpPr txBox="1"/>
          <p:nvPr>
            <p:ph idx="6" type="body"/>
          </p:nvPr>
        </p:nvSpPr>
        <p:spPr>
          <a:xfrm>
            <a:off x="4748000"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210" name="Google Shape;210;p34"/>
          <p:cNvSpPr txBox="1"/>
          <p:nvPr>
            <p:ph idx="7" type="title"/>
          </p:nvPr>
        </p:nvSpPr>
        <p:spPr>
          <a:xfrm>
            <a:off x="68602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211" name="Google Shape;211;p34"/>
          <p:cNvSpPr txBox="1"/>
          <p:nvPr>
            <p:ph idx="8" type="body"/>
          </p:nvPr>
        </p:nvSpPr>
        <p:spPr>
          <a:xfrm>
            <a:off x="68602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ig Stat">
  <p:cSld name="TITLE_1">
    <p:spTree>
      <p:nvGrpSpPr>
        <p:cNvPr id="212" name="Shape 212"/>
        <p:cNvGrpSpPr/>
        <p:nvPr/>
      </p:nvGrpSpPr>
      <p:grpSpPr>
        <a:xfrm>
          <a:off x="0" y="0"/>
          <a:ext cx="0" cy="0"/>
          <a:chOff x="0" y="0"/>
          <a:chExt cx="0" cy="0"/>
        </a:xfrm>
      </p:grpSpPr>
      <p:sp>
        <p:nvSpPr>
          <p:cNvPr id="213" name="Google Shape;213;p35"/>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latin typeface="Montserrat Medium"/>
                <a:ea typeface="Montserrat Medium"/>
                <a:cs typeface="Montserrat Medium"/>
                <a:sym typeface="Montserrat Medium"/>
              </a:defRPr>
            </a:lvl9pPr>
          </a:lstStyle>
          <a:p/>
        </p:txBody>
      </p:sp>
      <p:sp>
        <p:nvSpPr>
          <p:cNvPr id="214" name="Google Shape;214;p35"/>
          <p:cNvSpPr txBox="1"/>
          <p:nvPr>
            <p:ph type="ctrTitle"/>
          </p:nvPr>
        </p:nvSpPr>
        <p:spPr>
          <a:xfrm>
            <a:off x="701800" y="1691640"/>
            <a:ext cx="70408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None/>
              <a:defRPr sz="7300"/>
            </a:lvl2pPr>
            <a:lvl3pPr lvl="2" algn="l">
              <a:lnSpc>
                <a:spcPct val="100000"/>
              </a:lnSpc>
              <a:spcBef>
                <a:spcPts val="0"/>
              </a:spcBef>
              <a:spcAft>
                <a:spcPts val="0"/>
              </a:spcAft>
              <a:buSzPts val="7300"/>
              <a:buNone/>
              <a:defRPr sz="7300"/>
            </a:lvl3pPr>
            <a:lvl4pPr lvl="3" algn="l">
              <a:lnSpc>
                <a:spcPct val="100000"/>
              </a:lnSpc>
              <a:spcBef>
                <a:spcPts val="0"/>
              </a:spcBef>
              <a:spcAft>
                <a:spcPts val="0"/>
              </a:spcAft>
              <a:buSzPts val="7300"/>
              <a:buNone/>
              <a:defRPr sz="7300"/>
            </a:lvl4pPr>
            <a:lvl5pPr lvl="4" algn="l">
              <a:lnSpc>
                <a:spcPct val="100000"/>
              </a:lnSpc>
              <a:spcBef>
                <a:spcPts val="0"/>
              </a:spcBef>
              <a:spcAft>
                <a:spcPts val="0"/>
              </a:spcAft>
              <a:buSzPts val="7300"/>
              <a:buNone/>
              <a:defRPr sz="7300"/>
            </a:lvl5pPr>
            <a:lvl6pPr lvl="5" algn="l">
              <a:lnSpc>
                <a:spcPct val="100000"/>
              </a:lnSpc>
              <a:spcBef>
                <a:spcPts val="0"/>
              </a:spcBef>
              <a:spcAft>
                <a:spcPts val="0"/>
              </a:spcAft>
              <a:buSzPts val="7300"/>
              <a:buNone/>
              <a:defRPr sz="7300"/>
            </a:lvl6pPr>
            <a:lvl7pPr lvl="6" algn="l">
              <a:lnSpc>
                <a:spcPct val="100000"/>
              </a:lnSpc>
              <a:spcBef>
                <a:spcPts val="0"/>
              </a:spcBef>
              <a:spcAft>
                <a:spcPts val="0"/>
              </a:spcAft>
              <a:buSzPts val="7300"/>
              <a:buNone/>
              <a:defRPr sz="7300"/>
            </a:lvl7pPr>
            <a:lvl8pPr lvl="7" algn="l">
              <a:lnSpc>
                <a:spcPct val="100000"/>
              </a:lnSpc>
              <a:spcBef>
                <a:spcPts val="0"/>
              </a:spcBef>
              <a:spcAft>
                <a:spcPts val="0"/>
              </a:spcAft>
              <a:buSzPts val="7300"/>
              <a:buNone/>
              <a:defRPr sz="7300"/>
            </a:lvl8pPr>
            <a:lvl9pPr lvl="8" algn="l">
              <a:lnSpc>
                <a:spcPct val="100000"/>
              </a:lnSpc>
              <a:spcBef>
                <a:spcPts val="0"/>
              </a:spcBef>
              <a:spcAft>
                <a:spcPts val="0"/>
              </a:spcAft>
              <a:buSzPts val="7300"/>
              <a:buNone/>
              <a:defRPr sz="7300"/>
            </a:lvl9pPr>
          </a:lstStyle>
          <a:p/>
        </p:txBody>
      </p:sp>
      <p:sp>
        <p:nvSpPr>
          <p:cNvPr id="215" name="Google Shape;215;p35"/>
          <p:cNvSpPr txBox="1"/>
          <p:nvPr>
            <p:ph idx="2" type="subTitle"/>
          </p:nvPr>
        </p:nvSpPr>
        <p:spPr>
          <a:xfrm>
            <a:off x="701850" y="2729484"/>
            <a:ext cx="70408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16" name="Google Shape;216;p35"/>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Stats (Two)">
  <p:cSld name="TITLE_1_1">
    <p:spTree>
      <p:nvGrpSpPr>
        <p:cNvPr id="217" name="Shape 217"/>
        <p:cNvGrpSpPr/>
        <p:nvPr/>
      </p:nvGrpSpPr>
      <p:grpSpPr>
        <a:xfrm>
          <a:off x="0" y="0"/>
          <a:ext cx="0" cy="0"/>
          <a:chOff x="0" y="0"/>
          <a:chExt cx="0" cy="0"/>
        </a:xfrm>
      </p:grpSpPr>
      <p:sp>
        <p:nvSpPr>
          <p:cNvPr id="218" name="Google Shape;218;p36"/>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19" name="Google Shape;219;p36"/>
          <p:cNvSpPr txBox="1"/>
          <p:nvPr>
            <p:ph type="ctrTitle"/>
          </p:nvPr>
        </p:nvSpPr>
        <p:spPr>
          <a:xfrm>
            <a:off x="701800" y="1691640"/>
            <a:ext cx="31684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220" name="Google Shape;220;p36"/>
          <p:cNvSpPr txBox="1"/>
          <p:nvPr>
            <p:ph idx="2" type="subTitle"/>
          </p:nvPr>
        </p:nvSpPr>
        <p:spPr>
          <a:xfrm>
            <a:off x="701850"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21" name="Google Shape;221;p3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222" name="Google Shape;222;p36"/>
          <p:cNvSpPr txBox="1"/>
          <p:nvPr>
            <p:ph idx="4" type="ctrTitle"/>
          </p:nvPr>
        </p:nvSpPr>
        <p:spPr>
          <a:xfrm>
            <a:off x="5278375" y="1691640"/>
            <a:ext cx="31684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223" name="Google Shape;223;p36"/>
          <p:cNvSpPr txBox="1"/>
          <p:nvPr>
            <p:ph idx="5" type="subTitle"/>
          </p:nvPr>
        </p:nvSpPr>
        <p:spPr>
          <a:xfrm>
            <a:off x="5278425"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Stats (Three)">
  <p:cSld name="TITLE_1_1_1">
    <p:spTree>
      <p:nvGrpSpPr>
        <p:cNvPr id="224" name="Shape 224"/>
        <p:cNvGrpSpPr/>
        <p:nvPr/>
      </p:nvGrpSpPr>
      <p:grpSpPr>
        <a:xfrm>
          <a:off x="0" y="0"/>
          <a:ext cx="0" cy="0"/>
          <a:chOff x="0" y="0"/>
          <a:chExt cx="0" cy="0"/>
        </a:xfrm>
      </p:grpSpPr>
      <p:sp>
        <p:nvSpPr>
          <p:cNvPr id="225" name="Google Shape;225;p37"/>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26" name="Google Shape;226;p37"/>
          <p:cNvSpPr txBox="1"/>
          <p:nvPr>
            <p:ph type="ctrTitle"/>
          </p:nvPr>
        </p:nvSpPr>
        <p:spPr>
          <a:xfrm>
            <a:off x="701800" y="197523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27" name="Google Shape;227;p37"/>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28" name="Google Shape;228;p37"/>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229" name="Google Shape;229;p37"/>
          <p:cNvSpPr txBox="1"/>
          <p:nvPr>
            <p:ph idx="4" type="ctrTitle"/>
          </p:nvPr>
        </p:nvSpPr>
        <p:spPr>
          <a:xfrm>
            <a:off x="3515825"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30" name="Google Shape;230;p37"/>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31" name="Google Shape;231;p37"/>
          <p:cNvSpPr txBox="1"/>
          <p:nvPr>
            <p:ph idx="6" type="ctrTitle"/>
          </p:nvPr>
        </p:nvSpPr>
        <p:spPr>
          <a:xfrm>
            <a:off x="6329850"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32" name="Google Shape;232;p37"/>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Stat (Half)">
  <p:cSld name="TITLE_1_2_2">
    <p:spTree>
      <p:nvGrpSpPr>
        <p:cNvPr id="233" name="Shape 233"/>
        <p:cNvGrpSpPr/>
        <p:nvPr/>
      </p:nvGrpSpPr>
      <p:grpSpPr>
        <a:xfrm>
          <a:off x="0" y="0"/>
          <a:ext cx="0" cy="0"/>
          <a:chOff x="0" y="0"/>
          <a:chExt cx="0" cy="0"/>
        </a:xfrm>
      </p:grpSpPr>
      <p:sp>
        <p:nvSpPr>
          <p:cNvPr id="234" name="Google Shape;234;p38"/>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35" name="Google Shape;235;p38"/>
          <p:cNvSpPr txBox="1"/>
          <p:nvPr>
            <p:ph type="ctrTitle"/>
          </p:nvPr>
        </p:nvSpPr>
        <p:spPr>
          <a:xfrm>
            <a:off x="701800" y="1691638"/>
            <a:ext cx="352050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236" name="Google Shape;236;p38"/>
          <p:cNvSpPr txBox="1"/>
          <p:nvPr>
            <p:ph idx="2" type="subTitle"/>
          </p:nvPr>
        </p:nvSpPr>
        <p:spPr>
          <a:xfrm>
            <a:off x="701825" y="2729487"/>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37" name="Google Shape;237;p38"/>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Stats (Half)">
  <p:cSld name="TITLE_1_2">
    <p:spTree>
      <p:nvGrpSpPr>
        <p:cNvPr id="238" name="Shape 238"/>
        <p:cNvGrpSpPr/>
        <p:nvPr/>
      </p:nvGrpSpPr>
      <p:grpSpPr>
        <a:xfrm>
          <a:off x="0" y="0"/>
          <a:ext cx="0" cy="0"/>
          <a:chOff x="0" y="0"/>
          <a:chExt cx="0" cy="0"/>
        </a:xfrm>
      </p:grpSpPr>
      <p:sp>
        <p:nvSpPr>
          <p:cNvPr id="239" name="Google Shape;239;p39"/>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40" name="Google Shape;240;p39"/>
          <p:cNvSpPr txBox="1"/>
          <p:nvPr>
            <p:ph type="ctrTitle"/>
          </p:nvPr>
        </p:nvSpPr>
        <p:spPr>
          <a:xfrm>
            <a:off x="701800" y="1234438"/>
            <a:ext cx="3520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41" name="Google Shape;241;p39"/>
          <p:cNvSpPr txBox="1"/>
          <p:nvPr>
            <p:ph idx="2" type="subTitle"/>
          </p:nvPr>
        </p:nvSpPr>
        <p:spPr>
          <a:xfrm>
            <a:off x="701825" y="1985486"/>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42" name="Google Shape;242;p39"/>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243" name="Google Shape;243;p39"/>
          <p:cNvSpPr txBox="1"/>
          <p:nvPr>
            <p:ph idx="4" type="ctrTitle"/>
          </p:nvPr>
        </p:nvSpPr>
        <p:spPr>
          <a:xfrm>
            <a:off x="701800" y="2680850"/>
            <a:ext cx="352050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44" name="Google Shape;244;p39"/>
          <p:cNvSpPr txBox="1"/>
          <p:nvPr>
            <p:ph idx="5" type="subTitle"/>
          </p:nvPr>
        </p:nvSpPr>
        <p:spPr>
          <a:xfrm>
            <a:off x="701825" y="3432050"/>
            <a:ext cx="35205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Stat (Third)">
  <p:cSld name="TITLE_1_2_2_1">
    <p:spTree>
      <p:nvGrpSpPr>
        <p:cNvPr id="245" name="Shape 245"/>
        <p:cNvGrpSpPr/>
        <p:nvPr/>
      </p:nvGrpSpPr>
      <p:grpSpPr>
        <a:xfrm>
          <a:off x="0" y="0"/>
          <a:ext cx="0" cy="0"/>
          <a:chOff x="0" y="0"/>
          <a:chExt cx="0" cy="0"/>
        </a:xfrm>
      </p:grpSpPr>
      <p:sp>
        <p:nvSpPr>
          <p:cNvPr id="246" name="Google Shape;246;p40"/>
          <p:cNvSpPr txBox="1"/>
          <p:nvPr>
            <p:ph idx="1"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47" name="Google Shape;247;p40"/>
          <p:cNvSpPr txBox="1"/>
          <p:nvPr>
            <p:ph type="ctrTitle"/>
          </p:nvPr>
        </p:nvSpPr>
        <p:spPr>
          <a:xfrm>
            <a:off x="349750" y="1691640"/>
            <a:ext cx="24643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48" name="Google Shape;248;p40"/>
          <p:cNvSpPr txBox="1"/>
          <p:nvPr>
            <p:ph idx="2" type="subTitle"/>
          </p:nvPr>
        </p:nvSpPr>
        <p:spPr>
          <a:xfrm>
            <a:off x="349767" y="2729484"/>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49" name="Google Shape;249;p40"/>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Stats (Third)">
  <p:cSld name="TITLE_1_2_3">
    <p:spTree>
      <p:nvGrpSpPr>
        <p:cNvPr id="250" name="Shape 250"/>
        <p:cNvGrpSpPr/>
        <p:nvPr/>
      </p:nvGrpSpPr>
      <p:grpSpPr>
        <a:xfrm>
          <a:off x="0" y="0"/>
          <a:ext cx="0" cy="0"/>
          <a:chOff x="0" y="0"/>
          <a:chExt cx="0" cy="0"/>
        </a:xfrm>
      </p:grpSpPr>
      <p:sp>
        <p:nvSpPr>
          <p:cNvPr id="251" name="Google Shape;251;p41"/>
          <p:cNvSpPr txBox="1"/>
          <p:nvPr>
            <p:ph idx="1" type="subTitle"/>
          </p:nvPr>
        </p:nvSpPr>
        <p:spPr>
          <a:xfrm>
            <a:off x="349758"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252" name="Google Shape;252;p41"/>
          <p:cNvSpPr txBox="1"/>
          <p:nvPr>
            <p:ph type="ctrTitle"/>
          </p:nvPr>
        </p:nvSpPr>
        <p:spPr>
          <a:xfrm>
            <a:off x="349750" y="1234438"/>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53" name="Google Shape;253;p41"/>
          <p:cNvSpPr txBox="1"/>
          <p:nvPr>
            <p:ph idx="2" type="subTitle"/>
          </p:nvPr>
        </p:nvSpPr>
        <p:spPr>
          <a:xfrm>
            <a:off x="349767" y="1985486"/>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254" name="Google Shape;254;p41"/>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255" name="Google Shape;255;p41"/>
          <p:cNvSpPr txBox="1"/>
          <p:nvPr>
            <p:ph idx="4" type="ctrTitle"/>
          </p:nvPr>
        </p:nvSpPr>
        <p:spPr>
          <a:xfrm>
            <a:off x="349750" y="2680850"/>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256" name="Google Shape;256;p41"/>
          <p:cNvSpPr txBox="1"/>
          <p:nvPr>
            <p:ph idx="5" type="subTitle"/>
          </p:nvPr>
        </p:nvSpPr>
        <p:spPr>
          <a:xfrm>
            <a:off x="349767" y="3432050"/>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End Card">
  <p:cSld name="SECTION_HEADER_2_1_2_3_1">
    <p:spTree>
      <p:nvGrpSpPr>
        <p:cNvPr id="257" name="Shape 257"/>
        <p:cNvGrpSpPr/>
        <p:nvPr/>
      </p:nvGrpSpPr>
      <p:grpSpPr>
        <a:xfrm>
          <a:off x="0" y="0"/>
          <a:ext cx="0" cy="0"/>
          <a:chOff x="0" y="0"/>
          <a:chExt cx="0" cy="0"/>
        </a:xfrm>
      </p:grpSpPr>
      <p:grpSp>
        <p:nvGrpSpPr>
          <p:cNvPr id="258" name="Google Shape;258;p42"/>
          <p:cNvGrpSpPr/>
          <p:nvPr/>
        </p:nvGrpSpPr>
        <p:grpSpPr>
          <a:xfrm>
            <a:off x="3286033" y="2314577"/>
            <a:ext cx="2571934" cy="514347"/>
            <a:chOff x="1751220" y="2553305"/>
            <a:chExt cx="8690433" cy="1751564"/>
          </a:xfrm>
        </p:grpSpPr>
        <p:grpSp>
          <p:nvGrpSpPr>
            <p:cNvPr id="259" name="Google Shape;259;p42"/>
            <p:cNvGrpSpPr/>
            <p:nvPr/>
          </p:nvGrpSpPr>
          <p:grpSpPr>
            <a:xfrm>
              <a:off x="4940894" y="2609525"/>
              <a:ext cx="5500759" cy="1694643"/>
              <a:chOff x="4940894" y="2609525"/>
              <a:chExt cx="5500759" cy="1694643"/>
            </a:xfrm>
          </p:grpSpPr>
          <p:sp>
            <p:nvSpPr>
              <p:cNvPr id="260" name="Google Shape;260;p42"/>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1" name="Google Shape;261;p42"/>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2" name="Google Shape;262;p42"/>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3" name="Google Shape;263;p42"/>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nvGrpSpPr>
            <p:cNvPr id="264" name="Google Shape;264;p42"/>
            <p:cNvGrpSpPr/>
            <p:nvPr/>
          </p:nvGrpSpPr>
          <p:grpSpPr>
            <a:xfrm>
              <a:off x="1751220" y="2553305"/>
              <a:ext cx="2635412" cy="1751564"/>
              <a:chOff x="1751220" y="2553305"/>
              <a:chExt cx="2635412" cy="1751564"/>
            </a:xfrm>
          </p:grpSpPr>
          <p:grpSp>
            <p:nvGrpSpPr>
              <p:cNvPr id="265" name="Google Shape;265;p42"/>
              <p:cNvGrpSpPr/>
              <p:nvPr/>
            </p:nvGrpSpPr>
            <p:grpSpPr>
              <a:xfrm>
                <a:off x="1751220" y="2553305"/>
                <a:ext cx="2635412" cy="1751564"/>
                <a:chOff x="1751220" y="2553305"/>
                <a:chExt cx="2635412" cy="1751564"/>
              </a:xfrm>
            </p:grpSpPr>
            <p:sp>
              <p:nvSpPr>
                <p:cNvPr id="266" name="Google Shape;266;p42"/>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7" name="Google Shape;267;p42"/>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8" name="Google Shape;268;p42"/>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69" name="Google Shape;269;p42"/>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270" name="Google Shape;270;p42"/>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p:cSld name="TITLE_2">
    <p:bg>
      <p:bgPr>
        <a:solidFill>
          <a:schemeClr val="dk1"/>
        </a:solidFill>
      </p:bgPr>
    </p:bg>
    <p:spTree>
      <p:nvGrpSpPr>
        <p:cNvPr id="271" name="Shape 271"/>
        <p:cNvGrpSpPr/>
        <p:nvPr/>
      </p:nvGrpSpPr>
      <p:grpSpPr>
        <a:xfrm>
          <a:off x="0" y="0"/>
          <a:ext cx="0" cy="0"/>
          <a:chOff x="0" y="0"/>
          <a:chExt cx="0" cy="0"/>
        </a:xfrm>
      </p:grpSpPr>
      <p:sp>
        <p:nvSpPr>
          <p:cNvPr id="272" name="Google Shape;272;p43"/>
          <p:cNvSpPr txBox="1"/>
          <p:nvPr>
            <p:ph idx="1" type="subTitle"/>
          </p:nvPr>
        </p:nvSpPr>
        <p:spPr>
          <a:xfrm>
            <a:off x="352050"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73" name="Google Shape;273;p43"/>
          <p:cNvSpPr txBox="1"/>
          <p:nvPr>
            <p:ph idx="2" type="subTitle"/>
          </p:nvPr>
        </p:nvSpPr>
        <p:spPr>
          <a:xfrm>
            <a:off x="2110538"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74" name="Google Shape;274;p43"/>
          <p:cNvSpPr txBox="1"/>
          <p:nvPr>
            <p:ph idx="3" type="subTitle"/>
          </p:nvPr>
        </p:nvSpPr>
        <p:spPr>
          <a:xfrm>
            <a:off x="3869025"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275" name="Google Shape;275;p43"/>
          <p:cNvSpPr txBox="1"/>
          <p:nvPr>
            <p:ph type="ctrTitle"/>
          </p:nvPr>
        </p:nvSpPr>
        <p:spPr>
          <a:xfrm>
            <a:off x="352050" y="1325875"/>
            <a:ext cx="59824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276" name="Google Shape;276;p43"/>
          <p:cNvSpPr txBox="1"/>
          <p:nvPr>
            <p:ph idx="4" type="subTitle"/>
          </p:nvPr>
        </p:nvSpPr>
        <p:spPr>
          <a:xfrm>
            <a:off x="352050" y="2423160"/>
            <a:ext cx="5982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grpSp>
        <p:nvGrpSpPr>
          <p:cNvPr id="277" name="Google Shape;277;p43"/>
          <p:cNvGrpSpPr/>
          <p:nvPr/>
        </p:nvGrpSpPr>
        <p:grpSpPr>
          <a:xfrm>
            <a:off x="7933700" y="4625913"/>
            <a:ext cx="862960" cy="173755"/>
            <a:chOff x="15867399" y="9251826"/>
            <a:chExt cx="1725920" cy="347510"/>
          </a:xfrm>
        </p:grpSpPr>
        <p:grpSp>
          <p:nvGrpSpPr>
            <p:cNvPr id="278" name="Google Shape;278;p43"/>
            <p:cNvGrpSpPr/>
            <p:nvPr/>
          </p:nvGrpSpPr>
          <p:grpSpPr>
            <a:xfrm>
              <a:off x="16500868" y="9262980"/>
              <a:ext cx="1092451" cy="336217"/>
              <a:chOff x="4940894" y="2609525"/>
              <a:chExt cx="5500759" cy="1694643"/>
            </a:xfrm>
          </p:grpSpPr>
          <p:sp>
            <p:nvSpPr>
              <p:cNvPr id="279" name="Google Shape;279;p43"/>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280" name="Google Shape;280;p43"/>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281" name="Google Shape;281;p43"/>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282" name="Google Shape;282;p43"/>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grpSp>
        <p:grpSp>
          <p:nvGrpSpPr>
            <p:cNvPr id="283" name="Google Shape;283;p43"/>
            <p:cNvGrpSpPr/>
            <p:nvPr/>
          </p:nvGrpSpPr>
          <p:grpSpPr>
            <a:xfrm>
              <a:off x="15867399" y="9251826"/>
              <a:ext cx="523393" cy="347510"/>
              <a:chOff x="1751220" y="2553305"/>
              <a:chExt cx="2635412" cy="1751564"/>
            </a:xfrm>
          </p:grpSpPr>
          <p:grpSp>
            <p:nvGrpSpPr>
              <p:cNvPr id="284" name="Google Shape;284;p43"/>
              <p:cNvGrpSpPr/>
              <p:nvPr/>
            </p:nvGrpSpPr>
            <p:grpSpPr>
              <a:xfrm>
                <a:off x="1751220" y="2553305"/>
                <a:ext cx="2635412" cy="1751564"/>
                <a:chOff x="1751220" y="2553305"/>
                <a:chExt cx="2635412" cy="1751564"/>
              </a:xfrm>
            </p:grpSpPr>
            <p:sp>
              <p:nvSpPr>
                <p:cNvPr id="285" name="Google Shape;285;p43"/>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86" name="Google Shape;286;p43"/>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87" name="Google Shape;287;p43"/>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288" name="Google Shape;288;p43"/>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289" name="Google Shape;289;p43"/>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Agenda">
  <p:cSld name="SECTION_HEADER_2_2_2">
    <p:bg>
      <p:bgPr>
        <a:solidFill>
          <a:schemeClr val="dk1"/>
        </a:solidFill>
      </p:bgPr>
    </p:bg>
    <p:spTree>
      <p:nvGrpSpPr>
        <p:cNvPr id="290" name="Shape 290"/>
        <p:cNvGrpSpPr/>
        <p:nvPr/>
      </p:nvGrpSpPr>
      <p:grpSpPr>
        <a:xfrm>
          <a:off x="0" y="0"/>
          <a:ext cx="0" cy="0"/>
          <a:chOff x="0" y="0"/>
          <a:chExt cx="0" cy="0"/>
        </a:xfrm>
      </p:grpSpPr>
      <p:sp>
        <p:nvSpPr>
          <p:cNvPr id="291" name="Google Shape;291;p44"/>
          <p:cNvSpPr txBox="1"/>
          <p:nvPr>
            <p:ph idx="1" type="body"/>
          </p:nvPr>
        </p:nvSpPr>
        <p:spPr>
          <a:xfrm>
            <a:off x="4926325" y="1371600"/>
            <a:ext cx="2464350" cy="346785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Clr>
                <a:schemeClr val="accent4"/>
              </a:buClr>
              <a:buSzPts val="1400"/>
              <a:buNone/>
              <a:defRPr sz="1400">
                <a:solidFill>
                  <a:schemeClr val="accent4"/>
                </a:solidFill>
              </a:defRPr>
            </a:lvl1pPr>
            <a:lvl2pPr indent="-317500" lvl="1" marL="914400" algn="l">
              <a:lnSpc>
                <a:spcPct val="115000"/>
              </a:lnSpc>
              <a:spcBef>
                <a:spcPts val="900"/>
              </a:spcBef>
              <a:spcAft>
                <a:spcPts val="0"/>
              </a:spcAft>
              <a:buClr>
                <a:schemeClr val="accent4"/>
              </a:buClr>
              <a:buSzPts val="1400"/>
              <a:buAutoNum type="alphaLcPeriod"/>
              <a:defRPr sz="1400">
                <a:solidFill>
                  <a:schemeClr val="accent4"/>
                </a:solidFill>
              </a:defRPr>
            </a:lvl2pPr>
            <a:lvl3pPr indent="-317500" lvl="2" marL="1371600" algn="l">
              <a:lnSpc>
                <a:spcPct val="115000"/>
              </a:lnSpc>
              <a:spcBef>
                <a:spcPts val="900"/>
              </a:spcBef>
              <a:spcAft>
                <a:spcPts val="0"/>
              </a:spcAft>
              <a:buClr>
                <a:schemeClr val="accent4"/>
              </a:buClr>
              <a:buSzPts val="1400"/>
              <a:buAutoNum type="romanLcPeriod"/>
              <a:defRPr sz="1400">
                <a:solidFill>
                  <a:schemeClr val="accent4"/>
                </a:solidFill>
              </a:defRPr>
            </a:lvl3pPr>
            <a:lvl4pPr indent="-317500" lvl="3" marL="1828800" algn="l">
              <a:lnSpc>
                <a:spcPct val="115000"/>
              </a:lnSpc>
              <a:spcBef>
                <a:spcPts val="900"/>
              </a:spcBef>
              <a:spcAft>
                <a:spcPts val="0"/>
              </a:spcAft>
              <a:buClr>
                <a:schemeClr val="accent4"/>
              </a:buClr>
              <a:buSzPts val="1400"/>
              <a:buAutoNum type="arabicPeriod"/>
              <a:defRPr sz="1400">
                <a:solidFill>
                  <a:schemeClr val="accent4"/>
                </a:solidFill>
              </a:defRPr>
            </a:lvl4pPr>
            <a:lvl5pPr indent="-317500" lvl="4" marL="2286000" algn="l">
              <a:lnSpc>
                <a:spcPct val="115000"/>
              </a:lnSpc>
              <a:spcBef>
                <a:spcPts val="900"/>
              </a:spcBef>
              <a:spcAft>
                <a:spcPts val="0"/>
              </a:spcAft>
              <a:buClr>
                <a:schemeClr val="accent4"/>
              </a:buClr>
              <a:buSzPts val="1400"/>
              <a:buAutoNum type="alphaLcPeriod"/>
              <a:defRPr sz="1400">
                <a:solidFill>
                  <a:schemeClr val="accent4"/>
                </a:solidFill>
              </a:defRPr>
            </a:lvl5pPr>
            <a:lvl6pPr indent="-317500" lvl="5" marL="2743200" algn="l">
              <a:lnSpc>
                <a:spcPct val="115000"/>
              </a:lnSpc>
              <a:spcBef>
                <a:spcPts val="900"/>
              </a:spcBef>
              <a:spcAft>
                <a:spcPts val="0"/>
              </a:spcAft>
              <a:buClr>
                <a:schemeClr val="accent4"/>
              </a:buClr>
              <a:buSzPts val="1400"/>
              <a:buAutoNum type="romanLcPeriod"/>
              <a:defRPr sz="1400">
                <a:solidFill>
                  <a:schemeClr val="accent4"/>
                </a:solidFill>
              </a:defRPr>
            </a:lvl6pPr>
            <a:lvl7pPr indent="-317500" lvl="6" marL="3200400" algn="l">
              <a:lnSpc>
                <a:spcPct val="115000"/>
              </a:lnSpc>
              <a:spcBef>
                <a:spcPts val="900"/>
              </a:spcBef>
              <a:spcAft>
                <a:spcPts val="0"/>
              </a:spcAft>
              <a:buClr>
                <a:schemeClr val="accent4"/>
              </a:buClr>
              <a:buSzPts val="1400"/>
              <a:buAutoNum type="arabicPeriod"/>
              <a:defRPr sz="1400">
                <a:solidFill>
                  <a:schemeClr val="accent4"/>
                </a:solidFill>
              </a:defRPr>
            </a:lvl7pPr>
            <a:lvl8pPr indent="-317500" lvl="7" marL="3657600" algn="l">
              <a:lnSpc>
                <a:spcPct val="115000"/>
              </a:lnSpc>
              <a:spcBef>
                <a:spcPts val="900"/>
              </a:spcBef>
              <a:spcAft>
                <a:spcPts val="0"/>
              </a:spcAft>
              <a:buClr>
                <a:schemeClr val="accent4"/>
              </a:buClr>
              <a:buSzPts val="1400"/>
              <a:buAutoNum type="alphaLcPeriod"/>
              <a:defRPr sz="1400">
                <a:solidFill>
                  <a:schemeClr val="accent4"/>
                </a:solidFill>
              </a:defRPr>
            </a:lvl8pPr>
            <a:lvl9pPr indent="-317500" lvl="8" marL="4114800" algn="l">
              <a:lnSpc>
                <a:spcPct val="115000"/>
              </a:lnSpc>
              <a:spcBef>
                <a:spcPts val="900"/>
              </a:spcBef>
              <a:spcAft>
                <a:spcPts val="900"/>
              </a:spcAft>
              <a:buClr>
                <a:schemeClr val="accent4"/>
              </a:buClr>
              <a:buSzPts val="1400"/>
              <a:buAutoNum type="romanLcPeriod"/>
              <a:defRPr sz="1400">
                <a:solidFill>
                  <a:schemeClr val="accent4"/>
                </a:solidFill>
              </a:defRPr>
            </a:lvl9pPr>
          </a:lstStyle>
          <a:p/>
        </p:txBody>
      </p:sp>
      <p:sp>
        <p:nvSpPr>
          <p:cNvPr id="292" name="Google Shape;292;p44"/>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ctr">
              <a:lnSpc>
                <a:spcPct val="100000"/>
              </a:lnSpc>
              <a:spcBef>
                <a:spcPts val="0"/>
              </a:spcBef>
              <a:spcAft>
                <a:spcPts val="0"/>
              </a:spcAft>
              <a:buClr>
                <a:schemeClr val="accent4"/>
              </a:buClr>
              <a:buSzPts val="2800"/>
              <a:buNone/>
              <a:defRPr>
                <a:solidFill>
                  <a:schemeClr val="accent4"/>
                </a:solidFill>
              </a:defRPr>
            </a:lvl2pPr>
            <a:lvl3pPr lvl="2" algn="ctr">
              <a:lnSpc>
                <a:spcPct val="100000"/>
              </a:lnSpc>
              <a:spcBef>
                <a:spcPts val="0"/>
              </a:spcBef>
              <a:spcAft>
                <a:spcPts val="0"/>
              </a:spcAft>
              <a:buClr>
                <a:schemeClr val="accent4"/>
              </a:buClr>
              <a:buSzPts val="2800"/>
              <a:buNone/>
              <a:defRPr>
                <a:solidFill>
                  <a:schemeClr val="accent4"/>
                </a:solidFill>
              </a:defRPr>
            </a:lvl3pPr>
            <a:lvl4pPr lvl="3" algn="ctr">
              <a:lnSpc>
                <a:spcPct val="100000"/>
              </a:lnSpc>
              <a:spcBef>
                <a:spcPts val="0"/>
              </a:spcBef>
              <a:spcAft>
                <a:spcPts val="0"/>
              </a:spcAft>
              <a:buClr>
                <a:schemeClr val="accent4"/>
              </a:buClr>
              <a:buSzPts val="2800"/>
              <a:buNone/>
              <a:defRPr>
                <a:solidFill>
                  <a:schemeClr val="accent4"/>
                </a:solidFill>
              </a:defRPr>
            </a:lvl4pPr>
            <a:lvl5pPr lvl="4" algn="ctr">
              <a:lnSpc>
                <a:spcPct val="100000"/>
              </a:lnSpc>
              <a:spcBef>
                <a:spcPts val="0"/>
              </a:spcBef>
              <a:spcAft>
                <a:spcPts val="0"/>
              </a:spcAft>
              <a:buClr>
                <a:schemeClr val="accent4"/>
              </a:buClr>
              <a:buSzPts val="2800"/>
              <a:buNone/>
              <a:defRPr>
                <a:solidFill>
                  <a:schemeClr val="accent4"/>
                </a:solidFill>
              </a:defRPr>
            </a:lvl5pPr>
            <a:lvl6pPr lvl="5" algn="ctr">
              <a:lnSpc>
                <a:spcPct val="100000"/>
              </a:lnSpc>
              <a:spcBef>
                <a:spcPts val="0"/>
              </a:spcBef>
              <a:spcAft>
                <a:spcPts val="0"/>
              </a:spcAft>
              <a:buClr>
                <a:schemeClr val="accent4"/>
              </a:buClr>
              <a:buSzPts val="2800"/>
              <a:buNone/>
              <a:defRPr>
                <a:solidFill>
                  <a:schemeClr val="accent4"/>
                </a:solidFill>
              </a:defRPr>
            </a:lvl6pPr>
            <a:lvl7pPr lvl="6" algn="ctr">
              <a:lnSpc>
                <a:spcPct val="100000"/>
              </a:lnSpc>
              <a:spcBef>
                <a:spcPts val="0"/>
              </a:spcBef>
              <a:spcAft>
                <a:spcPts val="0"/>
              </a:spcAft>
              <a:buClr>
                <a:schemeClr val="accent4"/>
              </a:buClr>
              <a:buSzPts val="2800"/>
              <a:buNone/>
              <a:defRPr>
                <a:solidFill>
                  <a:schemeClr val="accent4"/>
                </a:solidFill>
              </a:defRPr>
            </a:lvl7pPr>
            <a:lvl8pPr lvl="7" algn="ctr">
              <a:lnSpc>
                <a:spcPct val="100000"/>
              </a:lnSpc>
              <a:spcBef>
                <a:spcPts val="0"/>
              </a:spcBef>
              <a:spcAft>
                <a:spcPts val="0"/>
              </a:spcAft>
              <a:buClr>
                <a:schemeClr val="accent4"/>
              </a:buClr>
              <a:buSzPts val="2800"/>
              <a:buNone/>
              <a:defRPr>
                <a:solidFill>
                  <a:schemeClr val="accent4"/>
                </a:solidFill>
              </a:defRPr>
            </a:lvl8pPr>
            <a:lvl9pPr lvl="8" algn="ctr">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Schedule">
  <p:cSld name="SECTION_HEADER_2_2_1_1">
    <p:bg>
      <p:bgPr>
        <a:solidFill>
          <a:schemeClr val="dk1"/>
        </a:solidFill>
      </p:bgPr>
    </p:bg>
    <p:spTree>
      <p:nvGrpSpPr>
        <p:cNvPr id="293" name="Shape 293"/>
        <p:cNvGrpSpPr/>
        <p:nvPr/>
      </p:nvGrpSpPr>
      <p:grpSpPr>
        <a:xfrm>
          <a:off x="0" y="0"/>
          <a:ext cx="0" cy="0"/>
          <a:chOff x="0" y="0"/>
          <a:chExt cx="0" cy="0"/>
        </a:xfrm>
      </p:grpSpPr>
      <p:sp>
        <p:nvSpPr>
          <p:cNvPr id="294" name="Google Shape;294;p45"/>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ctr">
              <a:lnSpc>
                <a:spcPct val="100000"/>
              </a:lnSpc>
              <a:spcBef>
                <a:spcPts val="0"/>
              </a:spcBef>
              <a:spcAft>
                <a:spcPts val="0"/>
              </a:spcAft>
              <a:buClr>
                <a:schemeClr val="accent4"/>
              </a:buClr>
              <a:buSzPts val="2800"/>
              <a:buNone/>
              <a:defRPr>
                <a:solidFill>
                  <a:schemeClr val="accent4"/>
                </a:solidFill>
              </a:defRPr>
            </a:lvl2pPr>
            <a:lvl3pPr lvl="2" algn="ctr">
              <a:lnSpc>
                <a:spcPct val="100000"/>
              </a:lnSpc>
              <a:spcBef>
                <a:spcPts val="0"/>
              </a:spcBef>
              <a:spcAft>
                <a:spcPts val="0"/>
              </a:spcAft>
              <a:buClr>
                <a:schemeClr val="accent4"/>
              </a:buClr>
              <a:buSzPts val="2800"/>
              <a:buNone/>
              <a:defRPr>
                <a:solidFill>
                  <a:schemeClr val="accent4"/>
                </a:solidFill>
              </a:defRPr>
            </a:lvl3pPr>
            <a:lvl4pPr lvl="3" algn="ctr">
              <a:lnSpc>
                <a:spcPct val="100000"/>
              </a:lnSpc>
              <a:spcBef>
                <a:spcPts val="0"/>
              </a:spcBef>
              <a:spcAft>
                <a:spcPts val="0"/>
              </a:spcAft>
              <a:buClr>
                <a:schemeClr val="accent4"/>
              </a:buClr>
              <a:buSzPts val="2800"/>
              <a:buNone/>
              <a:defRPr>
                <a:solidFill>
                  <a:schemeClr val="accent4"/>
                </a:solidFill>
              </a:defRPr>
            </a:lvl4pPr>
            <a:lvl5pPr lvl="4" algn="ctr">
              <a:lnSpc>
                <a:spcPct val="100000"/>
              </a:lnSpc>
              <a:spcBef>
                <a:spcPts val="0"/>
              </a:spcBef>
              <a:spcAft>
                <a:spcPts val="0"/>
              </a:spcAft>
              <a:buClr>
                <a:schemeClr val="accent4"/>
              </a:buClr>
              <a:buSzPts val="2800"/>
              <a:buNone/>
              <a:defRPr>
                <a:solidFill>
                  <a:schemeClr val="accent4"/>
                </a:solidFill>
              </a:defRPr>
            </a:lvl5pPr>
            <a:lvl6pPr lvl="5" algn="ctr">
              <a:lnSpc>
                <a:spcPct val="100000"/>
              </a:lnSpc>
              <a:spcBef>
                <a:spcPts val="0"/>
              </a:spcBef>
              <a:spcAft>
                <a:spcPts val="0"/>
              </a:spcAft>
              <a:buClr>
                <a:schemeClr val="accent4"/>
              </a:buClr>
              <a:buSzPts val="2800"/>
              <a:buNone/>
              <a:defRPr>
                <a:solidFill>
                  <a:schemeClr val="accent4"/>
                </a:solidFill>
              </a:defRPr>
            </a:lvl6pPr>
            <a:lvl7pPr lvl="6" algn="ctr">
              <a:lnSpc>
                <a:spcPct val="100000"/>
              </a:lnSpc>
              <a:spcBef>
                <a:spcPts val="0"/>
              </a:spcBef>
              <a:spcAft>
                <a:spcPts val="0"/>
              </a:spcAft>
              <a:buClr>
                <a:schemeClr val="accent4"/>
              </a:buClr>
              <a:buSzPts val="2800"/>
              <a:buNone/>
              <a:defRPr>
                <a:solidFill>
                  <a:schemeClr val="accent4"/>
                </a:solidFill>
              </a:defRPr>
            </a:lvl7pPr>
            <a:lvl8pPr lvl="7" algn="ctr">
              <a:lnSpc>
                <a:spcPct val="100000"/>
              </a:lnSpc>
              <a:spcBef>
                <a:spcPts val="0"/>
              </a:spcBef>
              <a:spcAft>
                <a:spcPts val="0"/>
              </a:spcAft>
              <a:buClr>
                <a:schemeClr val="accent4"/>
              </a:buClr>
              <a:buSzPts val="2800"/>
              <a:buNone/>
              <a:defRPr>
                <a:solidFill>
                  <a:schemeClr val="accent4"/>
                </a:solidFill>
              </a:defRPr>
            </a:lvl8pPr>
            <a:lvl9pPr lvl="8" algn="ctr">
              <a:lnSpc>
                <a:spcPct val="100000"/>
              </a:lnSpc>
              <a:spcBef>
                <a:spcPts val="0"/>
              </a:spcBef>
              <a:spcAft>
                <a:spcPts val="0"/>
              </a:spcAft>
              <a:buClr>
                <a:schemeClr val="accent4"/>
              </a:buClr>
              <a:buSzPts val="2800"/>
              <a:buNone/>
              <a:defRPr>
                <a:solidFill>
                  <a:schemeClr val="accent4"/>
                </a:solidFill>
              </a:defRPr>
            </a:lvl9pPr>
          </a:lstStyle>
          <a:p/>
        </p:txBody>
      </p:sp>
      <p:sp>
        <p:nvSpPr>
          <p:cNvPr id="295" name="Google Shape;295;p45"/>
          <p:cNvSpPr txBox="1"/>
          <p:nvPr>
            <p:ph idx="1" type="subTitle"/>
          </p:nvPr>
        </p:nvSpPr>
        <p:spPr>
          <a:xfrm>
            <a:off x="4222225" y="155448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96" name="Google Shape;296;p45"/>
          <p:cNvSpPr txBox="1"/>
          <p:nvPr>
            <p:ph idx="2" type="subTitle"/>
          </p:nvPr>
        </p:nvSpPr>
        <p:spPr>
          <a:xfrm>
            <a:off x="6686538" y="155448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297" name="Google Shape;297;p45"/>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98" name="Google Shape;298;p45"/>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299" name="Google Shape;299;p45"/>
          <p:cNvSpPr txBox="1"/>
          <p:nvPr>
            <p:ph idx="5" type="subTitle"/>
          </p:nvPr>
        </p:nvSpPr>
        <p:spPr>
          <a:xfrm>
            <a:off x="4222225" y="242316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0" name="Google Shape;300;p45"/>
          <p:cNvSpPr txBox="1"/>
          <p:nvPr>
            <p:ph idx="6" type="subTitle"/>
          </p:nvPr>
        </p:nvSpPr>
        <p:spPr>
          <a:xfrm>
            <a:off x="6686538" y="242316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1" name="Google Shape;301;p45"/>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02" name="Google Shape;302;p45"/>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03" name="Google Shape;303;p45"/>
          <p:cNvSpPr txBox="1"/>
          <p:nvPr>
            <p:ph idx="9" type="subTitle"/>
          </p:nvPr>
        </p:nvSpPr>
        <p:spPr>
          <a:xfrm>
            <a:off x="4222225" y="329184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4" name="Google Shape;304;p45"/>
          <p:cNvSpPr txBox="1"/>
          <p:nvPr>
            <p:ph idx="13" type="subTitle"/>
          </p:nvPr>
        </p:nvSpPr>
        <p:spPr>
          <a:xfrm>
            <a:off x="6686538" y="329184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5" name="Google Shape;305;p45"/>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06" name="Google Shape;306;p45"/>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07" name="Google Shape;307;p45"/>
          <p:cNvSpPr txBox="1"/>
          <p:nvPr>
            <p:ph idx="16" type="subTitle"/>
          </p:nvPr>
        </p:nvSpPr>
        <p:spPr>
          <a:xfrm>
            <a:off x="4222225" y="416052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8" name="Google Shape;308;p45"/>
          <p:cNvSpPr txBox="1"/>
          <p:nvPr>
            <p:ph idx="17" type="subTitle"/>
          </p:nvPr>
        </p:nvSpPr>
        <p:spPr>
          <a:xfrm>
            <a:off x="6686538" y="416052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solidFill>
                  <a:schemeClr val="accent4"/>
                </a:solidFill>
              </a:defRPr>
            </a:lvl1pPr>
            <a:lvl2pPr lvl="1" algn="l">
              <a:lnSpc>
                <a:spcPct val="110000"/>
              </a:lnSpc>
              <a:spcBef>
                <a:spcPts val="0"/>
              </a:spcBef>
              <a:spcAft>
                <a:spcPts val="0"/>
              </a:spcAft>
              <a:buSzPts val="900"/>
              <a:buNone/>
              <a:defRPr sz="1400">
                <a:solidFill>
                  <a:schemeClr val="accent4"/>
                </a:solidFill>
              </a:defRPr>
            </a:lvl2pPr>
            <a:lvl3pPr lvl="2" algn="l">
              <a:lnSpc>
                <a:spcPct val="110000"/>
              </a:lnSpc>
              <a:spcBef>
                <a:spcPts val="0"/>
              </a:spcBef>
              <a:spcAft>
                <a:spcPts val="0"/>
              </a:spcAft>
              <a:buSzPts val="900"/>
              <a:buNone/>
              <a:defRPr sz="1400">
                <a:solidFill>
                  <a:schemeClr val="accent4"/>
                </a:solidFill>
              </a:defRPr>
            </a:lvl3pPr>
            <a:lvl4pPr lvl="3" algn="l">
              <a:lnSpc>
                <a:spcPct val="110000"/>
              </a:lnSpc>
              <a:spcBef>
                <a:spcPts val="0"/>
              </a:spcBef>
              <a:spcAft>
                <a:spcPts val="0"/>
              </a:spcAft>
              <a:buSzPts val="900"/>
              <a:buNone/>
              <a:defRPr sz="1400">
                <a:solidFill>
                  <a:schemeClr val="accent4"/>
                </a:solidFill>
              </a:defRPr>
            </a:lvl4pPr>
            <a:lvl5pPr lvl="4" algn="l">
              <a:lnSpc>
                <a:spcPct val="110000"/>
              </a:lnSpc>
              <a:spcBef>
                <a:spcPts val="0"/>
              </a:spcBef>
              <a:spcAft>
                <a:spcPts val="0"/>
              </a:spcAft>
              <a:buSzPts val="900"/>
              <a:buNone/>
              <a:defRPr sz="1400">
                <a:solidFill>
                  <a:schemeClr val="accent4"/>
                </a:solidFill>
              </a:defRPr>
            </a:lvl5pPr>
            <a:lvl6pPr lvl="5" algn="l">
              <a:lnSpc>
                <a:spcPct val="110000"/>
              </a:lnSpc>
              <a:spcBef>
                <a:spcPts val="0"/>
              </a:spcBef>
              <a:spcAft>
                <a:spcPts val="0"/>
              </a:spcAft>
              <a:buSzPts val="900"/>
              <a:buNone/>
              <a:defRPr sz="1400">
                <a:solidFill>
                  <a:schemeClr val="accent4"/>
                </a:solidFill>
              </a:defRPr>
            </a:lvl6pPr>
            <a:lvl7pPr lvl="6" algn="l">
              <a:lnSpc>
                <a:spcPct val="110000"/>
              </a:lnSpc>
              <a:spcBef>
                <a:spcPts val="0"/>
              </a:spcBef>
              <a:spcAft>
                <a:spcPts val="0"/>
              </a:spcAft>
              <a:buSzPts val="900"/>
              <a:buNone/>
              <a:defRPr sz="1400">
                <a:solidFill>
                  <a:schemeClr val="accent4"/>
                </a:solidFill>
              </a:defRPr>
            </a:lvl7pPr>
            <a:lvl8pPr lvl="7" algn="l">
              <a:lnSpc>
                <a:spcPct val="110000"/>
              </a:lnSpc>
              <a:spcBef>
                <a:spcPts val="0"/>
              </a:spcBef>
              <a:spcAft>
                <a:spcPts val="0"/>
              </a:spcAft>
              <a:buSzPts val="900"/>
              <a:buNone/>
              <a:defRPr sz="1400">
                <a:solidFill>
                  <a:schemeClr val="accent4"/>
                </a:solidFill>
              </a:defRPr>
            </a:lvl8pPr>
            <a:lvl9pPr lvl="8" algn="l">
              <a:lnSpc>
                <a:spcPct val="110000"/>
              </a:lnSpc>
              <a:spcBef>
                <a:spcPts val="0"/>
              </a:spcBef>
              <a:spcAft>
                <a:spcPts val="0"/>
              </a:spcAft>
              <a:buSzPts val="900"/>
              <a:buNone/>
              <a:defRPr sz="1400">
                <a:solidFill>
                  <a:schemeClr val="accent4"/>
                </a:solidFill>
              </a:defRPr>
            </a:lvl9pPr>
          </a:lstStyle>
          <a:p/>
        </p:txBody>
      </p:sp>
      <p:sp>
        <p:nvSpPr>
          <p:cNvPr id="309" name="Google Shape;309;p45"/>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0" name="Google Shape;310;p45"/>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1" name="Google Shape;311;p45"/>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2" name="Google Shape;312;p45"/>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3" name="Google Shape;313;p45"/>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4" name="Google Shape;314;p45"/>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5" name="Google Shape;315;p45"/>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6" name="Google Shape;316;p45"/>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7" name="Google Shape;317;p45"/>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
        <p:nvSpPr>
          <p:cNvPr id="318" name="Google Shape;318;p45"/>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solidFill>
                  <a:schemeClr val="accent4"/>
                </a:solidFill>
              </a:defRPr>
            </a:lvl1pPr>
            <a:lvl2pPr lvl="1" algn="l">
              <a:lnSpc>
                <a:spcPct val="125000"/>
              </a:lnSpc>
              <a:spcBef>
                <a:spcPts val="0"/>
              </a:spcBef>
              <a:spcAft>
                <a:spcPts val="0"/>
              </a:spcAft>
              <a:buSzPts val="900"/>
              <a:buNone/>
              <a:defRPr b="0">
                <a:solidFill>
                  <a:schemeClr val="accent4"/>
                </a:solidFill>
              </a:defRPr>
            </a:lvl2pPr>
            <a:lvl3pPr lvl="2" algn="l">
              <a:lnSpc>
                <a:spcPct val="125000"/>
              </a:lnSpc>
              <a:spcBef>
                <a:spcPts val="0"/>
              </a:spcBef>
              <a:spcAft>
                <a:spcPts val="0"/>
              </a:spcAft>
              <a:buSzPts val="900"/>
              <a:buNone/>
              <a:defRPr b="0">
                <a:solidFill>
                  <a:schemeClr val="accent4"/>
                </a:solidFill>
              </a:defRPr>
            </a:lvl3pPr>
            <a:lvl4pPr lvl="3" algn="l">
              <a:lnSpc>
                <a:spcPct val="125000"/>
              </a:lnSpc>
              <a:spcBef>
                <a:spcPts val="0"/>
              </a:spcBef>
              <a:spcAft>
                <a:spcPts val="0"/>
              </a:spcAft>
              <a:buSzPts val="900"/>
              <a:buNone/>
              <a:defRPr b="0">
                <a:solidFill>
                  <a:schemeClr val="accent4"/>
                </a:solidFill>
              </a:defRPr>
            </a:lvl4pPr>
            <a:lvl5pPr lvl="4" algn="l">
              <a:lnSpc>
                <a:spcPct val="125000"/>
              </a:lnSpc>
              <a:spcBef>
                <a:spcPts val="0"/>
              </a:spcBef>
              <a:spcAft>
                <a:spcPts val="0"/>
              </a:spcAft>
              <a:buSzPts val="900"/>
              <a:buNone/>
              <a:defRPr b="0">
                <a:solidFill>
                  <a:schemeClr val="accent4"/>
                </a:solidFill>
              </a:defRPr>
            </a:lvl5pPr>
            <a:lvl6pPr lvl="5" algn="l">
              <a:lnSpc>
                <a:spcPct val="125000"/>
              </a:lnSpc>
              <a:spcBef>
                <a:spcPts val="0"/>
              </a:spcBef>
              <a:spcAft>
                <a:spcPts val="0"/>
              </a:spcAft>
              <a:buSzPts val="900"/>
              <a:buNone/>
              <a:defRPr b="0">
                <a:solidFill>
                  <a:schemeClr val="accent4"/>
                </a:solidFill>
              </a:defRPr>
            </a:lvl6pPr>
            <a:lvl7pPr lvl="6" algn="l">
              <a:lnSpc>
                <a:spcPct val="125000"/>
              </a:lnSpc>
              <a:spcBef>
                <a:spcPts val="0"/>
              </a:spcBef>
              <a:spcAft>
                <a:spcPts val="0"/>
              </a:spcAft>
              <a:buSzPts val="900"/>
              <a:buNone/>
              <a:defRPr b="0">
                <a:solidFill>
                  <a:schemeClr val="accent4"/>
                </a:solidFill>
              </a:defRPr>
            </a:lvl7pPr>
            <a:lvl8pPr lvl="7" algn="l">
              <a:lnSpc>
                <a:spcPct val="125000"/>
              </a:lnSpc>
              <a:spcBef>
                <a:spcPts val="0"/>
              </a:spcBef>
              <a:spcAft>
                <a:spcPts val="0"/>
              </a:spcAft>
              <a:buSzPts val="900"/>
              <a:buNone/>
              <a:defRPr b="0">
                <a:solidFill>
                  <a:schemeClr val="accent4"/>
                </a:solidFill>
              </a:defRPr>
            </a:lvl8pPr>
            <a:lvl9pPr lvl="8" algn="l">
              <a:lnSpc>
                <a:spcPct val="125000"/>
              </a:lnSpc>
              <a:spcBef>
                <a:spcPts val="0"/>
              </a:spcBef>
              <a:spcAft>
                <a:spcPts val="0"/>
              </a:spcAft>
              <a:buSzPts val="900"/>
              <a:buNone/>
              <a:defRPr b="0">
                <a:solidFill>
                  <a:schemeClr val="accent4"/>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Mission">
  <p:cSld name="SECTION_HEADER_2_1_2_1_1">
    <p:bg>
      <p:bgPr>
        <a:solidFill>
          <a:schemeClr val="dk1"/>
        </a:solidFill>
      </p:bgPr>
    </p:bg>
    <p:spTree>
      <p:nvGrpSpPr>
        <p:cNvPr id="319" name="Shape 319"/>
        <p:cNvGrpSpPr/>
        <p:nvPr/>
      </p:nvGrpSpPr>
      <p:grpSpPr>
        <a:xfrm>
          <a:off x="0" y="0"/>
          <a:ext cx="0" cy="0"/>
          <a:chOff x="0" y="0"/>
          <a:chExt cx="0" cy="0"/>
        </a:xfrm>
      </p:grpSpPr>
      <p:sp>
        <p:nvSpPr>
          <p:cNvPr id="320" name="Google Shape;320;p46"/>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accent4"/>
              </a:buClr>
              <a:buSzPts val="1800"/>
              <a:buNone/>
              <a:defRPr sz="1800">
                <a:solidFill>
                  <a:schemeClr val="accent4"/>
                </a:solidFill>
              </a:defRPr>
            </a:lvl1pPr>
            <a:lvl2pPr lvl="1" algn="ctr">
              <a:lnSpc>
                <a:spcPct val="125000"/>
              </a:lnSpc>
              <a:spcBef>
                <a:spcPts val="0"/>
              </a:spcBef>
              <a:spcAft>
                <a:spcPts val="0"/>
              </a:spcAft>
              <a:buClr>
                <a:schemeClr val="accent4"/>
              </a:buClr>
              <a:buSzPts val="1800"/>
              <a:buNone/>
              <a:defRPr sz="1800">
                <a:solidFill>
                  <a:schemeClr val="accent4"/>
                </a:solidFill>
              </a:defRPr>
            </a:lvl2pPr>
            <a:lvl3pPr lvl="2" algn="ctr">
              <a:lnSpc>
                <a:spcPct val="125000"/>
              </a:lnSpc>
              <a:spcBef>
                <a:spcPts val="0"/>
              </a:spcBef>
              <a:spcAft>
                <a:spcPts val="0"/>
              </a:spcAft>
              <a:buClr>
                <a:schemeClr val="accent4"/>
              </a:buClr>
              <a:buSzPts val="1800"/>
              <a:buNone/>
              <a:defRPr sz="1800">
                <a:solidFill>
                  <a:schemeClr val="accent4"/>
                </a:solidFill>
              </a:defRPr>
            </a:lvl3pPr>
            <a:lvl4pPr lvl="3" algn="ctr">
              <a:lnSpc>
                <a:spcPct val="125000"/>
              </a:lnSpc>
              <a:spcBef>
                <a:spcPts val="0"/>
              </a:spcBef>
              <a:spcAft>
                <a:spcPts val="0"/>
              </a:spcAft>
              <a:buClr>
                <a:schemeClr val="accent4"/>
              </a:buClr>
              <a:buSzPts val="1800"/>
              <a:buNone/>
              <a:defRPr sz="1800">
                <a:solidFill>
                  <a:schemeClr val="accent4"/>
                </a:solidFill>
              </a:defRPr>
            </a:lvl4pPr>
            <a:lvl5pPr lvl="4" algn="ctr">
              <a:lnSpc>
                <a:spcPct val="125000"/>
              </a:lnSpc>
              <a:spcBef>
                <a:spcPts val="0"/>
              </a:spcBef>
              <a:spcAft>
                <a:spcPts val="0"/>
              </a:spcAft>
              <a:buClr>
                <a:schemeClr val="accent4"/>
              </a:buClr>
              <a:buSzPts val="1800"/>
              <a:buNone/>
              <a:defRPr sz="1800">
                <a:solidFill>
                  <a:schemeClr val="accent4"/>
                </a:solidFill>
              </a:defRPr>
            </a:lvl5pPr>
            <a:lvl6pPr lvl="5" algn="ctr">
              <a:lnSpc>
                <a:spcPct val="125000"/>
              </a:lnSpc>
              <a:spcBef>
                <a:spcPts val="0"/>
              </a:spcBef>
              <a:spcAft>
                <a:spcPts val="0"/>
              </a:spcAft>
              <a:buClr>
                <a:schemeClr val="accent4"/>
              </a:buClr>
              <a:buSzPts val="1800"/>
              <a:buNone/>
              <a:defRPr sz="1800">
                <a:solidFill>
                  <a:schemeClr val="accent4"/>
                </a:solidFill>
              </a:defRPr>
            </a:lvl6pPr>
            <a:lvl7pPr lvl="6" algn="ctr">
              <a:lnSpc>
                <a:spcPct val="125000"/>
              </a:lnSpc>
              <a:spcBef>
                <a:spcPts val="0"/>
              </a:spcBef>
              <a:spcAft>
                <a:spcPts val="0"/>
              </a:spcAft>
              <a:buClr>
                <a:schemeClr val="accent4"/>
              </a:buClr>
              <a:buSzPts val="1800"/>
              <a:buNone/>
              <a:defRPr sz="1800">
                <a:solidFill>
                  <a:schemeClr val="accent4"/>
                </a:solidFill>
              </a:defRPr>
            </a:lvl7pPr>
            <a:lvl8pPr lvl="7" algn="ctr">
              <a:lnSpc>
                <a:spcPct val="125000"/>
              </a:lnSpc>
              <a:spcBef>
                <a:spcPts val="0"/>
              </a:spcBef>
              <a:spcAft>
                <a:spcPts val="0"/>
              </a:spcAft>
              <a:buClr>
                <a:schemeClr val="accent4"/>
              </a:buClr>
              <a:buSzPts val="1800"/>
              <a:buNone/>
              <a:defRPr sz="1800">
                <a:solidFill>
                  <a:schemeClr val="accent4"/>
                </a:solidFill>
              </a:defRPr>
            </a:lvl8pPr>
            <a:lvl9pPr lvl="8"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321" name="Google Shape;321;p46"/>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Quote">
  <p:cSld name="SECTION_HEADER_2_1_2_2_1">
    <p:bg>
      <p:bgPr>
        <a:solidFill>
          <a:schemeClr val="dk1"/>
        </a:solidFill>
      </p:bgPr>
    </p:bg>
    <p:spTree>
      <p:nvGrpSpPr>
        <p:cNvPr id="322" name="Shape 322"/>
        <p:cNvGrpSpPr/>
        <p:nvPr/>
      </p:nvGrpSpPr>
      <p:grpSpPr>
        <a:xfrm>
          <a:off x="0" y="0"/>
          <a:ext cx="0" cy="0"/>
          <a:chOff x="0" y="0"/>
          <a:chExt cx="0" cy="0"/>
        </a:xfrm>
      </p:grpSpPr>
      <p:sp>
        <p:nvSpPr>
          <p:cNvPr id="323" name="Google Shape;323;p47"/>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Clr>
                <a:schemeClr val="accent4"/>
              </a:buClr>
              <a:buSzPts val="1800"/>
              <a:buNone/>
              <a:defRPr sz="1800">
                <a:solidFill>
                  <a:schemeClr val="accent4"/>
                </a:solidFill>
              </a:defRPr>
            </a:lvl1pPr>
            <a:lvl2pPr lvl="1" algn="ctr">
              <a:lnSpc>
                <a:spcPct val="125000"/>
              </a:lnSpc>
              <a:spcBef>
                <a:spcPts val="0"/>
              </a:spcBef>
              <a:spcAft>
                <a:spcPts val="0"/>
              </a:spcAft>
              <a:buClr>
                <a:schemeClr val="accent4"/>
              </a:buClr>
              <a:buSzPts val="1800"/>
              <a:buNone/>
              <a:defRPr sz="1800">
                <a:solidFill>
                  <a:schemeClr val="accent4"/>
                </a:solidFill>
              </a:defRPr>
            </a:lvl2pPr>
            <a:lvl3pPr lvl="2" algn="ctr">
              <a:lnSpc>
                <a:spcPct val="125000"/>
              </a:lnSpc>
              <a:spcBef>
                <a:spcPts val="0"/>
              </a:spcBef>
              <a:spcAft>
                <a:spcPts val="0"/>
              </a:spcAft>
              <a:buClr>
                <a:schemeClr val="accent4"/>
              </a:buClr>
              <a:buSzPts val="1800"/>
              <a:buNone/>
              <a:defRPr sz="1800">
                <a:solidFill>
                  <a:schemeClr val="accent4"/>
                </a:solidFill>
              </a:defRPr>
            </a:lvl3pPr>
            <a:lvl4pPr lvl="3" algn="ctr">
              <a:lnSpc>
                <a:spcPct val="125000"/>
              </a:lnSpc>
              <a:spcBef>
                <a:spcPts val="0"/>
              </a:spcBef>
              <a:spcAft>
                <a:spcPts val="0"/>
              </a:spcAft>
              <a:buClr>
                <a:schemeClr val="accent4"/>
              </a:buClr>
              <a:buSzPts val="1800"/>
              <a:buNone/>
              <a:defRPr sz="1800">
                <a:solidFill>
                  <a:schemeClr val="accent4"/>
                </a:solidFill>
              </a:defRPr>
            </a:lvl4pPr>
            <a:lvl5pPr lvl="4" algn="ctr">
              <a:lnSpc>
                <a:spcPct val="125000"/>
              </a:lnSpc>
              <a:spcBef>
                <a:spcPts val="0"/>
              </a:spcBef>
              <a:spcAft>
                <a:spcPts val="0"/>
              </a:spcAft>
              <a:buClr>
                <a:schemeClr val="accent4"/>
              </a:buClr>
              <a:buSzPts val="1800"/>
              <a:buNone/>
              <a:defRPr sz="1800">
                <a:solidFill>
                  <a:schemeClr val="accent4"/>
                </a:solidFill>
              </a:defRPr>
            </a:lvl5pPr>
            <a:lvl6pPr lvl="5" algn="ctr">
              <a:lnSpc>
                <a:spcPct val="125000"/>
              </a:lnSpc>
              <a:spcBef>
                <a:spcPts val="0"/>
              </a:spcBef>
              <a:spcAft>
                <a:spcPts val="0"/>
              </a:spcAft>
              <a:buClr>
                <a:schemeClr val="accent4"/>
              </a:buClr>
              <a:buSzPts val="1800"/>
              <a:buNone/>
              <a:defRPr sz="1800">
                <a:solidFill>
                  <a:schemeClr val="accent4"/>
                </a:solidFill>
              </a:defRPr>
            </a:lvl6pPr>
            <a:lvl7pPr lvl="6" algn="ctr">
              <a:lnSpc>
                <a:spcPct val="125000"/>
              </a:lnSpc>
              <a:spcBef>
                <a:spcPts val="0"/>
              </a:spcBef>
              <a:spcAft>
                <a:spcPts val="0"/>
              </a:spcAft>
              <a:buClr>
                <a:schemeClr val="accent4"/>
              </a:buClr>
              <a:buSzPts val="1800"/>
              <a:buNone/>
              <a:defRPr sz="1800">
                <a:solidFill>
                  <a:schemeClr val="accent4"/>
                </a:solidFill>
              </a:defRPr>
            </a:lvl7pPr>
            <a:lvl8pPr lvl="7" algn="ctr">
              <a:lnSpc>
                <a:spcPct val="125000"/>
              </a:lnSpc>
              <a:spcBef>
                <a:spcPts val="0"/>
              </a:spcBef>
              <a:spcAft>
                <a:spcPts val="0"/>
              </a:spcAft>
              <a:buClr>
                <a:schemeClr val="accent4"/>
              </a:buClr>
              <a:buSzPts val="1800"/>
              <a:buNone/>
              <a:defRPr sz="1800">
                <a:solidFill>
                  <a:schemeClr val="accent4"/>
                </a:solidFill>
              </a:defRPr>
            </a:lvl8pPr>
            <a:lvl9pPr lvl="8" algn="ctr">
              <a:lnSpc>
                <a:spcPct val="125000"/>
              </a:lnSpc>
              <a:spcBef>
                <a:spcPts val="0"/>
              </a:spcBef>
              <a:spcAft>
                <a:spcPts val="0"/>
              </a:spcAft>
              <a:buClr>
                <a:schemeClr val="accent4"/>
              </a:buClr>
              <a:buSzPts val="1800"/>
              <a:buNone/>
              <a:defRPr sz="1800">
                <a:solidFill>
                  <a:schemeClr val="accent4"/>
                </a:solidFill>
              </a:defRPr>
            </a:lvl9pPr>
          </a:lstStyle>
          <a:p/>
        </p:txBody>
      </p:sp>
      <p:sp>
        <p:nvSpPr>
          <p:cNvPr id="324" name="Google Shape;324;p47"/>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solidFill>
                  <a:schemeClr val="accent4"/>
                </a:solidFill>
              </a:defRPr>
            </a:lvl1pPr>
            <a:lvl2pPr lvl="1" algn="l">
              <a:lnSpc>
                <a:spcPct val="125000"/>
              </a:lnSpc>
              <a:spcBef>
                <a:spcPts val="0"/>
              </a:spcBef>
              <a:spcAft>
                <a:spcPts val="0"/>
              </a:spcAft>
              <a:buSzPts val="900"/>
              <a:buNone/>
              <a:defRPr sz="900">
                <a:solidFill>
                  <a:schemeClr val="accent4"/>
                </a:solidFill>
              </a:defRPr>
            </a:lvl2pPr>
            <a:lvl3pPr lvl="2" algn="l">
              <a:lnSpc>
                <a:spcPct val="125000"/>
              </a:lnSpc>
              <a:spcBef>
                <a:spcPts val="0"/>
              </a:spcBef>
              <a:spcAft>
                <a:spcPts val="0"/>
              </a:spcAft>
              <a:buSzPts val="900"/>
              <a:buNone/>
              <a:defRPr sz="900">
                <a:solidFill>
                  <a:schemeClr val="accent4"/>
                </a:solidFill>
              </a:defRPr>
            </a:lvl3pPr>
            <a:lvl4pPr lvl="3" algn="l">
              <a:lnSpc>
                <a:spcPct val="125000"/>
              </a:lnSpc>
              <a:spcBef>
                <a:spcPts val="0"/>
              </a:spcBef>
              <a:spcAft>
                <a:spcPts val="0"/>
              </a:spcAft>
              <a:buSzPts val="900"/>
              <a:buNone/>
              <a:defRPr sz="900">
                <a:solidFill>
                  <a:schemeClr val="accent4"/>
                </a:solidFill>
              </a:defRPr>
            </a:lvl4pPr>
            <a:lvl5pPr lvl="4" algn="l">
              <a:lnSpc>
                <a:spcPct val="125000"/>
              </a:lnSpc>
              <a:spcBef>
                <a:spcPts val="0"/>
              </a:spcBef>
              <a:spcAft>
                <a:spcPts val="0"/>
              </a:spcAft>
              <a:buSzPts val="900"/>
              <a:buNone/>
              <a:defRPr sz="900">
                <a:solidFill>
                  <a:schemeClr val="accent4"/>
                </a:solidFill>
              </a:defRPr>
            </a:lvl5pPr>
            <a:lvl6pPr lvl="5" algn="l">
              <a:lnSpc>
                <a:spcPct val="125000"/>
              </a:lnSpc>
              <a:spcBef>
                <a:spcPts val="0"/>
              </a:spcBef>
              <a:spcAft>
                <a:spcPts val="0"/>
              </a:spcAft>
              <a:buSzPts val="900"/>
              <a:buNone/>
              <a:defRPr sz="900">
                <a:solidFill>
                  <a:schemeClr val="accent4"/>
                </a:solidFill>
              </a:defRPr>
            </a:lvl6pPr>
            <a:lvl7pPr lvl="6" algn="l">
              <a:lnSpc>
                <a:spcPct val="125000"/>
              </a:lnSpc>
              <a:spcBef>
                <a:spcPts val="0"/>
              </a:spcBef>
              <a:spcAft>
                <a:spcPts val="0"/>
              </a:spcAft>
              <a:buSzPts val="900"/>
              <a:buNone/>
              <a:defRPr sz="900">
                <a:solidFill>
                  <a:schemeClr val="accent4"/>
                </a:solidFill>
              </a:defRPr>
            </a:lvl7pPr>
            <a:lvl8pPr lvl="7" algn="l">
              <a:lnSpc>
                <a:spcPct val="125000"/>
              </a:lnSpc>
              <a:spcBef>
                <a:spcPts val="0"/>
              </a:spcBef>
              <a:spcAft>
                <a:spcPts val="0"/>
              </a:spcAft>
              <a:buSzPts val="900"/>
              <a:buNone/>
              <a:defRPr sz="900">
                <a:solidFill>
                  <a:schemeClr val="accent4"/>
                </a:solidFill>
              </a:defRPr>
            </a:lvl8pPr>
            <a:lvl9pPr lvl="8" algn="l">
              <a:lnSpc>
                <a:spcPct val="125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p:cSld name="SECTION_HEADER_2_3_1">
    <p:bg>
      <p:bgPr>
        <a:solidFill>
          <a:schemeClr val="dk1"/>
        </a:solidFill>
      </p:bgPr>
    </p:bg>
    <p:spTree>
      <p:nvGrpSpPr>
        <p:cNvPr id="325" name="Shape 325"/>
        <p:cNvGrpSpPr/>
        <p:nvPr/>
      </p:nvGrpSpPr>
      <p:grpSpPr>
        <a:xfrm>
          <a:off x="0" y="0"/>
          <a:ext cx="0" cy="0"/>
          <a:chOff x="0" y="0"/>
          <a:chExt cx="0" cy="0"/>
        </a:xfrm>
      </p:grpSpPr>
      <p:sp>
        <p:nvSpPr>
          <p:cNvPr id="326" name="Google Shape;326;p48"/>
          <p:cNvSpPr txBox="1"/>
          <p:nvPr>
            <p:ph type="ctrTitle"/>
          </p:nvPr>
        </p:nvSpPr>
        <p:spPr>
          <a:xfrm>
            <a:off x="701800" y="1325875"/>
            <a:ext cx="598245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ext">
  <p:cSld name="TITLE_AND_BODY_1_2">
    <p:bg>
      <p:bgPr>
        <a:solidFill>
          <a:schemeClr val="dk1"/>
        </a:solidFill>
      </p:bgPr>
    </p:bg>
    <p:spTree>
      <p:nvGrpSpPr>
        <p:cNvPr id="327" name="Shape 327"/>
        <p:cNvGrpSpPr/>
        <p:nvPr/>
      </p:nvGrpSpPr>
      <p:grpSpPr>
        <a:xfrm>
          <a:off x="0" y="0"/>
          <a:ext cx="0" cy="0"/>
          <a:chOff x="0" y="0"/>
          <a:chExt cx="0" cy="0"/>
        </a:xfrm>
      </p:grpSpPr>
      <p:sp>
        <p:nvSpPr>
          <p:cNvPr id="328" name="Google Shape;328;p49"/>
          <p:cNvSpPr txBox="1"/>
          <p:nvPr>
            <p:ph type="title"/>
          </p:nvPr>
        </p:nvSpPr>
        <p:spPr>
          <a:xfrm>
            <a:off x="349750" y="1325875"/>
            <a:ext cx="7392900" cy="4252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29" name="Google Shape;329;p49"/>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30" name="Google Shape;330;p49"/>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ext (Two-Thirds)">
  <p:cSld name="TITLE_AND_BODY_1_1_2">
    <p:bg>
      <p:bgPr>
        <a:solidFill>
          <a:schemeClr val="dk1"/>
        </a:solidFill>
      </p:bgPr>
    </p:bg>
    <p:spTree>
      <p:nvGrpSpPr>
        <p:cNvPr id="331" name="Shape 331"/>
        <p:cNvGrpSpPr/>
        <p:nvPr/>
      </p:nvGrpSpPr>
      <p:grpSpPr>
        <a:xfrm>
          <a:off x="0" y="0"/>
          <a:ext cx="0" cy="0"/>
          <a:chOff x="0" y="0"/>
          <a:chExt cx="0" cy="0"/>
        </a:xfrm>
      </p:grpSpPr>
      <p:sp>
        <p:nvSpPr>
          <p:cNvPr id="332" name="Google Shape;332;p50"/>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33" name="Google Shape;333;p50"/>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34" name="Google Shape;334;p50"/>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ext (Half)">
  <p:cSld name="TITLE_AND_BODY_2_4">
    <p:bg>
      <p:bgPr>
        <a:solidFill>
          <a:schemeClr val="dk1"/>
        </a:solidFill>
      </p:bgPr>
    </p:bg>
    <p:spTree>
      <p:nvGrpSpPr>
        <p:cNvPr id="335" name="Shape 335"/>
        <p:cNvGrpSpPr/>
        <p:nvPr/>
      </p:nvGrpSpPr>
      <p:grpSpPr>
        <a:xfrm>
          <a:off x="0" y="0"/>
          <a:ext cx="0" cy="0"/>
          <a:chOff x="0" y="0"/>
          <a:chExt cx="0" cy="0"/>
        </a:xfrm>
      </p:grpSpPr>
      <p:sp>
        <p:nvSpPr>
          <p:cNvPr id="336" name="Google Shape;336;p51"/>
          <p:cNvSpPr txBox="1"/>
          <p:nvPr>
            <p:ph type="title"/>
          </p:nvPr>
        </p:nvSpPr>
        <p:spPr>
          <a:xfrm>
            <a:off x="349763" y="1325875"/>
            <a:ext cx="38725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37" name="Google Shape;337;p51"/>
          <p:cNvSpPr txBox="1"/>
          <p:nvPr>
            <p:ph idx="1" type="body"/>
          </p:nvPr>
        </p:nvSpPr>
        <p:spPr>
          <a:xfrm>
            <a:off x="349763" y="2484875"/>
            <a:ext cx="387255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38" name="Google Shape;338;p51"/>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ext (Third)">
  <p:cSld name="TITLE_AND_BODY_2_1_2">
    <p:bg>
      <p:bgPr>
        <a:solidFill>
          <a:schemeClr val="dk1"/>
        </a:solidFill>
      </p:bgPr>
    </p:bg>
    <p:spTree>
      <p:nvGrpSpPr>
        <p:cNvPr id="339" name="Shape 339"/>
        <p:cNvGrpSpPr/>
        <p:nvPr/>
      </p:nvGrpSpPr>
      <p:grpSpPr>
        <a:xfrm>
          <a:off x="0" y="0"/>
          <a:ext cx="0" cy="0"/>
          <a:chOff x="0" y="0"/>
          <a:chExt cx="0" cy="0"/>
        </a:xfrm>
      </p:grpSpPr>
      <p:sp>
        <p:nvSpPr>
          <p:cNvPr id="340" name="Google Shape;340;p52"/>
          <p:cNvSpPr txBox="1"/>
          <p:nvPr>
            <p:ph type="title"/>
          </p:nvPr>
        </p:nvSpPr>
        <p:spPr>
          <a:xfrm>
            <a:off x="349763" y="1325875"/>
            <a:ext cx="24643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41" name="Google Shape;341;p52"/>
          <p:cNvSpPr txBox="1"/>
          <p:nvPr>
            <p:ph idx="1" type="body"/>
          </p:nvPr>
        </p:nvSpPr>
        <p:spPr>
          <a:xfrm>
            <a:off x="349763" y="2921512"/>
            <a:ext cx="24643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42" name="Google Shape;342;p52"/>
          <p:cNvSpPr txBox="1"/>
          <p:nvPr>
            <p:ph idx="2"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olumns (Two)">
  <p:cSld name="TITLE_AND_BODY_2_2_2">
    <p:bg>
      <p:bgPr>
        <a:solidFill>
          <a:schemeClr val="dk1"/>
        </a:solidFill>
      </p:bgPr>
    </p:bg>
    <p:spTree>
      <p:nvGrpSpPr>
        <p:cNvPr id="343" name="Shape 343"/>
        <p:cNvGrpSpPr/>
        <p:nvPr/>
      </p:nvGrpSpPr>
      <p:grpSpPr>
        <a:xfrm>
          <a:off x="0" y="0"/>
          <a:ext cx="0" cy="0"/>
          <a:chOff x="0" y="0"/>
          <a:chExt cx="0" cy="0"/>
        </a:xfrm>
      </p:grpSpPr>
      <p:sp>
        <p:nvSpPr>
          <p:cNvPr id="344" name="Google Shape;344;p53"/>
          <p:cNvSpPr txBox="1"/>
          <p:nvPr>
            <p:ph type="title"/>
          </p:nvPr>
        </p:nvSpPr>
        <p:spPr>
          <a:xfrm>
            <a:off x="701800"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45" name="Google Shape;345;p53"/>
          <p:cNvSpPr txBox="1"/>
          <p:nvPr>
            <p:ph idx="1" type="body"/>
          </p:nvPr>
        </p:nvSpPr>
        <p:spPr>
          <a:xfrm>
            <a:off x="701800"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46" name="Google Shape;346;p53"/>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47" name="Google Shape;347;p53"/>
          <p:cNvSpPr txBox="1"/>
          <p:nvPr>
            <p:ph idx="3" type="title"/>
          </p:nvPr>
        </p:nvSpPr>
        <p:spPr>
          <a:xfrm>
            <a:off x="5278375"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2800"/>
              <a:buNone/>
              <a:defRPr>
                <a:solidFill>
                  <a:schemeClr val="accent4"/>
                </a:solidFill>
              </a:defRPr>
            </a:lvl1pPr>
            <a:lvl2pPr lvl="1" algn="l">
              <a:lnSpc>
                <a:spcPct val="100000"/>
              </a:lnSpc>
              <a:spcBef>
                <a:spcPts val="0"/>
              </a:spcBef>
              <a:spcAft>
                <a:spcPts val="0"/>
              </a:spcAft>
              <a:buClr>
                <a:schemeClr val="accent4"/>
              </a:buClr>
              <a:buSzPts val="2800"/>
              <a:buNone/>
              <a:defRPr>
                <a:solidFill>
                  <a:schemeClr val="accent4"/>
                </a:solidFill>
              </a:defRPr>
            </a:lvl2pPr>
            <a:lvl3pPr lvl="2" algn="l">
              <a:lnSpc>
                <a:spcPct val="100000"/>
              </a:lnSpc>
              <a:spcBef>
                <a:spcPts val="0"/>
              </a:spcBef>
              <a:spcAft>
                <a:spcPts val="0"/>
              </a:spcAft>
              <a:buClr>
                <a:schemeClr val="accent4"/>
              </a:buClr>
              <a:buSzPts val="2800"/>
              <a:buNone/>
              <a:defRPr>
                <a:solidFill>
                  <a:schemeClr val="accent4"/>
                </a:solidFill>
              </a:defRPr>
            </a:lvl3pPr>
            <a:lvl4pPr lvl="3" algn="l">
              <a:lnSpc>
                <a:spcPct val="100000"/>
              </a:lnSpc>
              <a:spcBef>
                <a:spcPts val="0"/>
              </a:spcBef>
              <a:spcAft>
                <a:spcPts val="0"/>
              </a:spcAft>
              <a:buClr>
                <a:schemeClr val="accent4"/>
              </a:buClr>
              <a:buSzPts val="2800"/>
              <a:buNone/>
              <a:defRPr>
                <a:solidFill>
                  <a:schemeClr val="accent4"/>
                </a:solidFill>
              </a:defRPr>
            </a:lvl4pPr>
            <a:lvl5pPr lvl="4" algn="l">
              <a:lnSpc>
                <a:spcPct val="100000"/>
              </a:lnSpc>
              <a:spcBef>
                <a:spcPts val="0"/>
              </a:spcBef>
              <a:spcAft>
                <a:spcPts val="0"/>
              </a:spcAft>
              <a:buClr>
                <a:schemeClr val="accent4"/>
              </a:buClr>
              <a:buSzPts val="2800"/>
              <a:buNone/>
              <a:defRPr>
                <a:solidFill>
                  <a:schemeClr val="accent4"/>
                </a:solidFill>
              </a:defRPr>
            </a:lvl5pPr>
            <a:lvl6pPr lvl="5" algn="l">
              <a:lnSpc>
                <a:spcPct val="100000"/>
              </a:lnSpc>
              <a:spcBef>
                <a:spcPts val="0"/>
              </a:spcBef>
              <a:spcAft>
                <a:spcPts val="0"/>
              </a:spcAft>
              <a:buClr>
                <a:schemeClr val="accent4"/>
              </a:buClr>
              <a:buSzPts val="2800"/>
              <a:buNone/>
              <a:defRPr>
                <a:solidFill>
                  <a:schemeClr val="accent4"/>
                </a:solidFill>
              </a:defRPr>
            </a:lvl6pPr>
            <a:lvl7pPr lvl="6" algn="l">
              <a:lnSpc>
                <a:spcPct val="100000"/>
              </a:lnSpc>
              <a:spcBef>
                <a:spcPts val="0"/>
              </a:spcBef>
              <a:spcAft>
                <a:spcPts val="0"/>
              </a:spcAft>
              <a:buClr>
                <a:schemeClr val="accent4"/>
              </a:buClr>
              <a:buSzPts val="2800"/>
              <a:buNone/>
              <a:defRPr>
                <a:solidFill>
                  <a:schemeClr val="accent4"/>
                </a:solidFill>
              </a:defRPr>
            </a:lvl7pPr>
            <a:lvl8pPr lvl="7" algn="l">
              <a:lnSpc>
                <a:spcPct val="100000"/>
              </a:lnSpc>
              <a:spcBef>
                <a:spcPts val="0"/>
              </a:spcBef>
              <a:spcAft>
                <a:spcPts val="0"/>
              </a:spcAft>
              <a:buClr>
                <a:schemeClr val="accent4"/>
              </a:buClr>
              <a:buSzPts val="2800"/>
              <a:buNone/>
              <a:defRPr>
                <a:solidFill>
                  <a:schemeClr val="accent4"/>
                </a:solidFill>
              </a:defRPr>
            </a:lvl8pPr>
            <a:lvl9pPr lvl="8" algn="l">
              <a:lnSpc>
                <a:spcPct val="100000"/>
              </a:lnSpc>
              <a:spcBef>
                <a:spcPts val="0"/>
              </a:spcBef>
              <a:spcAft>
                <a:spcPts val="0"/>
              </a:spcAft>
              <a:buClr>
                <a:schemeClr val="accent4"/>
              </a:buClr>
              <a:buSzPts val="2800"/>
              <a:buNone/>
              <a:defRPr>
                <a:solidFill>
                  <a:schemeClr val="accent4"/>
                </a:solidFill>
              </a:defRPr>
            </a:lvl9pPr>
          </a:lstStyle>
          <a:p/>
        </p:txBody>
      </p:sp>
      <p:sp>
        <p:nvSpPr>
          <p:cNvPr id="348" name="Google Shape;348;p53"/>
          <p:cNvSpPr txBox="1"/>
          <p:nvPr>
            <p:ph idx="4" type="body"/>
          </p:nvPr>
        </p:nvSpPr>
        <p:spPr>
          <a:xfrm>
            <a:off x="5278375"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olumns (Three)">
  <p:cSld name="TITLE_AND_BODY_2_2_1_3">
    <p:bg>
      <p:bgPr>
        <a:solidFill>
          <a:schemeClr val="dk1"/>
        </a:solidFill>
      </p:bgPr>
    </p:bg>
    <p:spTree>
      <p:nvGrpSpPr>
        <p:cNvPr id="349" name="Shape 349"/>
        <p:cNvGrpSpPr/>
        <p:nvPr/>
      </p:nvGrpSpPr>
      <p:grpSpPr>
        <a:xfrm>
          <a:off x="0" y="0"/>
          <a:ext cx="0" cy="0"/>
          <a:chOff x="0" y="0"/>
          <a:chExt cx="0" cy="0"/>
        </a:xfrm>
      </p:grpSpPr>
      <p:sp>
        <p:nvSpPr>
          <p:cNvPr id="350" name="Google Shape;350;p54"/>
          <p:cNvSpPr txBox="1"/>
          <p:nvPr>
            <p:ph type="title"/>
          </p:nvPr>
        </p:nvSpPr>
        <p:spPr>
          <a:xfrm>
            <a:off x="701788"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51" name="Google Shape;351;p54"/>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52" name="Google Shape;352;p54"/>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53" name="Google Shape;353;p54"/>
          <p:cNvSpPr txBox="1"/>
          <p:nvPr>
            <p:ph idx="3" type="title"/>
          </p:nvPr>
        </p:nvSpPr>
        <p:spPr>
          <a:xfrm>
            <a:off x="3518150"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54" name="Google Shape;354;p54"/>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55" name="Google Shape;355;p54"/>
          <p:cNvSpPr txBox="1"/>
          <p:nvPr>
            <p:ph idx="5" type="title"/>
          </p:nvPr>
        </p:nvSpPr>
        <p:spPr>
          <a:xfrm>
            <a:off x="6334513"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56" name="Google Shape;356;p54"/>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olumns (Four)">
  <p:cSld name="TITLE_AND_BODY_2_2_1_1_1">
    <p:bg>
      <p:bgPr>
        <a:solidFill>
          <a:schemeClr val="dk1"/>
        </a:solidFill>
      </p:bgPr>
    </p:bg>
    <p:spTree>
      <p:nvGrpSpPr>
        <p:cNvPr id="357" name="Shape 357"/>
        <p:cNvGrpSpPr/>
        <p:nvPr/>
      </p:nvGrpSpPr>
      <p:grpSpPr>
        <a:xfrm>
          <a:off x="0" y="0"/>
          <a:ext cx="0" cy="0"/>
          <a:chOff x="0" y="0"/>
          <a:chExt cx="0" cy="0"/>
        </a:xfrm>
      </p:grpSpPr>
      <p:sp>
        <p:nvSpPr>
          <p:cNvPr id="358" name="Google Shape;358;p55"/>
          <p:cNvSpPr txBox="1"/>
          <p:nvPr>
            <p:ph type="title"/>
          </p:nvPr>
        </p:nvSpPr>
        <p:spPr>
          <a:xfrm>
            <a:off x="7017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59" name="Google Shape;359;p55"/>
          <p:cNvSpPr txBox="1"/>
          <p:nvPr>
            <p:ph idx="1" type="body"/>
          </p:nvPr>
        </p:nvSpPr>
        <p:spPr>
          <a:xfrm>
            <a:off x="7017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60" name="Google Shape;360;p55"/>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61" name="Google Shape;361;p55"/>
          <p:cNvSpPr txBox="1"/>
          <p:nvPr>
            <p:ph idx="3" type="title"/>
          </p:nvPr>
        </p:nvSpPr>
        <p:spPr>
          <a:xfrm>
            <a:off x="2814050"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62" name="Google Shape;362;p55"/>
          <p:cNvSpPr txBox="1"/>
          <p:nvPr>
            <p:ph idx="4" type="body"/>
          </p:nvPr>
        </p:nvSpPr>
        <p:spPr>
          <a:xfrm>
            <a:off x="2814050"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63" name="Google Shape;363;p55"/>
          <p:cNvSpPr txBox="1"/>
          <p:nvPr>
            <p:ph idx="5" type="title"/>
          </p:nvPr>
        </p:nvSpPr>
        <p:spPr>
          <a:xfrm>
            <a:off x="4926313"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64" name="Google Shape;364;p55"/>
          <p:cNvSpPr txBox="1"/>
          <p:nvPr>
            <p:ph idx="6" type="body"/>
          </p:nvPr>
        </p:nvSpPr>
        <p:spPr>
          <a:xfrm>
            <a:off x="4926313"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65" name="Google Shape;365;p55"/>
          <p:cNvSpPr txBox="1"/>
          <p:nvPr>
            <p:ph idx="7" type="title"/>
          </p:nvPr>
        </p:nvSpPr>
        <p:spPr>
          <a:xfrm>
            <a:off x="70385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66" name="Google Shape;366;p55"/>
          <p:cNvSpPr txBox="1"/>
          <p:nvPr>
            <p:ph idx="8" type="body"/>
          </p:nvPr>
        </p:nvSpPr>
        <p:spPr>
          <a:xfrm>
            <a:off x="70385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Points (Two)">
  <p:cSld name="TITLE_AND_BODY_2_2_1_2_2_1">
    <p:bg>
      <p:bgPr>
        <a:solidFill>
          <a:schemeClr val="dk1"/>
        </a:solidFill>
      </p:bgPr>
    </p:bg>
    <p:spTree>
      <p:nvGrpSpPr>
        <p:cNvPr id="367" name="Shape 367"/>
        <p:cNvGrpSpPr/>
        <p:nvPr/>
      </p:nvGrpSpPr>
      <p:grpSpPr>
        <a:xfrm>
          <a:off x="0" y="0"/>
          <a:ext cx="0" cy="0"/>
          <a:chOff x="0" y="0"/>
          <a:chExt cx="0" cy="0"/>
        </a:xfrm>
      </p:grpSpPr>
      <p:sp>
        <p:nvSpPr>
          <p:cNvPr id="368" name="Google Shape;368;p56"/>
          <p:cNvSpPr txBox="1"/>
          <p:nvPr>
            <p:ph type="title"/>
          </p:nvPr>
        </p:nvSpPr>
        <p:spPr>
          <a:xfrm>
            <a:off x="701800"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69" name="Google Shape;369;p56"/>
          <p:cNvSpPr txBox="1"/>
          <p:nvPr>
            <p:ph idx="1" type="body"/>
          </p:nvPr>
        </p:nvSpPr>
        <p:spPr>
          <a:xfrm>
            <a:off x="701800"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70" name="Google Shape;370;p56"/>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71" name="Google Shape;371;p56"/>
          <p:cNvSpPr txBox="1"/>
          <p:nvPr>
            <p:ph idx="3" type="title"/>
          </p:nvPr>
        </p:nvSpPr>
        <p:spPr>
          <a:xfrm>
            <a:off x="5278363"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p:txBody>
      </p:sp>
      <p:sp>
        <p:nvSpPr>
          <p:cNvPr id="372" name="Google Shape;372;p56"/>
          <p:cNvSpPr txBox="1"/>
          <p:nvPr>
            <p:ph idx="4" type="body"/>
          </p:nvPr>
        </p:nvSpPr>
        <p:spPr>
          <a:xfrm>
            <a:off x="5278363"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Points (Three)">
  <p:cSld name="TITLE_AND_BODY_2_2_1_2_3">
    <p:bg>
      <p:bgPr>
        <a:solidFill>
          <a:schemeClr val="dk1"/>
        </a:solidFill>
      </p:bgPr>
    </p:bg>
    <p:spTree>
      <p:nvGrpSpPr>
        <p:cNvPr id="373" name="Shape 373"/>
        <p:cNvGrpSpPr/>
        <p:nvPr/>
      </p:nvGrpSpPr>
      <p:grpSpPr>
        <a:xfrm>
          <a:off x="0" y="0"/>
          <a:ext cx="0" cy="0"/>
          <a:chOff x="0" y="0"/>
          <a:chExt cx="0" cy="0"/>
        </a:xfrm>
      </p:grpSpPr>
      <p:sp>
        <p:nvSpPr>
          <p:cNvPr id="374" name="Google Shape;374;p57"/>
          <p:cNvSpPr txBox="1"/>
          <p:nvPr>
            <p:ph type="title"/>
          </p:nvPr>
        </p:nvSpPr>
        <p:spPr>
          <a:xfrm>
            <a:off x="523463"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75" name="Google Shape;375;p57"/>
          <p:cNvSpPr txBox="1"/>
          <p:nvPr>
            <p:ph idx="1" type="body"/>
          </p:nvPr>
        </p:nvSpPr>
        <p:spPr>
          <a:xfrm>
            <a:off x="523463"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76" name="Google Shape;376;p57"/>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77" name="Google Shape;377;p57"/>
          <p:cNvSpPr txBox="1"/>
          <p:nvPr>
            <p:ph idx="3" type="title"/>
          </p:nvPr>
        </p:nvSpPr>
        <p:spPr>
          <a:xfrm>
            <a:off x="3339825"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78" name="Google Shape;378;p57"/>
          <p:cNvSpPr txBox="1"/>
          <p:nvPr>
            <p:ph idx="4" type="body"/>
          </p:nvPr>
        </p:nvSpPr>
        <p:spPr>
          <a:xfrm>
            <a:off x="3339825"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79" name="Google Shape;379;p57"/>
          <p:cNvSpPr txBox="1"/>
          <p:nvPr>
            <p:ph idx="5" type="title"/>
          </p:nvPr>
        </p:nvSpPr>
        <p:spPr>
          <a:xfrm>
            <a:off x="6156188"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80" name="Google Shape;380;p57"/>
          <p:cNvSpPr txBox="1"/>
          <p:nvPr>
            <p:ph idx="6" type="body"/>
          </p:nvPr>
        </p:nvSpPr>
        <p:spPr>
          <a:xfrm>
            <a:off x="6156188"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Points (Four)">
  <p:cSld name="TITLE_AND_BODY_2_2_1_2_1_2">
    <p:bg>
      <p:bgPr>
        <a:solidFill>
          <a:schemeClr val="dk1"/>
        </a:solidFill>
      </p:bgPr>
    </p:bg>
    <p:spTree>
      <p:nvGrpSpPr>
        <p:cNvPr id="381" name="Shape 381"/>
        <p:cNvGrpSpPr/>
        <p:nvPr/>
      </p:nvGrpSpPr>
      <p:grpSpPr>
        <a:xfrm>
          <a:off x="0" y="0"/>
          <a:ext cx="0" cy="0"/>
          <a:chOff x="0" y="0"/>
          <a:chExt cx="0" cy="0"/>
        </a:xfrm>
      </p:grpSpPr>
      <p:sp>
        <p:nvSpPr>
          <p:cNvPr id="382" name="Google Shape;382;p58"/>
          <p:cNvSpPr txBox="1"/>
          <p:nvPr>
            <p:ph type="title"/>
          </p:nvPr>
        </p:nvSpPr>
        <p:spPr>
          <a:xfrm>
            <a:off x="5234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83" name="Google Shape;383;p58"/>
          <p:cNvSpPr txBox="1"/>
          <p:nvPr>
            <p:ph idx="1" type="body"/>
          </p:nvPr>
        </p:nvSpPr>
        <p:spPr>
          <a:xfrm>
            <a:off x="5234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84" name="Google Shape;384;p58"/>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85" name="Google Shape;385;p58"/>
          <p:cNvSpPr txBox="1"/>
          <p:nvPr>
            <p:ph idx="3" type="title"/>
          </p:nvPr>
        </p:nvSpPr>
        <p:spPr>
          <a:xfrm>
            <a:off x="2635738"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86" name="Google Shape;386;p58"/>
          <p:cNvSpPr txBox="1"/>
          <p:nvPr>
            <p:ph idx="4" type="body"/>
          </p:nvPr>
        </p:nvSpPr>
        <p:spPr>
          <a:xfrm>
            <a:off x="2635738"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87" name="Google Shape;387;p58"/>
          <p:cNvSpPr txBox="1"/>
          <p:nvPr>
            <p:ph idx="5" type="title"/>
          </p:nvPr>
        </p:nvSpPr>
        <p:spPr>
          <a:xfrm>
            <a:off x="4748000"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88" name="Google Shape;388;p58"/>
          <p:cNvSpPr txBox="1"/>
          <p:nvPr>
            <p:ph idx="6" type="body"/>
          </p:nvPr>
        </p:nvSpPr>
        <p:spPr>
          <a:xfrm>
            <a:off x="4748000"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
        <p:nvSpPr>
          <p:cNvPr id="389" name="Google Shape;389;p58"/>
          <p:cNvSpPr txBox="1"/>
          <p:nvPr>
            <p:ph idx="7" type="title"/>
          </p:nvPr>
        </p:nvSpPr>
        <p:spPr>
          <a:xfrm>
            <a:off x="68602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accent4"/>
              </a:buClr>
              <a:buSzPts val="1400"/>
              <a:buNone/>
              <a:defRPr sz="1400">
                <a:solidFill>
                  <a:schemeClr val="accent4"/>
                </a:solidFill>
              </a:defRPr>
            </a:lvl1pPr>
            <a:lvl2pPr lvl="1" algn="l">
              <a:lnSpc>
                <a:spcPct val="115000"/>
              </a:lnSpc>
              <a:spcBef>
                <a:spcPts val="0"/>
              </a:spcBef>
              <a:spcAft>
                <a:spcPts val="0"/>
              </a:spcAft>
              <a:buClr>
                <a:schemeClr val="accent4"/>
              </a:buClr>
              <a:buSzPts val="1400"/>
              <a:buNone/>
              <a:defRPr sz="1400">
                <a:solidFill>
                  <a:schemeClr val="accent4"/>
                </a:solidFill>
              </a:defRPr>
            </a:lvl2pPr>
            <a:lvl3pPr lvl="2" algn="l">
              <a:lnSpc>
                <a:spcPct val="115000"/>
              </a:lnSpc>
              <a:spcBef>
                <a:spcPts val="0"/>
              </a:spcBef>
              <a:spcAft>
                <a:spcPts val="0"/>
              </a:spcAft>
              <a:buClr>
                <a:schemeClr val="accent4"/>
              </a:buClr>
              <a:buSzPts val="1400"/>
              <a:buNone/>
              <a:defRPr sz="1400">
                <a:solidFill>
                  <a:schemeClr val="accent4"/>
                </a:solidFill>
              </a:defRPr>
            </a:lvl3pPr>
            <a:lvl4pPr lvl="3" algn="l">
              <a:lnSpc>
                <a:spcPct val="115000"/>
              </a:lnSpc>
              <a:spcBef>
                <a:spcPts val="0"/>
              </a:spcBef>
              <a:spcAft>
                <a:spcPts val="0"/>
              </a:spcAft>
              <a:buClr>
                <a:schemeClr val="accent4"/>
              </a:buClr>
              <a:buSzPts val="1400"/>
              <a:buNone/>
              <a:defRPr sz="1400">
                <a:solidFill>
                  <a:schemeClr val="accent4"/>
                </a:solidFill>
              </a:defRPr>
            </a:lvl4pPr>
            <a:lvl5pPr lvl="4" algn="l">
              <a:lnSpc>
                <a:spcPct val="115000"/>
              </a:lnSpc>
              <a:spcBef>
                <a:spcPts val="0"/>
              </a:spcBef>
              <a:spcAft>
                <a:spcPts val="0"/>
              </a:spcAft>
              <a:buClr>
                <a:schemeClr val="accent4"/>
              </a:buClr>
              <a:buSzPts val="1400"/>
              <a:buNone/>
              <a:defRPr sz="1400">
                <a:solidFill>
                  <a:schemeClr val="accent4"/>
                </a:solidFill>
              </a:defRPr>
            </a:lvl5pPr>
            <a:lvl6pPr lvl="5" algn="l">
              <a:lnSpc>
                <a:spcPct val="115000"/>
              </a:lnSpc>
              <a:spcBef>
                <a:spcPts val="0"/>
              </a:spcBef>
              <a:spcAft>
                <a:spcPts val="0"/>
              </a:spcAft>
              <a:buClr>
                <a:schemeClr val="accent4"/>
              </a:buClr>
              <a:buSzPts val="1400"/>
              <a:buNone/>
              <a:defRPr sz="1400">
                <a:solidFill>
                  <a:schemeClr val="accent4"/>
                </a:solidFill>
              </a:defRPr>
            </a:lvl6pPr>
            <a:lvl7pPr lvl="6" algn="l">
              <a:lnSpc>
                <a:spcPct val="115000"/>
              </a:lnSpc>
              <a:spcBef>
                <a:spcPts val="0"/>
              </a:spcBef>
              <a:spcAft>
                <a:spcPts val="0"/>
              </a:spcAft>
              <a:buClr>
                <a:schemeClr val="accent4"/>
              </a:buClr>
              <a:buSzPts val="1400"/>
              <a:buNone/>
              <a:defRPr sz="1400">
                <a:solidFill>
                  <a:schemeClr val="accent4"/>
                </a:solidFill>
              </a:defRPr>
            </a:lvl7pPr>
            <a:lvl8pPr lvl="7" algn="l">
              <a:lnSpc>
                <a:spcPct val="115000"/>
              </a:lnSpc>
              <a:spcBef>
                <a:spcPts val="0"/>
              </a:spcBef>
              <a:spcAft>
                <a:spcPts val="0"/>
              </a:spcAft>
              <a:buClr>
                <a:schemeClr val="accent4"/>
              </a:buClr>
              <a:buSzPts val="1400"/>
              <a:buNone/>
              <a:defRPr sz="1400">
                <a:solidFill>
                  <a:schemeClr val="accent4"/>
                </a:solidFill>
              </a:defRPr>
            </a:lvl8pPr>
            <a:lvl9pPr lvl="8" algn="l">
              <a:lnSpc>
                <a:spcPct val="115000"/>
              </a:lnSpc>
              <a:spcBef>
                <a:spcPts val="0"/>
              </a:spcBef>
              <a:spcAft>
                <a:spcPts val="0"/>
              </a:spcAft>
              <a:buClr>
                <a:schemeClr val="accent4"/>
              </a:buClr>
              <a:buSzPts val="1400"/>
              <a:buNone/>
              <a:defRPr sz="1400">
                <a:solidFill>
                  <a:schemeClr val="accent4"/>
                </a:solidFill>
              </a:defRPr>
            </a:lvl9pPr>
          </a:lstStyle>
          <a:p/>
        </p:txBody>
      </p:sp>
      <p:sp>
        <p:nvSpPr>
          <p:cNvPr id="390" name="Google Shape;390;p58"/>
          <p:cNvSpPr txBox="1"/>
          <p:nvPr>
            <p:ph idx="8" type="body"/>
          </p:nvPr>
        </p:nvSpPr>
        <p:spPr>
          <a:xfrm>
            <a:off x="68602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Clr>
                <a:schemeClr val="accent4"/>
              </a:buClr>
              <a:buSzPts val="900"/>
              <a:buChar char="•"/>
              <a:defRPr>
                <a:solidFill>
                  <a:schemeClr val="accent4"/>
                </a:solidFill>
              </a:defRPr>
            </a:lvl1pPr>
            <a:lvl2pPr indent="-285750" lvl="1" marL="914400" algn="l">
              <a:lnSpc>
                <a:spcPct val="125000"/>
              </a:lnSpc>
              <a:spcBef>
                <a:spcPts val="500"/>
              </a:spcBef>
              <a:spcAft>
                <a:spcPts val="0"/>
              </a:spcAft>
              <a:buClr>
                <a:schemeClr val="accent4"/>
              </a:buClr>
              <a:buSzPts val="900"/>
              <a:buChar char="﹘"/>
              <a:defRPr>
                <a:solidFill>
                  <a:schemeClr val="accent4"/>
                </a:solidFill>
              </a:defRPr>
            </a:lvl2pPr>
            <a:lvl3pPr indent="-285750" lvl="2" marL="1371600" algn="l">
              <a:lnSpc>
                <a:spcPct val="125000"/>
              </a:lnSpc>
              <a:spcBef>
                <a:spcPts val="500"/>
              </a:spcBef>
              <a:spcAft>
                <a:spcPts val="0"/>
              </a:spcAft>
              <a:buClr>
                <a:schemeClr val="accent4"/>
              </a:buClr>
              <a:buSzPts val="900"/>
              <a:buChar char="﹘"/>
              <a:defRPr>
                <a:solidFill>
                  <a:schemeClr val="accent4"/>
                </a:solidFill>
              </a:defRPr>
            </a:lvl3pPr>
            <a:lvl4pPr indent="-285750" lvl="3" marL="1828800" algn="l">
              <a:lnSpc>
                <a:spcPct val="125000"/>
              </a:lnSpc>
              <a:spcBef>
                <a:spcPts val="500"/>
              </a:spcBef>
              <a:spcAft>
                <a:spcPts val="0"/>
              </a:spcAft>
              <a:buClr>
                <a:schemeClr val="accent4"/>
              </a:buClr>
              <a:buSzPts val="900"/>
              <a:buChar char="﹘"/>
              <a:defRPr>
                <a:solidFill>
                  <a:schemeClr val="accent4"/>
                </a:solidFill>
              </a:defRPr>
            </a:lvl4pPr>
            <a:lvl5pPr indent="-285750" lvl="4" marL="2286000" algn="l">
              <a:lnSpc>
                <a:spcPct val="125000"/>
              </a:lnSpc>
              <a:spcBef>
                <a:spcPts val="500"/>
              </a:spcBef>
              <a:spcAft>
                <a:spcPts val="0"/>
              </a:spcAft>
              <a:buClr>
                <a:schemeClr val="accent4"/>
              </a:buClr>
              <a:buSzPts val="900"/>
              <a:buChar char="﹘"/>
              <a:defRPr>
                <a:solidFill>
                  <a:schemeClr val="accent4"/>
                </a:solidFill>
              </a:defRPr>
            </a:lvl5pPr>
            <a:lvl6pPr indent="-285750" lvl="5" marL="2743200" algn="l">
              <a:lnSpc>
                <a:spcPct val="125000"/>
              </a:lnSpc>
              <a:spcBef>
                <a:spcPts val="500"/>
              </a:spcBef>
              <a:spcAft>
                <a:spcPts val="0"/>
              </a:spcAft>
              <a:buClr>
                <a:schemeClr val="accent4"/>
              </a:buClr>
              <a:buSzPts val="900"/>
              <a:buChar char="﹘"/>
              <a:defRPr>
                <a:solidFill>
                  <a:schemeClr val="accent4"/>
                </a:solidFill>
              </a:defRPr>
            </a:lvl6pPr>
            <a:lvl7pPr indent="-285750" lvl="6" marL="3200400" algn="l">
              <a:lnSpc>
                <a:spcPct val="125000"/>
              </a:lnSpc>
              <a:spcBef>
                <a:spcPts val="500"/>
              </a:spcBef>
              <a:spcAft>
                <a:spcPts val="0"/>
              </a:spcAft>
              <a:buClr>
                <a:schemeClr val="accent4"/>
              </a:buClr>
              <a:buSzPts val="900"/>
              <a:buChar char="﹘"/>
              <a:defRPr>
                <a:solidFill>
                  <a:schemeClr val="accent4"/>
                </a:solidFill>
              </a:defRPr>
            </a:lvl7pPr>
            <a:lvl8pPr indent="-285750" lvl="7" marL="3657600" algn="l">
              <a:lnSpc>
                <a:spcPct val="125000"/>
              </a:lnSpc>
              <a:spcBef>
                <a:spcPts val="500"/>
              </a:spcBef>
              <a:spcAft>
                <a:spcPts val="0"/>
              </a:spcAft>
              <a:buClr>
                <a:schemeClr val="accent4"/>
              </a:buClr>
              <a:buSzPts val="900"/>
              <a:buChar char="﹘"/>
              <a:defRPr>
                <a:solidFill>
                  <a:schemeClr val="accent4"/>
                </a:solidFill>
              </a:defRPr>
            </a:lvl8pPr>
            <a:lvl9pPr indent="-285750" lvl="8" marL="4114800" algn="l">
              <a:lnSpc>
                <a:spcPct val="125000"/>
              </a:lnSpc>
              <a:spcBef>
                <a:spcPts val="500"/>
              </a:spcBef>
              <a:spcAft>
                <a:spcPts val="500"/>
              </a:spcAft>
              <a:buClr>
                <a:schemeClr val="accent4"/>
              </a:buClr>
              <a:buSzPts val="900"/>
              <a:buChar char="﹘"/>
              <a:defRPr>
                <a:solidFill>
                  <a:schemeClr val="accent4"/>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ig Stat">
  <p:cSld name="TITLE_1_3">
    <p:bg>
      <p:bgPr>
        <a:solidFill>
          <a:schemeClr val="dk1"/>
        </a:solidFill>
      </p:bgPr>
    </p:bg>
    <p:spTree>
      <p:nvGrpSpPr>
        <p:cNvPr id="391" name="Shape 391"/>
        <p:cNvGrpSpPr/>
        <p:nvPr/>
      </p:nvGrpSpPr>
      <p:grpSpPr>
        <a:xfrm>
          <a:off x="0" y="0"/>
          <a:ext cx="0" cy="0"/>
          <a:chOff x="0" y="0"/>
          <a:chExt cx="0" cy="0"/>
        </a:xfrm>
      </p:grpSpPr>
      <p:sp>
        <p:nvSpPr>
          <p:cNvPr id="392" name="Google Shape;392;p59"/>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93" name="Google Shape;393;p59"/>
          <p:cNvSpPr txBox="1"/>
          <p:nvPr>
            <p:ph type="ctrTitle"/>
          </p:nvPr>
        </p:nvSpPr>
        <p:spPr>
          <a:xfrm>
            <a:off x="701800" y="1691640"/>
            <a:ext cx="70408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None/>
              <a:defRPr sz="7300">
                <a:solidFill>
                  <a:schemeClr val="accent4"/>
                </a:solidFill>
              </a:defRPr>
            </a:lvl2pPr>
            <a:lvl3pPr lvl="2" algn="l">
              <a:lnSpc>
                <a:spcPct val="100000"/>
              </a:lnSpc>
              <a:spcBef>
                <a:spcPts val="0"/>
              </a:spcBef>
              <a:spcAft>
                <a:spcPts val="0"/>
              </a:spcAft>
              <a:buClr>
                <a:schemeClr val="accent4"/>
              </a:buClr>
              <a:buSzPts val="7300"/>
              <a:buNone/>
              <a:defRPr sz="7300">
                <a:solidFill>
                  <a:schemeClr val="accent4"/>
                </a:solidFill>
              </a:defRPr>
            </a:lvl3pPr>
            <a:lvl4pPr lvl="3" algn="l">
              <a:lnSpc>
                <a:spcPct val="100000"/>
              </a:lnSpc>
              <a:spcBef>
                <a:spcPts val="0"/>
              </a:spcBef>
              <a:spcAft>
                <a:spcPts val="0"/>
              </a:spcAft>
              <a:buClr>
                <a:schemeClr val="accent4"/>
              </a:buClr>
              <a:buSzPts val="7300"/>
              <a:buNone/>
              <a:defRPr sz="7300">
                <a:solidFill>
                  <a:schemeClr val="accent4"/>
                </a:solidFill>
              </a:defRPr>
            </a:lvl4pPr>
            <a:lvl5pPr lvl="4" algn="l">
              <a:lnSpc>
                <a:spcPct val="100000"/>
              </a:lnSpc>
              <a:spcBef>
                <a:spcPts val="0"/>
              </a:spcBef>
              <a:spcAft>
                <a:spcPts val="0"/>
              </a:spcAft>
              <a:buClr>
                <a:schemeClr val="accent4"/>
              </a:buClr>
              <a:buSzPts val="7300"/>
              <a:buNone/>
              <a:defRPr sz="7300">
                <a:solidFill>
                  <a:schemeClr val="accent4"/>
                </a:solidFill>
              </a:defRPr>
            </a:lvl5pPr>
            <a:lvl6pPr lvl="5" algn="l">
              <a:lnSpc>
                <a:spcPct val="100000"/>
              </a:lnSpc>
              <a:spcBef>
                <a:spcPts val="0"/>
              </a:spcBef>
              <a:spcAft>
                <a:spcPts val="0"/>
              </a:spcAft>
              <a:buClr>
                <a:schemeClr val="accent4"/>
              </a:buClr>
              <a:buSzPts val="7300"/>
              <a:buNone/>
              <a:defRPr sz="7300">
                <a:solidFill>
                  <a:schemeClr val="accent4"/>
                </a:solidFill>
              </a:defRPr>
            </a:lvl6pPr>
            <a:lvl7pPr lvl="6" algn="l">
              <a:lnSpc>
                <a:spcPct val="100000"/>
              </a:lnSpc>
              <a:spcBef>
                <a:spcPts val="0"/>
              </a:spcBef>
              <a:spcAft>
                <a:spcPts val="0"/>
              </a:spcAft>
              <a:buClr>
                <a:schemeClr val="accent4"/>
              </a:buClr>
              <a:buSzPts val="7300"/>
              <a:buNone/>
              <a:defRPr sz="7300">
                <a:solidFill>
                  <a:schemeClr val="accent4"/>
                </a:solidFill>
              </a:defRPr>
            </a:lvl7pPr>
            <a:lvl8pPr lvl="7" algn="l">
              <a:lnSpc>
                <a:spcPct val="100000"/>
              </a:lnSpc>
              <a:spcBef>
                <a:spcPts val="0"/>
              </a:spcBef>
              <a:spcAft>
                <a:spcPts val="0"/>
              </a:spcAft>
              <a:buClr>
                <a:schemeClr val="accent4"/>
              </a:buClr>
              <a:buSzPts val="7300"/>
              <a:buNone/>
              <a:defRPr sz="7300">
                <a:solidFill>
                  <a:schemeClr val="accent4"/>
                </a:solidFill>
              </a:defRPr>
            </a:lvl8pPr>
            <a:lvl9pPr lvl="8" algn="l">
              <a:lnSpc>
                <a:spcPct val="100000"/>
              </a:lnSpc>
              <a:spcBef>
                <a:spcPts val="0"/>
              </a:spcBef>
              <a:spcAft>
                <a:spcPts val="0"/>
              </a:spcAft>
              <a:buClr>
                <a:schemeClr val="accent4"/>
              </a:buClr>
              <a:buSzPts val="7300"/>
              <a:buNone/>
              <a:defRPr sz="7300">
                <a:solidFill>
                  <a:schemeClr val="accent4"/>
                </a:solidFill>
              </a:defRPr>
            </a:lvl9pPr>
          </a:lstStyle>
          <a:p/>
        </p:txBody>
      </p:sp>
      <p:sp>
        <p:nvSpPr>
          <p:cNvPr id="394" name="Google Shape;394;p59"/>
          <p:cNvSpPr txBox="1"/>
          <p:nvPr>
            <p:ph idx="2" type="subTitle"/>
          </p:nvPr>
        </p:nvSpPr>
        <p:spPr>
          <a:xfrm>
            <a:off x="701850" y="2729484"/>
            <a:ext cx="70408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395" name="Google Shape;395;p59"/>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Stats (Two)">
  <p:cSld name="TITLE_1_1_2">
    <p:bg>
      <p:bgPr>
        <a:solidFill>
          <a:schemeClr val="dk1"/>
        </a:solidFill>
      </p:bgPr>
    </p:bg>
    <p:spTree>
      <p:nvGrpSpPr>
        <p:cNvPr id="396" name="Shape 396"/>
        <p:cNvGrpSpPr/>
        <p:nvPr/>
      </p:nvGrpSpPr>
      <p:grpSpPr>
        <a:xfrm>
          <a:off x="0" y="0"/>
          <a:ext cx="0" cy="0"/>
          <a:chOff x="0" y="0"/>
          <a:chExt cx="0" cy="0"/>
        </a:xfrm>
      </p:grpSpPr>
      <p:sp>
        <p:nvSpPr>
          <p:cNvPr id="397" name="Google Shape;397;p60"/>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398" name="Google Shape;398;p60"/>
          <p:cNvSpPr txBox="1"/>
          <p:nvPr>
            <p:ph type="ctrTitle"/>
          </p:nvPr>
        </p:nvSpPr>
        <p:spPr>
          <a:xfrm>
            <a:off x="701800" y="1691638"/>
            <a:ext cx="31684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399" name="Google Shape;399;p60"/>
          <p:cNvSpPr txBox="1"/>
          <p:nvPr>
            <p:ph idx="2" type="subTitle"/>
          </p:nvPr>
        </p:nvSpPr>
        <p:spPr>
          <a:xfrm>
            <a:off x="701850"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00" name="Google Shape;400;p60"/>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401" name="Google Shape;401;p60"/>
          <p:cNvSpPr txBox="1"/>
          <p:nvPr>
            <p:ph idx="4" type="ctrTitle"/>
          </p:nvPr>
        </p:nvSpPr>
        <p:spPr>
          <a:xfrm>
            <a:off x="5278375" y="1691638"/>
            <a:ext cx="31684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402" name="Google Shape;402;p60"/>
          <p:cNvSpPr txBox="1"/>
          <p:nvPr>
            <p:ph idx="5" type="subTitle"/>
          </p:nvPr>
        </p:nvSpPr>
        <p:spPr>
          <a:xfrm>
            <a:off x="5278425"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Stats (Three)">
  <p:cSld name="TITLE_1_1_1_1">
    <p:bg>
      <p:bgPr>
        <a:solidFill>
          <a:schemeClr val="dk1"/>
        </a:solidFill>
      </p:bgPr>
    </p:bg>
    <p:spTree>
      <p:nvGrpSpPr>
        <p:cNvPr id="403" name="Shape 403"/>
        <p:cNvGrpSpPr/>
        <p:nvPr/>
      </p:nvGrpSpPr>
      <p:grpSpPr>
        <a:xfrm>
          <a:off x="0" y="0"/>
          <a:ext cx="0" cy="0"/>
          <a:chOff x="0" y="0"/>
          <a:chExt cx="0" cy="0"/>
        </a:xfrm>
      </p:grpSpPr>
      <p:sp>
        <p:nvSpPr>
          <p:cNvPr id="404" name="Google Shape;404;p61"/>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solidFill>
                  <a:schemeClr val="accent4"/>
                </a:solidFill>
                <a:latin typeface="Montserrat Medium"/>
                <a:ea typeface="Montserrat Medium"/>
                <a:cs typeface="Montserrat Medium"/>
                <a:sym typeface="Montserrat Medium"/>
              </a:defRPr>
            </a:lvl9pPr>
          </a:lstStyle>
          <a:p/>
        </p:txBody>
      </p:sp>
      <p:sp>
        <p:nvSpPr>
          <p:cNvPr id="405" name="Google Shape;405;p61"/>
          <p:cNvSpPr txBox="1"/>
          <p:nvPr>
            <p:ph type="ctrTitle"/>
          </p:nvPr>
        </p:nvSpPr>
        <p:spPr>
          <a:xfrm>
            <a:off x="701800" y="197523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06" name="Google Shape;406;p61"/>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07" name="Google Shape;407;p61"/>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408" name="Google Shape;408;p61"/>
          <p:cNvSpPr txBox="1"/>
          <p:nvPr>
            <p:ph idx="4" type="ctrTitle"/>
          </p:nvPr>
        </p:nvSpPr>
        <p:spPr>
          <a:xfrm>
            <a:off x="3515825"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09" name="Google Shape;409;p61"/>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10" name="Google Shape;410;p61"/>
          <p:cNvSpPr txBox="1"/>
          <p:nvPr>
            <p:ph idx="6" type="ctrTitle"/>
          </p:nvPr>
        </p:nvSpPr>
        <p:spPr>
          <a:xfrm>
            <a:off x="6329850"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11" name="Google Shape;411;p61"/>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Stat (Half)">
  <p:cSld name="TITLE_1_2_2_4">
    <p:bg>
      <p:bgPr>
        <a:solidFill>
          <a:schemeClr val="dk1"/>
        </a:solidFill>
      </p:bgPr>
    </p:bg>
    <p:spTree>
      <p:nvGrpSpPr>
        <p:cNvPr id="412" name="Shape 412"/>
        <p:cNvGrpSpPr/>
        <p:nvPr/>
      </p:nvGrpSpPr>
      <p:grpSpPr>
        <a:xfrm>
          <a:off x="0" y="0"/>
          <a:ext cx="0" cy="0"/>
          <a:chOff x="0" y="0"/>
          <a:chExt cx="0" cy="0"/>
        </a:xfrm>
      </p:grpSpPr>
      <p:sp>
        <p:nvSpPr>
          <p:cNvPr id="413" name="Google Shape;413;p62"/>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414" name="Google Shape;414;p62"/>
          <p:cNvSpPr txBox="1"/>
          <p:nvPr>
            <p:ph type="ctrTitle"/>
          </p:nvPr>
        </p:nvSpPr>
        <p:spPr>
          <a:xfrm>
            <a:off x="701800" y="1691640"/>
            <a:ext cx="38725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9pPr>
          </a:lstStyle>
          <a:p/>
        </p:txBody>
      </p:sp>
      <p:sp>
        <p:nvSpPr>
          <p:cNvPr id="415" name="Google Shape;415;p62"/>
          <p:cNvSpPr txBox="1"/>
          <p:nvPr>
            <p:ph idx="2" type="subTitle"/>
          </p:nvPr>
        </p:nvSpPr>
        <p:spPr>
          <a:xfrm>
            <a:off x="701828" y="2729484"/>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16" name="Google Shape;416;p62"/>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Stats (Half)">
  <p:cSld name="TITLE_1_2_6">
    <p:bg>
      <p:bgPr>
        <a:solidFill>
          <a:schemeClr val="dk1"/>
        </a:solidFill>
      </p:bgPr>
    </p:bg>
    <p:spTree>
      <p:nvGrpSpPr>
        <p:cNvPr id="417" name="Shape 417"/>
        <p:cNvGrpSpPr/>
        <p:nvPr/>
      </p:nvGrpSpPr>
      <p:grpSpPr>
        <a:xfrm>
          <a:off x="0" y="0"/>
          <a:ext cx="0" cy="0"/>
          <a:chOff x="0" y="0"/>
          <a:chExt cx="0" cy="0"/>
        </a:xfrm>
      </p:grpSpPr>
      <p:sp>
        <p:nvSpPr>
          <p:cNvPr id="418" name="Google Shape;418;p63"/>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419" name="Google Shape;419;p63"/>
          <p:cNvSpPr txBox="1"/>
          <p:nvPr>
            <p:ph type="ctrTitle"/>
          </p:nvPr>
        </p:nvSpPr>
        <p:spPr>
          <a:xfrm>
            <a:off x="701800" y="1234438"/>
            <a:ext cx="38725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20" name="Google Shape;420;p63"/>
          <p:cNvSpPr txBox="1"/>
          <p:nvPr>
            <p:ph idx="2" type="subTitle"/>
          </p:nvPr>
        </p:nvSpPr>
        <p:spPr>
          <a:xfrm>
            <a:off x="701828" y="1985486"/>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21" name="Google Shape;421;p6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422" name="Google Shape;422;p63"/>
          <p:cNvSpPr txBox="1"/>
          <p:nvPr>
            <p:ph idx="4" type="ctrTitle"/>
          </p:nvPr>
        </p:nvSpPr>
        <p:spPr>
          <a:xfrm>
            <a:off x="701800" y="2680850"/>
            <a:ext cx="38725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23" name="Google Shape;423;p63"/>
          <p:cNvSpPr txBox="1"/>
          <p:nvPr>
            <p:ph idx="5" type="subTitle"/>
          </p:nvPr>
        </p:nvSpPr>
        <p:spPr>
          <a:xfrm>
            <a:off x="701828" y="3432050"/>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Stat (Third)">
  <p:cSld name="TITLE_1_2_2_1_2">
    <p:bg>
      <p:bgPr>
        <a:solidFill>
          <a:schemeClr val="dk1"/>
        </a:solidFill>
      </p:bgPr>
    </p:bg>
    <p:spTree>
      <p:nvGrpSpPr>
        <p:cNvPr id="424" name="Shape 424"/>
        <p:cNvGrpSpPr/>
        <p:nvPr/>
      </p:nvGrpSpPr>
      <p:grpSpPr>
        <a:xfrm>
          <a:off x="0" y="0"/>
          <a:ext cx="0" cy="0"/>
          <a:chOff x="0" y="0"/>
          <a:chExt cx="0" cy="0"/>
        </a:xfrm>
      </p:grpSpPr>
      <p:sp>
        <p:nvSpPr>
          <p:cNvPr id="425" name="Google Shape;425;p64"/>
          <p:cNvSpPr txBox="1"/>
          <p:nvPr>
            <p:ph idx="1"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426" name="Google Shape;426;p64"/>
          <p:cNvSpPr txBox="1"/>
          <p:nvPr>
            <p:ph type="ctrTitle"/>
          </p:nvPr>
        </p:nvSpPr>
        <p:spPr>
          <a:xfrm>
            <a:off x="349750" y="1691640"/>
            <a:ext cx="24643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7300"/>
              <a:buFont typeface="Optimistic Display"/>
              <a:buNone/>
              <a:defRPr b="1" sz="73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27" name="Google Shape;427;p64"/>
          <p:cNvSpPr txBox="1"/>
          <p:nvPr>
            <p:ph idx="2" type="subTitle"/>
          </p:nvPr>
        </p:nvSpPr>
        <p:spPr>
          <a:xfrm>
            <a:off x="349767" y="2729484"/>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28" name="Google Shape;428;p64"/>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Stats (Third)">
  <p:cSld name="TITLE_1_2_3_2">
    <p:bg>
      <p:bgPr>
        <a:solidFill>
          <a:schemeClr val="dk1"/>
        </a:solidFill>
      </p:bgPr>
    </p:bg>
    <p:spTree>
      <p:nvGrpSpPr>
        <p:cNvPr id="429" name="Shape 429"/>
        <p:cNvGrpSpPr/>
        <p:nvPr/>
      </p:nvGrpSpPr>
      <p:grpSpPr>
        <a:xfrm>
          <a:off x="0" y="0"/>
          <a:ext cx="0" cy="0"/>
          <a:chOff x="0" y="0"/>
          <a:chExt cx="0" cy="0"/>
        </a:xfrm>
      </p:grpSpPr>
      <p:sp>
        <p:nvSpPr>
          <p:cNvPr id="430" name="Google Shape;430;p65"/>
          <p:cNvSpPr txBox="1"/>
          <p:nvPr>
            <p:ph idx="1" type="subTitle"/>
          </p:nvPr>
        </p:nvSpPr>
        <p:spPr>
          <a:xfrm>
            <a:off x="349758"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solidFill>
                  <a:schemeClr val="accent4"/>
                </a:solidFill>
              </a:defRPr>
            </a:lvl1pPr>
            <a:lvl2pPr lvl="1" algn="l">
              <a:lnSpc>
                <a:spcPct val="120000"/>
              </a:lnSpc>
              <a:spcBef>
                <a:spcPts val="0"/>
              </a:spcBef>
              <a:spcAft>
                <a:spcPts val="0"/>
              </a:spcAft>
              <a:buSzPts val="900"/>
              <a:buNone/>
              <a:defRPr sz="900">
                <a:solidFill>
                  <a:schemeClr val="accent4"/>
                </a:solidFill>
              </a:defRPr>
            </a:lvl2pPr>
            <a:lvl3pPr lvl="2" algn="l">
              <a:lnSpc>
                <a:spcPct val="120000"/>
              </a:lnSpc>
              <a:spcBef>
                <a:spcPts val="0"/>
              </a:spcBef>
              <a:spcAft>
                <a:spcPts val="0"/>
              </a:spcAft>
              <a:buSzPts val="900"/>
              <a:buNone/>
              <a:defRPr sz="900">
                <a:solidFill>
                  <a:schemeClr val="accent4"/>
                </a:solidFill>
              </a:defRPr>
            </a:lvl3pPr>
            <a:lvl4pPr lvl="3" algn="l">
              <a:lnSpc>
                <a:spcPct val="120000"/>
              </a:lnSpc>
              <a:spcBef>
                <a:spcPts val="0"/>
              </a:spcBef>
              <a:spcAft>
                <a:spcPts val="0"/>
              </a:spcAft>
              <a:buSzPts val="900"/>
              <a:buNone/>
              <a:defRPr sz="900">
                <a:solidFill>
                  <a:schemeClr val="accent4"/>
                </a:solidFill>
              </a:defRPr>
            </a:lvl4pPr>
            <a:lvl5pPr lvl="4" algn="l">
              <a:lnSpc>
                <a:spcPct val="120000"/>
              </a:lnSpc>
              <a:spcBef>
                <a:spcPts val="0"/>
              </a:spcBef>
              <a:spcAft>
                <a:spcPts val="0"/>
              </a:spcAft>
              <a:buSzPts val="900"/>
              <a:buNone/>
              <a:defRPr sz="900">
                <a:solidFill>
                  <a:schemeClr val="accent4"/>
                </a:solidFill>
              </a:defRPr>
            </a:lvl5pPr>
            <a:lvl6pPr lvl="5" algn="l">
              <a:lnSpc>
                <a:spcPct val="120000"/>
              </a:lnSpc>
              <a:spcBef>
                <a:spcPts val="0"/>
              </a:spcBef>
              <a:spcAft>
                <a:spcPts val="0"/>
              </a:spcAft>
              <a:buSzPts val="900"/>
              <a:buNone/>
              <a:defRPr sz="900">
                <a:solidFill>
                  <a:schemeClr val="accent4"/>
                </a:solidFill>
              </a:defRPr>
            </a:lvl6pPr>
            <a:lvl7pPr lvl="6" algn="l">
              <a:lnSpc>
                <a:spcPct val="120000"/>
              </a:lnSpc>
              <a:spcBef>
                <a:spcPts val="0"/>
              </a:spcBef>
              <a:spcAft>
                <a:spcPts val="0"/>
              </a:spcAft>
              <a:buSzPts val="900"/>
              <a:buNone/>
              <a:defRPr sz="900">
                <a:solidFill>
                  <a:schemeClr val="accent4"/>
                </a:solidFill>
              </a:defRPr>
            </a:lvl7pPr>
            <a:lvl8pPr lvl="7" algn="l">
              <a:lnSpc>
                <a:spcPct val="120000"/>
              </a:lnSpc>
              <a:spcBef>
                <a:spcPts val="0"/>
              </a:spcBef>
              <a:spcAft>
                <a:spcPts val="0"/>
              </a:spcAft>
              <a:buSzPts val="900"/>
              <a:buNone/>
              <a:defRPr sz="900">
                <a:solidFill>
                  <a:schemeClr val="accent4"/>
                </a:solidFill>
              </a:defRPr>
            </a:lvl8pPr>
            <a:lvl9pPr lvl="8" algn="l">
              <a:lnSpc>
                <a:spcPct val="120000"/>
              </a:lnSpc>
              <a:spcBef>
                <a:spcPts val="0"/>
              </a:spcBef>
              <a:spcAft>
                <a:spcPts val="0"/>
              </a:spcAft>
              <a:buSzPts val="900"/>
              <a:buNone/>
              <a:defRPr sz="900">
                <a:solidFill>
                  <a:schemeClr val="accent4"/>
                </a:solidFill>
              </a:defRPr>
            </a:lvl9pPr>
          </a:lstStyle>
          <a:p/>
        </p:txBody>
      </p:sp>
      <p:sp>
        <p:nvSpPr>
          <p:cNvPr id="431" name="Google Shape;431;p65"/>
          <p:cNvSpPr txBox="1"/>
          <p:nvPr>
            <p:ph type="ctrTitle"/>
          </p:nvPr>
        </p:nvSpPr>
        <p:spPr>
          <a:xfrm>
            <a:off x="349750" y="1234438"/>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32" name="Google Shape;432;p65"/>
          <p:cNvSpPr txBox="1"/>
          <p:nvPr>
            <p:ph idx="2" type="subTitle"/>
          </p:nvPr>
        </p:nvSpPr>
        <p:spPr>
          <a:xfrm>
            <a:off x="349767" y="1985486"/>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
        <p:nvSpPr>
          <p:cNvPr id="433" name="Google Shape;433;p65"/>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solidFill>
                  <a:schemeClr val="accent4"/>
                </a:solidFill>
              </a:defRPr>
            </a:lvl1pPr>
            <a:lvl2pPr lvl="1" algn="l">
              <a:lnSpc>
                <a:spcPct val="100000"/>
              </a:lnSpc>
              <a:spcBef>
                <a:spcPts val="0"/>
              </a:spcBef>
              <a:spcAft>
                <a:spcPts val="0"/>
              </a:spcAft>
              <a:buSzPts val="900"/>
              <a:buNone/>
              <a:defRPr b="0" sz="700">
                <a:solidFill>
                  <a:schemeClr val="accent4"/>
                </a:solidFill>
              </a:defRPr>
            </a:lvl2pPr>
            <a:lvl3pPr lvl="2" algn="l">
              <a:lnSpc>
                <a:spcPct val="100000"/>
              </a:lnSpc>
              <a:spcBef>
                <a:spcPts val="0"/>
              </a:spcBef>
              <a:spcAft>
                <a:spcPts val="0"/>
              </a:spcAft>
              <a:buSzPts val="900"/>
              <a:buNone/>
              <a:defRPr b="0" sz="700">
                <a:solidFill>
                  <a:schemeClr val="accent4"/>
                </a:solidFill>
              </a:defRPr>
            </a:lvl3pPr>
            <a:lvl4pPr lvl="3" algn="l">
              <a:lnSpc>
                <a:spcPct val="100000"/>
              </a:lnSpc>
              <a:spcBef>
                <a:spcPts val="0"/>
              </a:spcBef>
              <a:spcAft>
                <a:spcPts val="0"/>
              </a:spcAft>
              <a:buSzPts val="900"/>
              <a:buNone/>
              <a:defRPr b="0" sz="700">
                <a:solidFill>
                  <a:schemeClr val="accent4"/>
                </a:solidFill>
              </a:defRPr>
            </a:lvl4pPr>
            <a:lvl5pPr lvl="4" algn="l">
              <a:lnSpc>
                <a:spcPct val="100000"/>
              </a:lnSpc>
              <a:spcBef>
                <a:spcPts val="0"/>
              </a:spcBef>
              <a:spcAft>
                <a:spcPts val="0"/>
              </a:spcAft>
              <a:buSzPts val="900"/>
              <a:buNone/>
              <a:defRPr b="0" sz="700">
                <a:solidFill>
                  <a:schemeClr val="accent4"/>
                </a:solidFill>
              </a:defRPr>
            </a:lvl5pPr>
            <a:lvl6pPr lvl="5" algn="l">
              <a:lnSpc>
                <a:spcPct val="100000"/>
              </a:lnSpc>
              <a:spcBef>
                <a:spcPts val="0"/>
              </a:spcBef>
              <a:spcAft>
                <a:spcPts val="0"/>
              </a:spcAft>
              <a:buSzPts val="900"/>
              <a:buNone/>
              <a:defRPr b="0" sz="700">
                <a:solidFill>
                  <a:schemeClr val="accent4"/>
                </a:solidFill>
              </a:defRPr>
            </a:lvl6pPr>
            <a:lvl7pPr lvl="6" algn="l">
              <a:lnSpc>
                <a:spcPct val="100000"/>
              </a:lnSpc>
              <a:spcBef>
                <a:spcPts val="0"/>
              </a:spcBef>
              <a:spcAft>
                <a:spcPts val="0"/>
              </a:spcAft>
              <a:buSzPts val="900"/>
              <a:buNone/>
              <a:defRPr b="0" sz="700">
                <a:solidFill>
                  <a:schemeClr val="accent4"/>
                </a:solidFill>
              </a:defRPr>
            </a:lvl7pPr>
            <a:lvl8pPr lvl="7" algn="l">
              <a:lnSpc>
                <a:spcPct val="100000"/>
              </a:lnSpc>
              <a:spcBef>
                <a:spcPts val="0"/>
              </a:spcBef>
              <a:spcAft>
                <a:spcPts val="0"/>
              </a:spcAft>
              <a:buSzPts val="900"/>
              <a:buNone/>
              <a:defRPr b="0" sz="700">
                <a:solidFill>
                  <a:schemeClr val="accent4"/>
                </a:solidFill>
              </a:defRPr>
            </a:lvl8pPr>
            <a:lvl9pPr lvl="8" algn="l">
              <a:lnSpc>
                <a:spcPct val="100000"/>
              </a:lnSpc>
              <a:spcBef>
                <a:spcPts val="0"/>
              </a:spcBef>
              <a:spcAft>
                <a:spcPts val="0"/>
              </a:spcAft>
              <a:buSzPts val="900"/>
              <a:buNone/>
              <a:defRPr b="0" sz="700">
                <a:solidFill>
                  <a:schemeClr val="accent4"/>
                </a:solidFill>
              </a:defRPr>
            </a:lvl9pPr>
          </a:lstStyle>
          <a:p/>
        </p:txBody>
      </p:sp>
      <p:sp>
        <p:nvSpPr>
          <p:cNvPr id="434" name="Google Shape;434;p65"/>
          <p:cNvSpPr txBox="1"/>
          <p:nvPr>
            <p:ph idx="4" type="ctrTitle"/>
          </p:nvPr>
        </p:nvSpPr>
        <p:spPr>
          <a:xfrm>
            <a:off x="349750" y="2680850"/>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1pPr>
            <a:lvl2pPr lvl="1"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2pPr>
            <a:lvl3pPr lvl="2"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3pPr>
            <a:lvl4pPr lvl="3"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4pPr>
            <a:lvl5pPr lvl="4"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5pPr>
            <a:lvl6pPr lvl="5"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6pPr>
            <a:lvl7pPr lvl="6"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7pPr>
            <a:lvl8pPr lvl="7"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8pPr>
            <a:lvl9pPr lvl="8" algn="l">
              <a:lnSpc>
                <a:spcPct val="100000"/>
              </a:lnSpc>
              <a:spcBef>
                <a:spcPts val="0"/>
              </a:spcBef>
              <a:spcAft>
                <a:spcPts val="0"/>
              </a:spcAft>
              <a:buClr>
                <a:schemeClr val="accent4"/>
              </a:buClr>
              <a:buSzPts val="4800"/>
              <a:buFont typeface="Optimistic Display"/>
              <a:buNone/>
              <a:defRPr b="1" sz="4800">
                <a:solidFill>
                  <a:schemeClr val="accent4"/>
                </a:solidFill>
                <a:latin typeface="Optimistic Display"/>
                <a:ea typeface="Optimistic Display"/>
                <a:cs typeface="Optimistic Display"/>
                <a:sym typeface="Optimistic Display"/>
              </a:defRPr>
            </a:lvl9pPr>
          </a:lstStyle>
          <a:p/>
        </p:txBody>
      </p:sp>
      <p:sp>
        <p:nvSpPr>
          <p:cNvPr id="435" name="Google Shape;435;p65"/>
          <p:cNvSpPr txBox="1"/>
          <p:nvPr>
            <p:ph idx="5" type="subTitle"/>
          </p:nvPr>
        </p:nvSpPr>
        <p:spPr>
          <a:xfrm>
            <a:off x="349767" y="3432050"/>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solidFill>
                  <a:schemeClr val="accent4"/>
                </a:solidFill>
              </a:defRPr>
            </a:lvl1pPr>
            <a:lvl2pPr lvl="1" algn="l">
              <a:lnSpc>
                <a:spcPct val="125000"/>
              </a:lnSpc>
              <a:spcBef>
                <a:spcPts val="0"/>
              </a:spcBef>
              <a:spcAft>
                <a:spcPts val="0"/>
              </a:spcAft>
              <a:buSzPts val="900"/>
              <a:buNone/>
              <a:defRPr b="0" sz="900">
                <a:solidFill>
                  <a:schemeClr val="accent4"/>
                </a:solidFill>
              </a:defRPr>
            </a:lvl2pPr>
            <a:lvl3pPr lvl="2" algn="l">
              <a:lnSpc>
                <a:spcPct val="125000"/>
              </a:lnSpc>
              <a:spcBef>
                <a:spcPts val="0"/>
              </a:spcBef>
              <a:spcAft>
                <a:spcPts val="0"/>
              </a:spcAft>
              <a:buSzPts val="900"/>
              <a:buNone/>
              <a:defRPr b="0" sz="900">
                <a:solidFill>
                  <a:schemeClr val="accent4"/>
                </a:solidFill>
              </a:defRPr>
            </a:lvl3pPr>
            <a:lvl4pPr lvl="3" algn="l">
              <a:lnSpc>
                <a:spcPct val="125000"/>
              </a:lnSpc>
              <a:spcBef>
                <a:spcPts val="0"/>
              </a:spcBef>
              <a:spcAft>
                <a:spcPts val="0"/>
              </a:spcAft>
              <a:buSzPts val="900"/>
              <a:buNone/>
              <a:defRPr b="0" sz="900">
                <a:solidFill>
                  <a:schemeClr val="accent4"/>
                </a:solidFill>
              </a:defRPr>
            </a:lvl4pPr>
            <a:lvl5pPr lvl="4" algn="l">
              <a:lnSpc>
                <a:spcPct val="125000"/>
              </a:lnSpc>
              <a:spcBef>
                <a:spcPts val="0"/>
              </a:spcBef>
              <a:spcAft>
                <a:spcPts val="0"/>
              </a:spcAft>
              <a:buSzPts val="900"/>
              <a:buNone/>
              <a:defRPr b="0" sz="900">
                <a:solidFill>
                  <a:schemeClr val="accent4"/>
                </a:solidFill>
              </a:defRPr>
            </a:lvl5pPr>
            <a:lvl6pPr lvl="5" algn="l">
              <a:lnSpc>
                <a:spcPct val="125000"/>
              </a:lnSpc>
              <a:spcBef>
                <a:spcPts val="0"/>
              </a:spcBef>
              <a:spcAft>
                <a:spcPts val="0"/>
              </a:spcAft>
              <a:buSzPts val="900"/>
              <a:buNone/>
              <a:defRPr b="0" sz="900">
                <a:solidFill>
                  <a:schemeClr val="accent4"/>
                </a:solidFill>
              </a:defRPr>
            </a:lvl6pPr>
            <a:lvl7pPr lvl="6" algn="l">
              <a:lnSpc>
                <a:spcPct val="125000"/>
              </a:lnSpc>
              <a:spcBef>
                <a:spcPts val="0"/>
              </a:spcBef>
              <a:spcAft>
                <a:spcPts val="0"/>
              </a:spcAft>
              <a:buSzPts val="900"/>
              <a:buNone/>
              <a:defRPr b="0" sz="900">
                <a:solidFill>
                  <a:schemeClr val="accent4"/>
                </a:solidFill>
              </a:defRPr>
            </a:lvl7pPr>
            <a:lvl8pPr lvl="7" algn="l">
              <a:lnSpc>
                <a:spcPct val="125000"/>
              </a:lnSpc>
              <a:spcBef>
                <a:spcPts val="0"/>
              </a:spcBef>
              <a:spcAft>
                <a:spcPts val="0"/>
              </a:spcAft>
              <a:buSzPts val="900"/>
              <a:buNone/>
              <a:defRPr b="0" sz="900">
                <a:solidFill>
                  <a:schemeClr val="accent4"/>
                </a:solidFill>
              </a:defRPr>
            </a:lvl8pPr>
            <a:lvl9pPr lvl="8" algn="l">
              <a:lnSpc>
                <a:spcPct val="125000"/>
              </a:lnSpc>
              <a:spcBef>
                <a:spcPts val="0"/>
              </a:spcBef>
              <a:spcAft>
                <a:spcPts val="0"/>
              </a:spcAft>
              <a:buSzPts val="900"/>
              <a:buNone/>
              <a:defRPr b="0" sz="900">
                <a:solidFill>
                  <a:schemeClr val="accent4"/>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End Card">
  <p:cSld name="SECTION_HEADER_2_1_2_3_1_1">
    <p:bg>
      <p:bgPr>
        <a:solidFill>
          <a:schemeClr val="dk1"/>
        </a:solidFill>
      </p:bgPr>
    </p:bg>
    <p:spTree>
      <p:nvGrpSpPr>
        <p:cNvPr id="436" name="Shape 436"/>
        <p:cNvGrpSpPr/>
        <p:nvPr/>
      </p:nvGrpSpPr>
      <p:grpSpPr>
        <a:xfrm>
          <a:off x="0" y="0"/>
          <a:ext cx="0" cy="0"/>
          <a:chOff x="0" y="0"/>
          <a:chExt cx="0" cy="0"/>
        </a:xfrm>
      </p:grpSpPr>
      <p:grpSp>
        <p:nvGrpSpPr>
          <p:cNvPr id="437" name="Google Shape;437;p66"/>
          <p:cNvGrpSpPr/>
          <p:nvPr/>
        </p:nvGrpSpPr>
        <p:grpSpPr>
          <a:xfrm>
            <a:off x="3286113" y="2319161"/>
            <a:ext cx="2571774" cy="505179"/>
            <a:chOff x="6972261" y="4704558"/>
            <a:chExt cx="4343478" cy="877884"/>
          </a:xfrm>
        </p:grpSpPr>
        <p:grpSp>
          <p:nvGrpSpPr>
            <p:cNvPr id="438" name="Google Shape;438;p66"/>
            <p:cNvGrpSpPr/>
            <p:nvPr/>
          </p:nvGrpSpPr>
          <p:grpSpPr>
            <a:xfrm>
              <a:off x="8566460" y="4732735"/>
              <a:ext cx="2749279" cy="849355"/>
              <a:chOff x="4940894" y="2609525"/>
              <a:chExt cx="5500759" cy="1694643"/>
            </a:xfrm>
          </p:grpSpPr>
          <p:sp>
            <p:nvSpPr>
              <p:cNvPr id="439" name="Google Shape;439;p66"/>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440" name="Google Shape;440;p66"/>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441" name="Google Shape;441;p66"/>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sp>
            <p:nvSpPr>
              <p:cNvPr id="442" name="Google Shape;442;p66"/>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chemeClr val="accent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Optimistic Text"/>
                  <a:ea typeface="Optimistic Text"/>
                  <a:cs typeface="Optimistic Text"/>
                  <a:sym typeface="Optimistic Text"/>
                </a:endParaRPr>
              </a:p>
            </p:txBody>
          </p:sp>
        </p:grpSp>
        <p:grpSp>
          <p:nvGrpSpPr>
            <p:cNvPr id="443" name="Google Shape;443;p66"/>
            <p:cNvGrpSpPr/>
            <p:nvPr/>
          </p:nvGrpSpPr>
          <p:grpSpPr>
            <a:xfrm>
              <a:off x="6972261" y="4704558"/>
              <a:ext cx="1317179" cy="877884"/>
              <a:chOff x="1751220" y="2553305"/>
              <a:chExt cx="2635412" cy="1751564"/>
            </a:xfrm>
          </p:grpSpPr>
          <p:grpSp>
            <p:nvGrpSpPr>
              <p:cNvPr id="444" name="Google Shape;444;p66"/>
              <p:cNvGrpSpPr/>
              <p:nvPr/>
            </p:nvGrpSpPr>
            <p:grpSpPr>
              <a:xfrm>
                <a:off x="1751220" y="2553305"/>
                <a:ext cx="2635412" cy="1751564"/>
                <a:chOff x="1751220" y="2553305"/>
                <a:chExt cx="2635412" cy="1751564"/>
              </a:xfrm>
            </p:grpSpPr>
            <p:sp>
              <p:nvSpPr>
                <p:cNvPr id="445" name="Google Shape;445;p66"/>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46" name="Google Shape;446;p66"/>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47" name="Google Shape;447;p66"/>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48" name="Google Shape;448;p66"/>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449" name="Google Shape;449;p66"/>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p:cSld name="TITLE_3">
    <p:bg>
      <p:bgPr>
        <a:solidFill>
          <a:schemeClr val="accent3"/>
        </a:solidFill>
      </p:bgPr>
    </p:bg>
    <p:spTree>
      <p:nvGrpSpPr>
        <p:cNvPr id="450" name="Shape 450"/>
        <p:cNvGrpSpPr/>
        <p:nvPr/>
      </p:nvGrpSpPr>
      <p:grpSpPr>
        <a:xfrm>
          <a:off x="0" y="0"/>
          <a:ext cx="0" cy="0"/>
          <a:chOff x="0" y="0"/>
          <a:chExt cx="0" cy="0"/>
        </a:xfrm>
      </p:grpSpPr>
      <p:sp>
        <p:nvSpPr>
          <p:cNvPr id="451" name="Google Shape;451;p67"/>
          <p:cNvSpPr txBox="1"/>
          <p:nvPr>
            <p:ph idx="1" type="subTitle"/>
          </p:nvPr>
        </p:nvSpPr>
        <p:spPr>
          <a:xfrm>
            <a:off x="352050"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452" name="Google Shape;452;p67"/>
          <p:cNvSpPr txBox="1"/>
          <p:nvPr>
            <p:ph idx="2" type="subTitle"/>
          </p:nvPr>
        </p:nvSpPr>
        <p:spPr>
          <a:xfrm>
            <a:off x="2110538"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453" name="Google Shape;453;p67"/>
          <p:cNvSpPr txBox="1"/>
          <p:nvPr>
            <p:ph idx="3" type="subTitle"/>
          </p:nvPr>
        </p:nvSpPr>
        <p:spPr>
          <a:xfrm>
            <a:off x="3869025" y="4507992"/>
            <a:ext cx="1405950" cy="3474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454" name="Google Shape;454;p67"/>
          <p:cNvSpPr txBox="1"/>
          <p:nvPr>
            <p:ph type="ctrTitle"/>
          </p:nvPr>
        </p:nvSpPr>
        <p:spPr>
          <a:xfrm>
            <a:off x="352050" y="1325875"/>
            <a:ext cx="59824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5" name="Google Shape;455;p67"/>
          <p:cNvSpPr txBox="1"/>
          <p:nvPr>
            <p:ph idx="4" type="subTitle"/>
          </p:nvPr>
        </p:nvSpPr>
        <p:spPr>
          <a:xfrm>
            <a:off x="352050" y="2423160"/>
            <a:ext cx="5982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grpSp>
        <p:nvGrpSpPr>
          <p:cNvPr id="456" name="Google Shape;456;p67"/>
          <p:cNvGrpSpPr/>
          <p:nvPr/>
        </p:nvGrpSpPr>
        <p:grpSpPr>
          <a:xfrm>
            <a:off x="7933700" y="4625913"/>
            <a:ext cx="862960" cy="173755"/>
            <a:chOff x="15867399" y="9251826"/>
            <a:chExt cx="1725920" cy="347510"/>
          </a:xfrm>
        </p:grpSpPr>
        <p:grpSp>
          <p:nvGrpSpPr>
            <p:cNvPr id="457" name="Google Shape;457;p67"/>
            <p:cNvGrpSpPr/>
            <p:nvPr/>
          </p:nvGrpSpPr>
          <p:grpSpPr>
            <a:xfrm>
              <a:off x="16500868" y="9262980"/>
              <a:ext cx="1092451" cy="336217"/>
              <a:chOff x="4940894" y="2609525"/>
              <a:chExt cx="5500759" cy="1694643"/>
            </a:xfrm>
          </p:grpSpPr>
          <p:sp>
            <p:nvSpPr>
              <p:cNvPr id="458" name="Google Shape;458;p67"/>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59" name="Google Shape;459;p67"/>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60" name="Google Shape;460;p67"/>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61" name="Google Shape;461;p67"/>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nvGrpSpPr>
            <p:cNvPr id="462" name="Google Shape;462;p67"/>
            <p:cNvGrpSpPr/>
            <p:nvPr/>
          </p:nvGrpSpPr>
          <p:grpSpPr>
            <a:xfrm>
              <a:off x="15867399" y="9251826"/>
              <a:ext cx="523393" cy="347510"/>
              <a:chOff x="1751220" y="2553305"/>
              <a:chExt cx="2635412" cy="1751564"/>
            </a:xfrm>
          </p:grpSpPr>
          <p:grpSp>
            <p:nvGrpSpPr>
              <p:cNvPr id="463" name="Google Shape;463;p67"/>
              <p:cNvGrpSpPr/>
              <p:nvPr/>
            </p:nvGrpSpPr>
            <p:grpSpPr>
              <a:xfrm>
                <a:off x="1751220" y="2553305"/>
                <a:ext cx="2635412" cy="1751564"/>
                <a:chOff x="1751220" y="2553305"/>
                <a:chExt cx="2635412" cy="1751564"/>
              </a:xfrm>
            </p:grpSpPr>
            <p:sp>
              <p:nvSpPr>
                <p:cNvPr id="464" name="Google Shape;464;p67"/>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65" name="Google Shape;465;p67"/>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66" name="Google Shape;466;p67"/>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467" name="Google Shape;467;p67"/>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468" name="Google Shape;468;p67"/>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Agenda">
  <p:cSld name="SECTION_HEADER_2_2_3">
    <p:bg>
      <p:bgPr>
        <a:solidFill>
          <a:schemeClr val="accent3"/>
        </a:solidFill>
      </p:bgPr>
    </p:bg>
    <p:spTree>
      <p:nvGrpSpPr>
        <p:cNvPr id="469" name="Shape 469"/>
        <p:cNvGrpSpPr/>
        <p:nvPr/>
      </p:nvGrpSpPr>
      <p:grpSpPr>
        <a:xfrm>
          <a:off x="0" y="0"/>
          <a:ext cx="0" cy="0"/>
          <a:chOff x="0" y="0"/>
          <a:chExt cx="0" cy="0"/>
        </a:xfrm>
      </p:grpSpPr>
      <p:sp>
        <p:nvSpPr>
          <p:cNvPr id="470" name="Google Shape;470;p68"/>
          <p:cNvSpPr txBox="1"/>
          <p:nvPr>
            <p:ph idx="1" type="body"/>
          </p:nvPr>
        </p:nvSpPr>
        <p:spPr>
          <a:xfrm>
            <a:off x="4926325" y="1371600"/>
            <a:ext cx="2464350" cy="346785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400"/>
              <a:buNone/>
              <a:defRPr sz="1400"/>
            </a:lvl1pPr>
            <a:lvl2pPr indent="-317500" lvl="1" marL="914400" algn="l">
              <a:lnSpc>
                <a:spcPct val="115000"/>
              </a:lnSpc>
              <a:spcBef>
                <a:spcPts val="900"/>
              </a:spcBef>
              <a:spcAft>
                <a:spcPts val="0"/>
              </a:spcAft>
              <a:buSzPts val="1400"/>
              <a:buAutoNum type="alphaLcPeriod"/>
              <a:defRPr sz="1400"/>
            </a:lvl2pPr>
            <a:lvl3pPr indent="-317500" lvl="2" marL="1371600" algn="l">
              <a:lnSpc>
                <a:spcPct val="115000"/>
              </a:lnSpc>
              <a:spcBef>
                <a:spcPts val="900"/>
              </a:spcBef>
              <a:spcAft>
                <a:spcPts val="0"/>
              </a:spcAft>
              <a:buSzPts val="1400"/>
              <a:buAutoNum type="romanLcPeriod"/>
              <a:defRPr sz="1400"/>
            </a:lvl3pPr>
            <a:lvl4pPr indent="-317500" lvl="3" marL="1828800" algn="l">
              <a:lnSpc>
                <a:spcPct val="115000"/>
              </a:lnSpc>
              <a:spcBef>
                <a:spcPts val="900"/>
              </a:spcBef>
              <a:spcAft>
                <a:spcPts val="0"/>
              </a:spcAft>
              <a:buSzPts val="1400"/>
              <a:buAutoNum type="arabicPeriod"/>
              <a:defRPr sz="1400"/>
            </a:lvl4pPr>
            <a:lvl5pPr indent="-317500" lvl="4" marL="2286000" algn="l">
              <a:lnSpc>
                <a:spcPct val="115000"/>
              </a:lnSpc>
              <a:spcBef>
                <a:spcPts val="900"/>
              </a:spcBef>
              <a:spcAft>
                <a:spcPts val="0"/>
              </a:spcAft>
              <a:buSzPts val="1400"/>
              <a:buAutoNum type="alphaLcPeriod"/>
              <a:defRPr sz="1400"/>
            </a:lvl5pPr>
            <a:lvl6pPr indent="-317500" lvl="5" marL="2743200" algn="l">
              <a:lnSpc>
                <a:spcPct val="115000"/>
              </a:lnSpc>
              <a:spcBef>
                <a:spcPts val="900"/>
              </a:spcBef>
              <a:spcAft>
                <a:spcPts val="0"/>
              </a:spcAft>
              <a:buSzPts val="1400"/>
              <a:buAutoNum type="romanLcPeriod"/>
              <a:defRPr sz="1400"/>
            </a:lvl6pPr>
            <a:lvl7pPr indent="-317500" lvl="6" marL="3200400" algn="l">
              <a:lnSpc>
                <a:spcPct val="115000"/>
              </a:lnSpc>
              <a:spcBef>
                <a:spcPts val="900"/>
              </a:spcBef>
              <a:spcAft>
                <a:spcPts val="0"/>
              </a:spcAft>
              <a:buSzPts val="1400"/>
              <a:buAutoNum type="arabicPeriod"/>
              <a:defRPr sz="1400"/>
            </a:lvl7pPr>
            <a:lvl8pPr indent="-317500" lvl="7" marL="3657600" algn="l">
              <a:lnSpc>
                <a:spcPct val="115000"/>
              </a:lnSpc>
              <a:spcBef>
                <a:spcPts val="900"/>
              </a:spcBef>
              <a:spcAft>
                <a:spcPts val="0"/>
              </a:spcAft>
              <a:buSzPts val="1400"/>
              <a:buAutoNum type="alphaLcPeriod"/>
              <a:defRPr sz="1400"/>
            </a:lvl8pPr>
            <a:lvl9pPr indent="-317500" lvl="8" marL="4114800" algn="l">
              <a:lnSpc>
                <a:spcPct val="115000"/>
              </a:lnSpc>
              <a:spcBef>
                <a:spcPts val="900"/>
              </a:spcBef>
              <a:spcAft>
                <a:spcPts val="900"/>
              </a:spcAft>
              <a:buSzPts val="1400"/>
              <a:buAutoNum type="romanLcPeriod"/>
              <a:defRPr sz="1400"/>
            </a:lvl9pPr>
          </a:lstStyle>
          <a:p/>
        </p:txBody>
      </p:sp>
      <p:sp>
        <p:nvSpPr>
          <p:cNvPr id="471" name="Google Shape;471;p68"/>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Schedule">
  <p:cSld name="SECTION_HEADER_2_2_1_2">
    <p:bg>
      <p:bgPr>
        <a:solidFill>
          <a:schemeClr val="accent3"/>
        </a:solidFill>
      </p:bgPr>
    </p:bg>
    <p:spTree>
      <p:nvGrpSpPr>
        <p:cNvPr id="472" name="Shape 472"/>
        <p:cNvGrpSpPr/>
        <p:nvPr/>
      </p:nvGrpSpPr>
      <p:grpSpPr>
        <a:xfrm>
          <a:off x="0" y="0"/>
          <a:ext cx="0" cy="0"/>
          <a:chOff x="0" y="0"/>
          <a:chExt cx="0" cy="0"/>
        </a:xfrm>
      </p:grpSpPr>
      <p:sp>
        <p:nvSpPr>
          <p:cNvPr id="473" name="Google Shape;473;p69"/>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74" name="Google Shape;474;p69"/>
          <p:cNvSpPr txBox="1"/>
          <p:nvPr>
            <p:ph idx="1" type="subTitle"/>
          </p:nvPr>
        </p:nvSpPr>
        <p:spPr>
          <a:xfrm>
            <a:off x="4222225" y="155448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75" name="Google Shape;475;p69"/>
          <p:cNvSpPr txBox="1"/>
          <p:nvPr>
            <p:ph idx="2" type="subTitle"/>
          </p:nvPr>
        </p:nvSpPr>
        <p:spPr>
          <a:xfrm>
            <a:off x="6686538" y="155448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76" name="Google Shape;476;p69"/>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77" name="Google Shape;477;p69"/>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78" name="Google Shape;478;p69"/>
          <p:cNvSpPr txBox="1"/>
          <p:nvPr>
            <p:ph idx="5" type="subTitle"/>
          </p:nvPr>
        </p:nvSpPr>
        <p:spPr>
          <a:xfrm>
            <a:off x="4222225" y="242316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79" name="Google Shape;479;p69"/>
          <p:cNvSpPr txBox="1"/>
          <p:nvPr>
            <p:ph idx="6" type="subTitle"/>
          </p:nvPr>
        </p:nvSpPr>
        <p:spPr>
          <a:xfrm>
            <a:off x="6686538" y="242316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80" name="Google Shape;480;p69"/>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1" name="Google Shape;481;p69"/>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2" name="Google Shape;482;p69"/>
          <p:cNvSpPr txBox="1"/>
          <p:nvPr>
            <p:ph idx="9" type="subTitle"/>
          </p:nvPr>
        </p:nvSpPr>
        <p:spPr>
          <a:xfrm>
            <a:off x="4222225" y="329184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83" name="Google Shape;483;p69"/>
          <p:cNvSpPr txBox="1"/>
          <p:nvPr>
            <p:ph idx="13" type="subTitle"/>
          </p:nvPr>
        </p:nvSpPr>
        <p:spPr>
          <a:xfrm>
            <a:off x="6686538" y="329184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84" name="Google Shape;484;p69"/>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5" name="Google Shape;485;p69"/>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6" name="Google Shape;486;p69"/>
          <p:cNvSpPr txBox="1"/>
          <p:nvPr>
            <p:ph idx="16" type="subTitle"/>
          </p:nvPr>
        </p:nvSpPr>
        <p:spPr>
          <a:xfrm>
            <a:off x="4222225" y="416052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87" name="Google Shape;487;p69"/>
          <p:cNvSpPr txBox="1"/>
          <p:nvPr>
            <p:ph idx="17" type="subTitle"/>
          </p:nvPr>
        </p:nvSpPr>
        <p:spPr>
          <a:xfrm>
            <a:off x="6686538" y="4160520"/>
            <a:ext cx="2112300" cy="411450"/>
          </a:xfrm>
          <a:prstGeom prst="rect">
            <a:avLst/>
          </a:prstGeom>
          <a:noFill/>
          <a:ln>
            <a:noFill/>
          </a:ln>
        </p:spPr>
        <p:txBody>
          <a:bodyPr anchorCtr="0" anchor="t" bIns="0" lIns="0" spcFirstLastPara="1" rIns="0" wrap="square" tIns="0">
            <a:noAutofit/>
          </a:bodyPr>
          <a:lstStyle>
            <a:lvl1pPr lvl="0" marR="0" algn="l">
              <a:lnSpc>
                <a:spcPct val="110000"/>
              </a:lnSpc>
              <a:spcBef>
                <a:spcPts val="0"/>
              </a:spcBef>
              <a:spcAft>
                <a:spcPts val="0"/>
              </a:spcAft>
              <a:buSzPts val="900"/>
              <a:buNone/>
              <a:defRPr sz="1400"/>
            </a:lvl1pPr>
            <a:lvl2pPr lvl="1" algn="l">
              <a:lnSpc>
                <a:spcPct val="110000"/>
              </a:lnSpc>
              <a:spcBef>
                <a:spcPts val="0"/>
              </a:spcBef>
              <a:spcAft>
                <a:spcPts val="0"/>
              </a:spcAft>
              <a:buSzPts val="900"/>
              <a:buNone/>
              <a:defRPr sz="1400"/>
            </a:lvl2pPr>
            <a:lvl3pPr lvl="2" algn="l">
              <a:lnSpc>
                <a:spcPct val="110000"/>
              </a:lnSpc>
              <a:spcBef>
                <a:spcPts val="0"/>
              </a:spcBef>
              <a:spcAft>
                <a:spcPts val="0"/>
              </a:spcAft>
              <a:buSzPts val="900"/>
              <a:buNone/>
              <a:defRPr sz="1400"/>
            </a:lvl3pPr>
            <a:lvl4pPr lvl="3" algn="l">
              <a:lnSpc>
                <a:spcPct val="110000"/>
              </a:lnSpc>
              <a:spcBef>
                <a:spcPts val="0"/>
              </a:spcBef>
              <a:spcAft>
                <a:spcPts val="0"/>
              </a:spcAft>
              <a:buSzPts val="900"/>
              <a:buNone/>
              <a:defRPr sz="1400"/>
            </a:lvl4pPr>
            <a:lvl5pPr lvl="4" algn="l">
              <a:lnSpc>
                <a:spcPct val="110000"/>
              </a:lnSpc>
              <a:spcBef>
                <a:spcPts val="0"/>
              </a:spcBef>
              <a:spcAft>
                <a:spcPts val="0"/>
              </a:spcAft>
              <a:buSzPts val="900"/>
              <a:buNone/>
              <a:defRPr sz="1400"/>
            </a:lvl5pPr>
            <a:lvl6pPr lvl="5" algn="l">
              <a:lnSpc>
                <a:spcPct val="110000"/>
              </a:lnSpc>
              <a:spcBef>
                <a:spcPts val="0"/>
              </a:spcBef>
              <a:spcAft>
                <a:spcPts val="0"/>
              </a:spcAft>
              <a:buSzPts val="900"/>
              <a:buNone/>
              <a:defRPr sz="1400"/>
            </a:lvl6pPr>
            <a:lvl7pPr lvl="6" algn="l">
              <a:lnSpc>
                <a:spcPct val="110000"/>
              </a:lnSpc>
              <a:spcBef>
                <a:spcPts val="0"/>
              </a:spcBef>
              <a:spcAft>
                <a:spcPts val="0"/>
              </a:spcAft>
              <a:buSzPts val="900"/>
              <a:buNone/>
              <a:defRPr sz="1400"/>
            </a:lvl7pPr>
            <a:lvl8pPr lvl="7" algn="l">
              <a:lnSpc>
                <a:spcPct val="110000"/>
              </a:lnSpc>
              <a:spcBef>
                <a:spcPts val="0"/>
              </a:spcBef>
              <a:spcAft>
                <a:spcPts val="0"/>
              </a:spcAft>
              <a:buSzPts val="900"/>
              <a:buNone/>
              <a:defRPr sz="1400"/>
            </a:lvl8pPr>
            <a:lvl9pPr lvl="8" algn="l">
              <a:lnSpc>
                <a:spcPct val="110000"/>
              </a:lnSpc>
              <a:spcBef>
                <a:spcPts val="0"/>
              </a:spcBef>
              <a:spcAft>
                <a:spcPts val="0"/>
              </a:spcAft>
              <a:buSzPts val="900"/>
              <a:buNone/>
              <a:defRPr sz="1400"/>
            </a:lvl9pPr>
          </a:lstStyle>
          <a:p/>
        </p:txBody>
      </p:sp>
      <p:sp>
        <p:nvSpPr>
          <p:cNvPr id="488" name="Google Shape;488;p69"/>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89" name="Google Shape;489;p69"/>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0" name="Google Shape;490;p69"/>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1" name="Google Shape;491;p69"/>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2" name="Google Shape;492;p69"/>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3" name="Google Shape;493;p69"/>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4" name="Google Shape;494;p69"/>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5" name="Google Shape;495;p69"/>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6" name="Google Shape;496;p69"/>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
        <p:nvSpPr>
          <p:cNvPr id="497" name="Google Shape;497;p69"/>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algn="l">
              <a:lnSpc>
                <a:spcPct val="125000"/>
              </a:lnSpc>
              <a:spcBef>
                <a:spcPts val="0"/>
              </a:spcBef>
              <a:spcAft>
                <a:spcPts val="0"/>
              </a:spcAft>
              <a:buSzPts val="900"/>
              <a:buNone/>
              <a:defRPr b="0"/>
            </a:lvl1pPr>
            <a:lvl2pPr lvl="1" algn="l">
              <a:lnSpc>
                <a:spcPct val="125000"/>
              </a:lnSpc>
              <a:spcBef>
                <a:spcPts val="0"/>
              </a:spcBef>
              <a:spcAft>
                <a:spcPts val="0"/>
              </a:spcAft>
              <a:buSzPts val="900"/>
              <a:buNone/>
              <a:defRPr b="0"/>
            </a:lvl2pPr>
            <a:lvl3pPr lvl="2" algn="l">
              <a:lnSpc>
                <a:spcPct val="125000"/>
              </a:lnSpc>
              <a:spcBef>
                <a:spcPts val="0"/>
              </a:spcBef>
              <a:spcAft>
                <a:spcPts val="0"/>
              </a:spcAft>
              <a:buSzPts val="900"/>
              <a:buNone/>
              <a:defRPr b="0"/>
            </a:lvl3pPr>
            <a:lvl4pPr lvl="3" algn="l">
              <a:lnSpc>
                <a:spcPct val="125000"/>
              </a:lnSpc>
              <a:spcBef>
                <a:spcPts val="0"/>
              </a:spcBef>
              <a:spcAft>
                <a:spcPts val="0"/>
              </a:spcAft>
              <a:buSzPts val="900"/>
              <a:buNone/>
              <a:defRPr b="0"/>
            </a:lvl4pPr>
            <a:lvl5pPr lvl="4" algn="l">
              <a:lnSpc>
                <a:spcPct val="125000"/>
              </a:lnSpc>
              <a:spcBef>
                <a:spcPts val="0"/>
              </a:spcBef>
              <a:spcAft>
                <a:spcPts val="0"/>
              </a:spcAft>
              <a:buSzPts val="900"/>
              <a:buNone/>
              <a:defRPr b="0"/>
            </a:lvl5pPr>
            <a:lvl6pPr lvl="5" algn="l">
              <a:lnSpc>
                <a:spcPct val="125000"/>
              </a:lnSpc>
              <a:spcBef>
                <a:spcPts val="0"/>
              </a:spcBef>
              <a:spcAft>
                <a:spcPts val="0"/>
              </a:spcAft>
              <a:buSzPts val="900"/>
              <a:buNone/>
              <a:defRPr b="0"/>
            </a:lvl6pPr>
            <a:lvl7pPr lvl="6" algn="l">
              <a:lnSpc>
                <a:spcPct val="125000"/>
              </a:lnSpc>
              <a:spcBef>
                <a:spcPts val="0"/>
              </a:spcBef>
              <a:spcAft>
                <a:spcPts val="0"/>
              </a:spcAft>
              <a:buSzPts val="900"/>
              <a:buNone/>
              <a:defRPr b="0"/>
            </a:lvl7pPr>
            <a:lvl8pPr lvl="7" algn="l">
              <a:lnSpc>
                <a:spcPct val="125000"/>
              </a:lnSpc>
              <a:spcBef>
                <a:spcPts val="0"/>
              </a:spcBef>
              <a:spcAft>
                <a:spcPts val="0"/>
              </a:spcAft>
              <a:buSzPts val="900"/>
              <a:buNone/>
              <a:defRPr b="0"/>
            </a:lvl8pPr>
            <a:lvl9pPr lvl="8" algn="l">
              <a:lnSpc>
                <a:spcPct val="125000"/>
              </a:lnSpc>
              <a:spcBef>
                <a:spcPts val="0"/>
              </a:spcBef>
              <a:spcAft>
                <a:spcPts val="0"/>
              </a:spcAft>
              <a:buSzPts val="900"/>
              <a:buNone/>
              <a:defRPr b="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Mission">
  <p:cSld name="SECTION_HEADER_2_1_2_1_2">
    <p:bg>
      <p:bgPr>
        <a:solidFill>
          <a:schemeClr val="accent3"/>
        </a:solidFill>
      </p:bgPr>
    </p:bg>
    <p:spTree>
      <p:nvGrpSpPr>
        <p:cNvPr id="498" name="Shape 498"/>
        <p:cNvGrpSpPr/>
        <p:nvPr/>
      </p:nvGrpSpPr>
      <p:grpSpPr>
        <a:xfrm>
          <a:off x="0" y="0"/>
          <a:ext cx="0" cy="0"/>
          <a:chOff x="0" y="0"/>
          <a:chExt cx="0" cy="0"/>
        </a:xfrm>
      </p:grpSpPr>
      <p:sp>
        <p:nvSpPr>
          <p:cNvPr id="499" name="Google Shape;499;p70"/>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SzPts val="1800"/>
              <a:buNone/>
              <a:defRPr sz="1800"/>
            </a:lvl1pPr>
            <a:lvl2pPr lvl="1" algn="ctr">
              <a:lnSpc>
                <a:spcPct val="125000"/>
              </a:lnSpc>
              <a:spcBef>
                <a:spcPts val="0"/>
              </a:spcBef>
              <a:spcAft>
                <a:spcPts val="0"/>
              </a:spcAft>
              <a:buSzPts val="1800"/>
              <a:buNone/>
              <a:defRPr sz="1800"/>
            </a:lvl2pPr>
            <a:lvl3pPr lvl="2" algn="ctr">
              <a:lnSpc>
                <a:spcPct val="125000"/>
              </a:lnSpc>
              <a:spcBef>
                <a:spcPts val="0"/>
              </a:spcBef>
              <a:spcAft>
                <a:spcPts val="0"/>
              </a:spcAft>
              <a:buSzPts val="1800"/>
              <a:buNone/>
              <a:defRPr sz="1800"/>
            </a:lvl3pPr>
            <a:lvl4pPr lvl="3" algn="ctr">
              <a:lnSpc>
                <a:spcPct val="125000"/>
              </a:lnSpc>
              <a:spcBef>
                <a:spcPts val="0"/>
              </a:spcBef>
              <a:spcAft>
                <a:spcPts val="0"/>
              </a:spcAft>
              <a:buSzPts val="1800"/>
              <a:buNone/>
              <a:defRPr sz="1800"/>
            </a:lvl4pPr>
            <a:lvl5pPr lvl="4" algn="ctr">
              <a:lnSpc>
                <a:spcPct val="125000"/>
              </a:lnSpc>
              <a:spcBef>
                <a:spcPts val="0"/>
              </a:spcBef>
              <a:spcAft>
                <a:spcPts val="0"/>
              </a:spcAft>
              <a:buSzPts val="1800"/>
              <a:buNone/>
              <a:defRPr sz="1800"/>
            </a:lvl5pPr>
            <a:lvl6pPr lvl="5" algn="ctr">
              <a:lnSpc>
                <a:spcPct val="125000"/>
              </a:lnSpc>
              <a:spcBef>
                <a:spcPts val="0"/>
              </a:spcBef>
              <a:spcAft>
                <a:spcPts val="0"/>
              </a:spcAft>
              <a:buSzPts val="1800"/>
              <a:buNone/>
              <a:defRPr sz="1800"/>
            </a:lvl6pPr>
            <a:lvl7pPr lvl="6" algn="ctr">
              <a:lnSpc>
                <a:spcPct val="125000"/>
              </a:lnSpc>
              <a:spcBef>
                <a:spcPts val="0"/>
              </a:spcBef>
              <a:spcAft>
                <a:spcPts val="0"/>
              </a:spcAft>
              <a:buSzPts val="1800"/>
              <a:buNone/>
              <a:defRPr sz="1800"/>
            </a:lvl7pPr>
            <a:lvl8pPr lvl="7" algn="ctr">
              <a:lnSpc>
                <a:spcPct val="125000"/>
              </a:lnSpc>
              <a:spcBef>
                <a:spcPts val="0"/>
              </a:spcBef>
              <a:spcAft>
                <a:spcPts val="0"/>
              </a:spcAft>
              <a:buSzPts val="1800"/>
              <a:buNone/>
              <a:defRPr sz="1800"/>
            </a:lvl8pPr>
            <a:lvl9pPr lvl="8" algn="ctr">
              <a:lnSpc>
                <a:spcPct val="125000"/>
              </a:lnSpc>
              <a:spcBef>
                <a:spcPts val="0"/>
              </a:spcBef>
              <a:spcAft>
                <a:spcPts val="0"/>
              </a:spcAft>
              <a:buSzPts val="1800"/>
              <a:buNone/>
              <a:defRPr sz="1800"/>
            </a:lvl9pPr>
          </a:lstStyle>
          <a:p/>
        </p:txBody>
      </p:sp>
      <p:sp>
        <p:nvSpPr>
          <p:cNvPr id="500" name="Google Shape;500;p70"/>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Quote">
  <p:cSld name="SECTION_HEADER_2_1_2_2_2">
    <p:bg>
      <p:bgPr>
        <a:solidFill>
          <a:schemeClr val="accent3"/>
        </a:solidFill>
      </p:bgPr>
    </p:bg>
    <p:spTree>
      <p:nvGrpSpPr>
        <p:cNvPr id="501" name="Shape 501"/>
        <p:cNvGrpSpPr/>
        <p:nvPr/>
      </p:nvGrpSpPr>
      <p:grpSpPr>
        <a:xfrm>
          <a:off x="0" y="0"/>
          <a:ext cx="0" cy="0"/>
          <a:chOff x="0" y="0"/>
          <a:chExt cx="0" cy="0"/>
        </a:xfrm>
      </p:grpSpPr>
      <p:sp>
        <p:nvSpPr>
          <p:cNvPr id="502" name="Google Shape;502;p71"/>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algn="l">
              <a:lnSpc>
                <a:spcPct val="125000"/>
              </a:lnSpc>
              <a:spcBef>
                <a:spcPts val="0"/>
              </a:spcBef>
              <a:spcAft>
                <a:spcPts val="0"/>
              </a:spcAft>
              <a:buSzPts val="1800"/>
              <a:buNone/>
              <a:defRPr sz="1800"/>
            </a:lvl1pPr>
            <a:lvl2pPr lvl="1" algn="ctr">
              <a:lnSpc>
                <a:spcPct val="125000"/>
              </a:lnSpc>
              <a:spcBef>
                <a:spcPts val="0"/>
              </a:spcBef>
              <a:spcAft>
                <a:spcPts val="0"/>
              </a:spcAft>
              <a:buSzPts val="1800"/>
              <a:buNone/>
              <a:defRPr sz="1800"/>
            </a:lvl2pPr>
            <a:lvl3pPr lvl="2" algn="ctr">
              <a:lnSpc>
                <a:spcPct val="125000"/>
              </a:lnSpc>
              <a:spcBef>
                <a:spcPts val="0"/>
              </a:spcBef>
              <a:spcAft>
                <a:spcPts val="0"/>
              </a:spcAft>
              <a:buSzPts val="1800"/>
              <a:buNone/>
              <a:defRPr sz="1800"/>
            </a:lvl3pPr>
            <a:lvl4pPr lvl="3" algn="ctr">
              <a:lnSpc>
                <a:spcPct val="125000"/>
              </a:lnSpc>
              <a:spcBef>
                <a:spcPts val="0"/>
              </a:spcBef>
              <a:spcAft>
                <a:spcPts val="0"/>
              </a:spcAft>
              <a:buSzPts val="1800"/>
              <a:buNone/>
              <a:defRPr sz="1800"/>
            </a:lvl4pPr>
            <a:lvl5pPr lvl="4" algn="ctr">
              <a:lnSpc>
                <a:spcPct val="125000"/>
              </a:lnSpc>
              <a:spcBef>
                <a:spcPts val="0"/>
              </a:spcBef>
              <a:spcAft>
                <a:spcPts val="0"/>
              </a:spcAft>
              <a:buSzPts val="1800"/>
              <a:buNone/>
              <a:defRPr sz="1800"/>
            </a:lvl5pPr>
            <a:lvl6pPr lvl="5" algn="ctr">
              <a:lnSpc>
                <a:spcPct val="125000"/>
              </a:lnSpc>
              <a:spcBef>
                <a:spcPts val="0"/>
              </a:spcBef>
              <a:spcAft>
                <a:spcPts val="0"/>
              </a:spcAft>
              <a:buSzPts val="1800"/>
              <a:buNone/>
              <a:defRPr sz="1800"/>
            </a:lvl6pPr>
            <a:lvl7pPr lvl="6" algn="ctr">
              <a:lnSpc>
                <a:spcPct val="125000"/>
              </a:lnSpc>
              <a:spcBef>
                <a:spcPts val="0"/>
              </a:spcBef>
              <a:spcAft>
                <a:spcPts val="0"/>
              </a:spcAft>
              <a:buSzPts val="1800"/>
              <a:buNone/>
              <a:defRPr sz="1800"/>
            </a:lvl7pPr>
            <a:lvl8pPr lvl="7" algn="ctr">
              <a:lnSpc>
                <a:spcPct val="125000"/>
              </a:lnSpc>
              <a:spcBef>
                <a:spcPts val="0"/>
              </a:spcBef>
              <a:spcAft>
                <a:spcPts val="0"/>
              </a:spcAft>
              <a:buSzPts val="1800"/>
              <a:buNone/>
              <a:defRPr sz="1800"/>
            </a:lvl8pPr>
            <a:lvl9pPr lvl="8" algn="ctr">
              <a:lnSpc>
                <a:spcPct val="125000"/>
              </a:lnSpc>
              <a:spcBef>
                <a:spcPts val="0"/>
              </a:spcBef>
              <a:spcAft>
                <a:spcPts val="0"/>
              </a:spcAft>
              <a:buSzPts val="1800"/>
              <a:buNone/>
              <a:defRPr sz="1800"/>
            </a:lvl9pPr>
          </a:lstStyle>
          <a:p/>
        </p:txBody>
      </p:sp>
      <p:sp>
        <p:nvSpPr>
          <p:cNvPr id="503" name="Google Shape;503;p71"/>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sz="900"/>
            </a:lvl1pPr>
            <a:lvl2pPr lvl="1" algn="l">
              <a:lnSpc>
                <a:spcPct val="125000"/>
              </a:lnSpc>
              <a:spcBef>
                <a:spcPts val="0"/>
              </a:spcBef>
              <a:spcAft>
                <a:spcPts val="0"/>
              </a:spcAft>
              <a:buSzPts val="900"/>
              <a:buNone/>
              <a:defRPr sz="900"/>
            </a:lvl2pPr>
            <a:lvl3pPr lvl="2" algn="l">
              <a:lnSpc>
                <a:spcPct val="125000"/>
              </a:lnSpc>
              <a:spcBef>
                <a:spcPts val="0"/>
              </a:spcBef>
              <a:spcAft>
                <a:spcPts val="0"/>
              </a:spcAft>
              <a:buSzPts val="900"/>
              <a:buNone/>
              <a:defRPr sz="900"/>
            </a:lvl3pPr>
            <a:lvl4pPr lvl="3" algn="l">
              <a:lnSpc>
                <a:spcPct val="125000"/>
              </a:lnSpc>
              <a:spcBef>
                <a:spcPts val="0"/>
              </a:spcBef>
              <a:spcAft>
                <a:spcPts val="0"/>
              </a:spcAft>
              <a:buSzPts val="900"/>
              <a:buNone/>
              <a:defRPr sz="900"/>
            </a:lvl4pPr>
            <a:lvl5pPr lvl="4" algn="l">
              <a:lnSpc>
                <a:spcPct val="125000"/>
              </a:lnSpc>
              <a:spcBef>
                <a:spcPts val="0"/>
              </a:spcBef>
              <a:spcAft>
                <a:spcPts val="0"/>
              </a:spcAft>
              <a:buSzPts val="900"/>
              <a:buNone/>
              <a:defRPr sz="900"/>
            </a:lvl5pPr>
            <a:lvl6pPr lvl="5" algn="l">
              <a:lnSpc>
                <a:spcPct val="125000"/>
              </a:lnSpc>
              <a:spcBef>
                <a:spcPts val="0"/>
              </a:spcBef>
              <a:spcAft>
                <a:spcPts val="0"/>
              </a:spcAft>
              <a:buSzPts val="900"/>
              <a:buNone/>
              <a:defRPr sz="900"/>
            </a:lvl6pPr>
            <a:lvl7pPr lvl="6" algn="l">
              <a:lnSpc>
                <a:spcPct val="125000"/>
              </a:lnSpc>
              <a:spcBef>
                <a:spcPts val="0"/>
              </a:spcBef>
              <a:spcAft>
                <a:spcPts val="0"/>
              </a:spcAft>
              <a:buSzPts val="900"/>
              <a:buNone/>
              <a:defRPr sz="900"/>
            </a:lvl7pPr>
            <a:lvl8pPr lvl="7" algn="l">
              <a:lnSpc>
                <a:spcPct val="125000"/>
              </a:lnSpc>
              <a:spcBef>
                <a:spcPts val="0"/>
              </a:spcBef>
              <a:spcAft>
                <a:spcPts val="0"/>
              </a:spcAft>
              <a:buSzPts val="900"/>
              <a:buNone/>
              <a:defRPr sz="900"/>
            </a:lvl8pPr>
            <a:lvl9pPr lvl="8" algn="l">
              <a:lnSpc>
                <a:spcPct val="125000"/>
              </a:lnSpc>
              <a:spcBef>
                <a:spcPts val="0"/>
              </a:spcBef>
              <a:spcAft>
                <a:spcPts val="0"/>
              </a:spcAft>
              <a:buSzPts val="900"/>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p:cSld name="SECTION_HEADER_2_3_2">
    <p:bg>
      <p:bgPr>
        <a:solidFill>
          <a:schemeClr val="accent3"/>
        </a:solidFill>
      </p:bgPr>
    </p:bg>
    <p:spTree>
      <p:nvGrpSpPr>
        <p:cNvPr id="504" name="Shape 504"/>
        <p:cNvGrpSpPr/>
        <p:nvPr/>
      </p:nvGrpSpPr>
      <p:grpSpPr>
        <a:xfrm>
          <a:off x="0" y="0"/>
          <a:ext cx="0" cy="0"/>
          <a:chOff x="0" y="0"/>
          <a:chExt cx="0" cy="0"/>
        </a:xfrm>
      </p:grpSpPr>
      <p:sp>
        <p:nvSpPr>
          <p:cNvPr id="505" name="Google Shape;505;p72"/>
          <p:cNvSpPr txBox="1"/>
          <p:nvPr>
            <p:ph type="ctrTitle"/>
          </p:nvPr>
        </p:nvSpPr>
        <p:spPr>
          <a:xfrm>
            <a:off x="701800" y="1325875"/>
            <a:ext cx="5982450" cy="859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ext">
  <p:cSld name="TITLE_AND_BODY_1_3">
    <p:bg>
      <p:bgPr>
        <a:solidFill>
          <a:schemeClr val="accent3"/>
        </a:solidFill>
      </p:bgPr>
    </p:bg>
    <p:spTree>
      <p:nvGrpSpPr>
        <p:cNvPr id="506" name="Shape 506"/>
        <p:cNvGrpSpPr/>
        <p:nvPr/>
      </p:nvGrpSpPr>
      <p:grpSpPr>
        <a:xfrm>
          <a:off x="0" y="0"/>
          <a:ext cx="0" cy="0"/>
          <a:chOff x="0" y="0"/>
          <a:chExt cx="0" cy="0"/>
        </a:xfrm>
      </p:grpSpPr>
      <p:sp>
        <p:nvSpPr>
          <p:cNvPr id="507" name="Google Shape;507;p73"/>
          <p:cNvSpPr txBox="1"/>
          <p:nvPr>
            <p:ph type="title"/>
          </p:nvPr>
        </p:nvSpPr>
        <p:spPr>
          <a:xfrm>
            <a:off x="349750" y="1325875"/>
            <a:ext cx="7392900" cy="4252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8" name="Google Shape;508;p73"/>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09" name="Google Shape;509;p73"/>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ext (Two-Thirds)">
  <p:cSld name="TITLE_AND_BODY_1_1_3">
    <p:bg>
      <p:bgPr>
        <a:solidFill>
          <a:schemeClr val="accent3"/>
        </a:solidFill>
      </p:bgPr>
    </p:bg>
    <p:spTree>
      <p:nvGrpSpPr>
        <p:cNvPr id="510" name="Shape 510"/>
        <p:cNvGrpSpPr/>
        <p:nvPr/>
      </p:nvGrpSpPr>
      <p:grpSpPr>
        <a:xfrm>
          <a:off x="0" y="0"/>
          <a:ext cx="0" cy="0"/>
          <a:chOff x="0" y="0"/>
          <a:chExt cx="0" cy="0"/>
        </a:xfrm>
      </p:grpSpPr>
      <p:sp>
        <p:nvSpPr>
          <p:cNvPr id="511" name="Google Shape;511;p74"/>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12" name="Google Shape;512;p74"/>
          <p:cNvSpPr txBox="1"/>
          <p:nvPr>
            <p:ph type="title"/>
          </p:nvPr>
        </p:nvSpPr>
        <p:spPr>
          <a:xfrm>
            <a:off x="349763" y="1325875"/>
            <a:ext cx="528060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3" name="Google Shape;513;p74"/>
          <p:cNvSpPr txBox="1"/>
          <p:nvPr>
            <p:ph idx="2" type="body"/>
          </p:nvPr>
        </p:nvSpPr>
        <p:spPr>
          <a:xfrm>
            <a:off x="349763" y="2484875"/>
            <a:ext cx="528060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ext (Half)">
  <p:cSld name="TITLE_AND_BODY_2_5">
    <p:bg>
      <p:bgPr>
        <a:solidFill>
          <a:schemeClr val="accent3"/>
        </a:solidFill>
      </p:bgPr>
    </p:bg>
    <p:spTree>
      <p:nvGrpSpPr>
        <p:cNvPr id="514" name="Shape 514"/>
        <p:cNvGrpSpPr/>
        <p:nvPr/>
      </p:nvGrpSpPr>
      <p:grpSpPr>
        <a:xfrm>
          <a:off x="0" y="0"/>
          <a:ext cx="0" cy="0"/>
          <a:chOff x="0" y="0"/>
          <a:chExt cx="0" cy="0"/>
        </a:xfrm>
      </p:grpSpPr>
      <p:sp>
        <p:nvSpPr>
          <p:cNvPr id="515" name="Google Shape;515;p75"/>
          <p:cNvSpPr txBox="1"/>
          <p:nvPr>
            <p:ph type="title"/>
          </p:nvPr>
        </p:nvSpPr>
        <p:spPr>
          <a:xfrm>
            <a:off x="349763" y="1325875"/>
            <a:ext cx="3872550" cy="855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6" name="Google Shape;516;p75"/>
          <p:cNvSpPr txBox="1"/>
          <p:nvPr>
            <p:ph idx="1" type="body"/>
          </p:nvPr>
        </p:nvSpPr>
        <p:spPr>
          <a:xfrm>
            <a:off x="349763" y="2484875"/>
            <a:ext cx="3872550" cy="23088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17" name="Google Shape;517;p75"/>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ext (Third)">
  <p:cSld name="TITLE_AND_BODY_2_1_3">
    <p:bg>
      <p:bgPr>
        <a:solidFill>
          <a:schemeClr val="accent3"/>
        </a:solidFill>
      </p:bgPr>
    </p:bg>
    <p:spTree>
      <p:nvGrpSpPr>
        <p:cNvPr id="518" name="Shape 518"/>
        <p:cNvGrpSpPr/>
        <p:nvPr/>
      </p:nvGrpSpPr>
      <p:grpSpPr>
        <a:xfrm>
          <a:off x="0" y="0"/>
          <a:ext cx="0" cy="0"/>
          <a:chOff x="0" y="0"/>
          <a:chExt cx="0" cy="0"/>
        </a:xfrm>
      </p:grpSpPr>
      <p:sp>
        <p:nvSpPr>
          <p:cNvPr id="519" name="Google Shape;519;p76"/>
          <p:cNvSpPr txBox="1"/>
          <p:nvPr>
            <p:ph type="title"/>
          </p:nvPr>
        </p:nvSpPr>
        <p:spPr>
          <a:xfrm>
            <a:off x="349763" y="1325875"/>
            <a:ext cx="24643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0" name="Google Shape;520;p76"/>
          <p:cNvSpPr txBox="1"/>
          <p:nvPr>
            <p:ph idx="1" type="body"/>
          </p:nvPr>
        </p:nvSpPr>
        <p:spPr>
          <a:xfrm>
            <a:off x="349763" y="2921512"/>
            <a:ext cx="24643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21" name="Google Shape;521;p76"/>
          <p:cNvSpPr txBox="1"/>
          <p:nvPr>
            <p:ph idx="2"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olumns (Two)">
  <p:cSld name="TITLE_AND_BODY_2_2_3">
    <p:bg>
      <p:bgPr>
        <a:solidFill>
          <a:schemeClr val="accent3"/>
        </a:solidFill>
      </p:bgPr>
    </p:bg>
    <p:spTree>
      <p:nvGrpSpPr>
        <p:cNvPr id="522" name="Shape 522"/>
        <p:cNvGrpSpPr/>
        <p:nvPr/>
      </p:nvGrpSpPr>
      <p:grpSpPr>
        <a:xfrm>
          <a:off x="0" y="0"/>
          <a:ext cx="0" cy="0"/>
          <a:chOff x="0" y="0"/>
          <a:chExt cx="0" cy="0"/>
        </a:xfrm>
      </p:grpSpPr>
      <p:sp>
        <p:nvSpPr>
          <p:cNvPr id="523" name="Google Shape;523;p77"/>
          <p:cNvSpPr txBox="1"/>
          <p:nvPr>
            <p:ph type="title"/>
          </p:nvPr>
        </p:nvSpPr>
        <p:spPr>
          <a:xfrm>
            <a:off x="701800"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4" name="Google Shape;524;p77"/>
          <p:cNvSpPr txBox="1"/>
          <p:nvPr>
            <p:ph idx="1" type="body"/>
          </p:nvPr>
        </p:nvSpPr>
        <p:spPr>
          <a:xfrm>
            <a:off x="701800"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25" name="Google Shape;525;p77"/>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26" name="Google Shape;526;p77"/>
          <p:cNvSpPr txBox="1"/>
          <p:nvPr>
            <p:ph idx="3" type="title"/>
          </p:nvPr>
        </p:nvSpPr>
        <p:spPr>
          <a:xfrm>
            <a:off x="5278375" y="1325875"/>
            <a:ext cx="3168450" cy="12847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7" name="Google Shape;527;p77"/>
          <p:cNvSpPr txBox="1"/>
          <p:nvPr>
            <p:ph idx="4" type="body"/>
          </p:nvPr>
        </p:nvSpPr>
        <p:spPr>
          <a:xfrm>
            <a:off x="5278375" y="2921512"/>
            <a:ext cx="3168450" cy="18721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olumns (Three)">
  <p:cSld name="TITLE_AND_BODY_2_2_1_4">
    <p:bg>
      <p:bgPr>
        <a:solidFill>
          <a:schemeClr val="accent3"/>
        </a:solidFill>
      </p:bgPr>
    </p:bg>
    <p:spTree>
      <p:nvGrpSpPr>
        <p:cNvPr id="528" name="Shape 528"/>
        <p:cNvGrpSpPr/>
        <p:nvPr/>
      </p:nvGrpSpPr>
      <p:grpSpPr>
        <a:xfrm>
          <a:off x="0" y="0"/>
          <a:ext cx="0" cy="0"/>
          <a:chOff x="0" y="0"/>
          <a:chExt cx="0" cy="0"/>
        </a:xfrm>
      </p:grpSpPr>
      <p:sp>
        <p:nvSpPr>
          <p:cNvPr id="529" name="Google Shape;529;p78"/>
          <p:cNvSpPr txBox="1"/>
          <p:nvPr>
            <p:ph type="title"/>
          </p:nvPr>
        </p:nvSpPr>
        <p:spPr>
          <a:xfrm>
            <a:off x="701788"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30" name="Google Shape;530;p78"/>
          <p:cNvSpPr txBox="1"/>
          <p:nvPr>
            <p:ph idx="1" type="body"/>
          </p:nvPr>
        </p:nvSpPr>
        <p:spPr>
          <a:xfrm>
            <a:off x="701788"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31" name="Google Shape;531;p78"/>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32" name="Google Shape;532;p78"/>
          <p:cNvSpPr txBox="1"/>
          <p:nvPr>
            <p:ph idx="3" type="title"/>
          </p:nvPr>
        </p:nvSpPr>
        <p:spPr>
          <a:xfrm>
            <a:off x="3518150"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33" name="Google Shape;533;p78"/>
          <p:cNvSpPr txBox="1"/>
          <p:nvPr>
            <p:ph idx="4" type="body"/>
          </p:nvPr>
        </p:nvSpPr>
        <p:spPr>
          <a:xfrm>
            <a:off x="3518150"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34" name="Google Shape;534;p78"/>
          <p:cNvSpPr txBox="1"/>
          <p:nvPr>
            <p:ph idx="5" type="title"/>
          </p:nvPr>
        </p:nvSpPr>
        <p:spPr>
          <a:xfrm>
            <a:off x="6334513" y="1353312"/>
            <a:ext cx="21123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35" name="Google Shape;535;p78"/>
          <p:cNvSpPr txBox="1"/>
          <p:nvPr>
            <p:ph idx="6" type="body"/>
          </p:nvPr>
        </p:nvSpPr>
        <p:spPr>
          <a:xfrm>
            <a:off x="6334513" y="2577088"/>
            <a:ext cx="2112300" cy="221670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olumns (Four)">
  <p:cSld name="TITLE_AND_BODY_2_2_1_1_2">
    <p:bg>
      <p:bgPr>
        <a:solidFill>
          <a:schemeClr val="accent3"/>
        </a:solidFill>
      </p:bgPr>
    </p:bg>
    <p:spTree>
      <p:nvGrpSpPr>
        <p:cNvPr id="536" name="Shape 536"/>
        <p:cNvGrpSpPr/>
        <p:nvPr/>
      </p:nvGrpSpPr>
      <p:grpSpPr>
        <a:xfrm>
          <a:off x="0" y="0"/>
          <a:ext cx="0" cy="0"/>
          <a:chOff x="0" y="0"/>
          <a:chExt cx="0" cy="0"/>
        </a:xfrm>
      </p:grpSpPr>
      <p:sp>
        <p:nvSpPr>
          <p:cNvPr id="537" name="Google Shape;537;p79"/>
          <p:cNvSpPr txBox="1"/>
          <p:nvPr>
            <p:ph type="title"/>
          </p:nvPr>
        </p:nvSpPr>
        <p:spPr>
          <a:xfrm>
            <a:off x="7017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38" name="Google Shape;538;p79"/>
          <p:cNvSpPr txBox="1"/>
          <p:nvPr>
            <p:ph idx="1" type="body"/>
          </p:nvPr>
        </p:nvSpPr>
        <p:spPr>
          <a:xfrm>
            <a:off x="7017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39" name="Google Shape;539;p79"/>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40" name="Google Shape;540;p79"/>
          <p:cNvSpPr txBox="1"/>
          <p:nvPr>
            <p:ph idx="3" type="title"/>
          </p:nvPr>
        </p:nvSpPr>
        <p:spPr>
          <a:xfrm>
            <a:off x="2814050"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41" name="Google Shape;541;p79"/>
          <p:cNvSpPr txBox="1"/>
          <p:nvPr>
            <p:ph idx="4" type="body"/>
          </p:nvPr>
        </p:nvSpPr>
        <p:spPr>
          <a:xfrm>
            <a:off x="2814050"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42" name="Google Shape;542;p79"/>
          <p:cNvSpPr txBox="1"/>
          <p:nvPr>
            <p:ph idx="5" type="title"/>
          </p:nvPr>
        </p:nvSpPr>
        <p:spPr>
          <a:xfrm>
            <a:off x="4926313"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43" name="Google Shape;543;p79"/>
          <p:cNvSpPr txBox="1"/>
          <p:nvPr>
            <p:ph idx="6" type="body"/>
          </p:nvPr>
        </p:nvSpPr>
        <p:spPr>
          <a:xfrm>
            <a:off x="4926313"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44" name="Google Shape;544;p79"/>
          <p:cNvSpPr txBox="1"/>
          <p:nvPr>
            <p:ph idx="7" type="title"/>
          </p:nvPr>
        </p:nvSpPr>
        <p:spPr>
          <a:xfrm>
            <a:off x="7038588" y="1353312"/>
            <a:ext cx="1408200" cy="9463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45" name="Google Shape;545;p79"/>
          <p:cNvSpPr txBox="1"/>
          <p:nvPr>
            <p:ph idx="8" type="body"/>
          </p:nvPr>
        </p:nvSpPr>
        <p:spPr>
          <a:xfrm>
            <a:off x="7038588" y="2500888"/>
            <a:ext cx="1408200" cy="2276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Points (Two)">
  <p:cSld name="TITLE_AND_BODY_2_2_1_2_2_2">
    <p:bg>
      <p:bgPr>
        <a:solidFill>
          <a:schemeClr val="accent3"/>
        </a:solidFill>
      </p:bgPr>
    </p:bg>
    <p:spTree>
      <p:nvGrpSpPr>
        <p:cNvPr id="546" name="Shape 546"/>
        <p:cNvGrpSpPr/>
        <p:nvPr/>
      </p:nvGrpSpPr>
      <p:grpSpPr>
        <a:xfrm>
          <a:off x="0" y="0"/>
          <a:ext cx="0" cy="0"/>
          <a:chOff x="0" y="0"/>
          <a:chExt cx="0" cy="0"/>
        </a:xfrm>
      </p:grpSpPr>
      <p:sp>
        <p:nvSpPr>
          <p:cNvPr id="547" name="Google Shape;547;p80"/>
          <p:cNvSpPr txBox="1"/>
          <p:nvPr>
            <p:ph type="title"/>
          </p:nvPr>
        </p:nvSpPr>
        <p:spPr>
          <a:xfrm>
            <a:off x="701800"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48" name="Google Shape;548;p80"/>
          <p:cNvSpPr txBox="1"/>
          <p:nvPr>
            <p:ph idx="1" type="body"/>
          </p:nvPr>
        </p:nvSpPr>
        <p:spPr>
          <a:xfrm>
            <a:off x="701800"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49" name="Google Shape;549;p80"/>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50" name="Google Shape;550;p80"/>
          <p:cNvSpPr txBox="1"/>
          <p:nvPr>
            <p:ph idx="3" type="title"/>
          </p:nvPr>
        </p:nvSpPr>
        <p:spPr>
          <a:xfrm>
            <a:off x="5278363" y="3204972"/>
            <a:ext cx="3168450" cy="6255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800"/>
              <a:buNone/>
              <a:defRPr sz="1800"/>
            </a:lvl1pPr>
            <a:lvl2pPr lvl="1" algn="l">
              <a:lnSpc>
                <a:spcPct val="115000"/>
              </a:lnSpc>
              <a:spcBef>
                <a:spcPts val="0"/>
              </a:spcBef>
              <a:spcAft>
                <a:spcPts val="0"/>
              </a:spcAft>
              <a:buSzPts val="1800"/>
              <a:buNone/>
              <a:defRPr sz="1800"/>
            </a:lvl2pPr>
            <a:lvl3pPr lvl="2" algn="l">
              <a:lnSpc>
                <a:spcPct val="115000"/>
              </a:lnSpc>
              <a:spcBef>
                <a:spcPts val="0"/>
              </a:spcBef>
              <a:spcAft>
                <a:spcPts val="0"/>
              </a:spcAft>
              <a:buSzPts val="1800"/>
              <a:buNone/>
              <a:defRPr sz="1800"/>
            </a:lvl3pPr>
            <a:lvl4pPr lvl="3" algn="l">
              <a:lnSpc>
                <a:spcPct val="115000"/>
              </a:lnSpc>
              <a:spcBef>
                <a:spcPts val="0"/>
              </a:spcBef>
              <a:spcAft>
                <a:spcPts val="0"/>
              </a:spcAft>
              <a:buSzPts val="1800"/>
              <a:buNone/>
              <a:defRPr sz="1800"/>
            </a:lvl4pPr>
            <a:lvl5pPr lvl="4" algn="l">
              <a:lnSpc>
                <a:spcPct val="115000"/>
              </a:lnSpc>
              <a:spcBef>
                <a:spcPts val="0"/>
              </a:spcBef>
              <a:spcAft>
                <a:spcPts val="0"/>
              </a:spcAft>
              <a:buSzPts val="1800"/>
              <a:buNone/>
              <a:defRPr sz="1800"/>
            </a:lvl5pPr>
            <a:lvl6pPr lvl="5" algn="l">
              <a:lnSpc>
                <a:spcPct val="115000"/>
              </a:lnSpc>
              <a:spcBef>
                <a:spcPts val="0"/>
              </a:spcBef>
              <a:spcAft>
                <a:spcPts val="0"/>
              </a:spcAft>
              <a:buSzPts val="1800"/>
              <a:buNone/>
              <a:defRPr sz="1800"/>
            </a:lvl6pPr>
            <a:lvl7pPr lvl="6" algn="l">
              <a:lnSpc>
                <a:spcPct val="115000"/>
              </a:lnSpc>
              <a:spcBef>
                <a:spcPts val="0"/>
              </a:spcBef>
              <a:spcAft>
                <a:spcPts val="0"/>
              </a:spcAft>
              <a:buSzPts val="1800"/>
              <a:buNone/>
              <a:defRPr sz="1800"/>
            </a:lvl7pPr>
            <a:lvl8pPr lvl="7" algn="l">
              <a:lnSpc>
                <a:spcPct val="115000"/>
              </a:lnSpc>
              <a:spcBef>
                <a:spcPts val="0"/>
              </a:spcBef>
              <a:spcAft>
                <a:spcPts val="0"/>
              </a:spcAft>
              <a:buSzPts val="1800"/>
              <a:buNone/>
              <a:defRPr sz="1800"/>
            </a:lvl8pPr>
            <a:lvl9pPr lvl="8" algn="l">
              <a:lnSpc>
                <a:spcPct val="115000"/>
              </a:lnSpc>
              <a:spcBef>
                <a:spcPts val="0"/>
              </a:spcBef>
              <a:spcAft>
                <a:spcPts val="0"/>
              </a:spcAft>
              <a:buSzPts val="1800"/>
              <a:buNone/>
              <a:defRPr sz="1800"/>
            </a:lvl9pPr>
          </a:lstStyle>
          <a:p/>
        </p:txBody>
      </p:sp>
      <p:sp>
        <p:nvSpPr>
          <p:cNvPr id="551" name="Google Shape;551;p80"/>
          <p:cNvSpPr txBox="1"/>
          <p:nvPr>
            <p:ph idx="4" type="body"/>
          </p:nvPr>
        </p:nvSpPr>
        <p:spPr>
          <a:xfrm>
            <a:off x="5278363" y="3947950"/>
            <a:ext cx="3168450" cy="845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Points (Three)">
  <p:cSld name="TITLE_AND_BODY_2_2_1_2_4">
    <p:bg>
      <p:bgPr>
        <a:solidFill>
          <a:schemeClr val="accent3"/>
        </a:solidFill>
      </p:bgPr>
    </p:bg>
    <p:spTree>
      <p:nvGrpSpPr>
        <p:cNvPr id="552" name="Shape 552"/>
        <p:cNvGrpSpPr/>
        <p:nvPr/>
      </p:nvGrpSpPr>
      <p:grpSpPr>
        <a:xfrm>
          <a:off x="0" y="0"/>
          <a:ext cx="0" cy="0"/>
          <a:chOff x="0" y="0"/>
          <a:chExt cx="0" cy="0"/>
        </a:xfrm>
      </p:grpSpPr>
      <p:sp>
        <p:nvSpPr>
          <p:cNvPr id="553" name="Google Shape;553;p81"/>
          <p:cNvSpPr txBox="1"/>
          <p:nvPr>
            <p:ph type="title"/>
          </p:nvPr>
        </p:nvSpPr>
        <p:spPr>
          <a:xfrm>
            <a:off x="523463"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54" name="Google Shape;554;p81"/>
          <p:cNvSpPr txBox="1"/>
          <p:nvPr>
            <p:ph idx="1" type="body"/>
          </p:nvPr>
        </p:nvSpPr>
        <p:spPr>
          <a:xfrm>
            <a:off x="523463"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55" name="Google Shape;555;p81"/>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56" name="Google Shape;556;p81"/>
          <p:cNvSpPr txBox="1"/>
          <p:nvPr>
            <p:ph idx="3" type="title"/>
          </p:nvPr>
        </p:nvSpPr>
        <p:spPr>
          <a:xfrm>
            <a:off x="3339825"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57" name="Google Shape;557;p81"/>
          <p:cNvSpPr txBox="1"/>
          <p:nvPr>
            <p:ph idx="4" type="body"/>
          </p:nvPr>
        </p:nvSpPr>
        <p:spPr>
          <a:xfrm>
            <a:off x="3339825"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58" name="Google Shape;558;p81"/>
          <p:cNvSpPr txBox="1"/>
          <p:nvPr>
            <p:ph idx="5" type="title"/>
          </p:nvPr>
        </p:nvSpPr>
        <p:spPr>
          <a:xfrm>
            <a:off x="6156188" y="3040825"/>
            <a:ext cx="24643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59" name="Google Shape;559;p81"/>
          <p:cNvSpPr txBox="1"/>
          <p:nvPr>
            <p:ph idx="6" type="body"/>
          </p:nvPr>
        </p:nvSpPr>
        <p:spPr>
          <a:xfrm>
            <a:off x="6156188" y="3635900"/>
            <a:ext cx="2464350" cy="11578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Points (Four)">
  <p:cSld name="TITLE_AND_BODY_2_2_1_2_1_3">
    <p:bg>
      <p:bgPr>
        <a:solidFill>
          <a:schemeClr val="accent3"/>
        </a:solidFill>
      </p:bgPr>
    </p:bg>
    <p:spTree>
      <p:nvGrpSpPr>
        <p:cNvPr id="560" name="Shape 560"/>
        <p:cNvGrpSpPr/>
        <p:nvPr/>
      </p:nvGrpSpPr>
      <p:grpSpPr>
        <a:xfrm>
          <a:off x="0" y="0"/>
          <a:ext cx="0" cy="0"/>
          <a:chOff x="0" y="0"/>
          <a:chExt cx="0" cy="0"/>
        </a:xfrm>
      </p:grpSpPr>
      <p:sp>
        <p:nvSpPr>
          <p:cNvPr id="561" name="Google Shape;561;p82"/>
          <p:cNvSpPr txBox="1"/>
          <p:nvPr>
            <p:ph type="title"/>
          </p:nvPr>
        </p:nvSpPr>
        <p:spPr>
          <a:xfrm>
            <a:off x="5234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62" name="Google Shape;562;p82"/>
          <p:cNvSpPr txBox="1"/>
          <p:nvPr>
            <p:ph idx="1" type="body"/>
          </p:nvPr>
        </p:nvSpPr>
        <p:spPr>
          <a:xfrm>
            <a:off x="5234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63" name="Google Shape;563;p82"/>
          <p:cNvSpPr txBox="1"/>
          <p:nvPr>
            <p:ph idx="2"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64" name="Google Shape;564;p82"/>
          <p:cNvSpPr txBox="1"/>
          <p:nvPr>
            <p:ph idx="3" type="title"/>
          </p:nvPr>
        </p:nvSpPr>
        <p:spPr>
          <a:xfrm>
            <a:off x="2635738"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65" name="Google Shape;565;p82"/>
          <p:cNvSpPr txBox="1"/>
          <p:nvPr>
            <p:ph idx="4" type="body"/>
          </p:nvPr>
        </p:nvSpPr>
        <p:spPr>
          <a:xfrm>
            <a:off x="2635738"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66" name="Google Shape;566;p82"/>
          <p:cNvSpPr txBox="1"/>
          <p:nvPr>
            <p:ph idx="5" type="title"/>
          </p:nvPr>
        </p:nvSpPr>
        <p:spPr>
          <a:xfrm>
            <a:off x="4748000"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67" name="Google Shape;567;p82"/>
          <p:cNvSpPr txBox="1"/>
          <p:nvPr>
            <p:ph idx="6" type="body"/>
          </p:nvPr>
        </p:nvSpPr>
        <p:spPr>
          <a:xfrm>
            <a:off x="4748000"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
        <p:nvSpPr>
          <p:cNvPr id="568" name="Google Shape;568;p82"/>
          <p:cNvSpPr txBox="1"/>
          <p:nvPr>
            <p:ph idx="7" type="title"/>
          </p:nvPr>
        </p:nvSpPr>
        <p:spPr>
          <a:xfrm>
            <a:off x="6860275" y="3040375"/>
            <a:ext cx="1760250" cy="47775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SzPts val="1400"/>
              <a:buNone/>
              <a:defRPr sz="1400"/>
            </a:lvl1pPr>
            <a:lvl2pPr lvl="1" algn="l">
              <a:lnSpc>
                <a:spcPct val="115000"/>
              </a:lnSpc>
              <a:spcBef>
                <a:spcPts val="0"/>
              </a:spcBef>
              <a:spcAft>
                <a:spcPts val="0"/>
              </a:spcAft>
              <a:buSzPts val="1400"/>
              <a:buNone/>
              <a:defRPr sz="1400"/>
            </a:lvl2pPr>
            <a:lvl3pPr lvl="2" algn="l">
              <a:lnSpc>
                <a:spcPct val="115000"/>
              </a:lnSpc>
              <a:spcBef>
                <a:spcPts val="0"/>
              </a:spcBef>
              <a:spcAft>
                <a:spcPts val="0"/>
              </a:spcAft>
              <a:buSzPts val="1400"/>
              <a:buNone/>
              <a:defRPr sz="1400"/>
            </a:lvl3pPr>
            <a:lvl4pPr lvl="3" algn="l">
              <a:lnSpc>
                <a:spcPct val="115000"/>
              </a:lnSpc>
              <a:spcBef>
                <a:spcPts val="0"/>
              </a:spcBef>
              <a:spcAft>
                <a:spcPts val="0"/>
              </a:spcAft>
              <a:buSzPts val="1400"/>
              <a:buNone/>
              <a:defRPr sz="1400"/>
            </a:lvl4pPr>
            <a:lvl5pPr lvl="4" algn="l">
              <a:lnSpc>
                <a:spcPct val="115000"/>
              </a:lnSpc>
              <a:spcBef>
                <a:spcPts val="0"/>
              </a:spcBef>
              <a:spcAft>
                <a:spcPts val="0"/>
              </a:spcAft>
              <a:buSzPts val="1400"/>
              <a:buNone/>
              <a:defRPr sz="1400"/>
            </a:lvl5pPr>
            <a:lvl6pPr lvl="5" algn="l">
              <a:lnSpc>
                <a:spcPct val="115000"/>
              </a:lnSpc>
              <a:spcBef>
                <a:spcPts val="0"/>
              </a:spcBef>
              <a:spcAft>
                <a:spcPts val="0"/>
              </a:spcAft>
              <a:buSzPts val="1400"/>
              <a:buNone/>
              <a:defRPr sz="1400"/>
            </a:lvl6pPr>
            <a:lvl7pPr lvl="6" algn="l">
              <a:lnSpc>
                <a:spcPct val="115000"/>
              </a:lnSpc>
              <a:spcBef>
                <a:spcPts val="0"/>
              </a:spcBef>
              <a:spcAft>
                <a:spcPts val="0"/>
              </a:spcAft>
              <a:buSzPts val="1400"/>
              <a:buNone/>
              <a:defRPr sz="1400"/>
            </a:lvl7pPr>
            <a:lvl8pPr lvl="7" algn="l">
              <a:lnSpc>
                <a:spcPct val="115000"/>
              </a:lnSpc>
              <a:spcBef>
                <a:spcPts val="0"/>
              </a:spcBef>
              <a:spcAft>
                <a:spcPts val="0"/>
              </a:spcAft>
              <a:buSzPts val="1400"/>
              <a:buNone/>
              <a:defRPr sz="1400"/>
            </a:lvl8pPr>
            <a:lvl9pPr lvl="8" algn="l">
              <a:lnSpc>
                <a:spcPct val="115000"/>
              </a:lnSpc>
              <a:spcBef>
                <a:spcPts val="0"/>
              </a:spcBef>
              <a:spcAft>
                <a:spcPts val="0"/>
              </a:spcAft>
              <a:buSzPts val="1400"/>
              <a:buNone/>
              <a:defRPr sz="1400"/>
            </a:lvl9pPr>
          </a:lstStyle>
          <a:p/>
        </p:txBody>
      </p:sp>
      <p:sp>
        <p:nvSpPr>
          <p:cNvPr id="569" name="Google Shape;569;p82"/>
          <p:cNvSpPr txBox="1"/>
          <p:nvPr>
            <p:ph idx="8" type="body"/>
          </p:nvPr>
        </p:nvSpPr>
        <p:spPr>
          <a:xfrm>
            <a:off x="6860275" y="3634735"/>
            <a:ext cx="1760250" cy="1159050"/>
          </a:xfrm>
          <a:prstGeom prst="rect">
            <a:avLst/>
          </a:prstGeom>
          <a:noFill/>
          <a:ln>
            <a:noFill/>
          </a:ln>
        </p:spPr>
        <p:txBody>
          <a:bodyPr anchorCtr="0" anchor="t" bIns="0" lIns="0" spcFirstLastPara="1" rIns="0" wrap="square" tIns="0">
            <a:noAutofit/>
          </a:bodyPr>
          <a:lstStyle>
            <a:lvl1pPr indent="-285750" lvl="0" marL="457200" algn="l">
              <a:lnSpc>
                <a:spcPct val="125000"/>
              </a:lnSpc>
              <a:spcBef>
                <a:spcPts val="0"/>
              </a:spcBef>
              <a:spcAft>
                <a:spcPts val="0"/>
              </a:spcAft>
              <a:buSzPts val="900"/>
              <a:buChar char="•"/>
              <a:defRPr/>
            </a:lvl1pPr>
            <a:lvl2pPr indent="-285750" lvl="1" marL="914400" algn="l">
              <a:lnSpc>
                <a:spcPct val="125000"/>
              </a:lnSpc>
              <a:spcBef>
                <a:spcPts val="500"/>
              </a:spcBef>
              <a:spcAft>
                <a:spcPts val="0"/>
              </a:spcAft>
              <a:buSzPts val="900"/>
              <a:buChar char="﹘"/>
              <a:defRPr/>
            </a:lvl2pPr>
            <a:lvl3pPr indent="-285750" lvl="2" marL="1371600" algn="l">
              <a:lnSpc>
                <a:spcPct val="125000"/>
              </a:lnSpc>
              <a:spcBef>
                <a:spcPts val="500"/>
              </a:spcBef>
              <a:spcAft>
                <a:spcPts val="0"/>
              </a:spcAft>
              <a:buSzPts val="900"/>
              <a:buChar char="﹘"/>
              <a:defRPr/>
            </a:lvl3pPr>
            <a:lvl4pPr indent="-285750" lvl="3" marL="1828800" algn="l">
              <a:lnSpc>
                <a:spcPct val="125000"/>
              </a:lnSpc>
              <a:spcBef>
                <a:spcPts val="500"/>
              </a:spcBef>
              <a:spcAft>
                <a:spcPts val="0"/>
              </a:spcAft>
              <a:buSzPts val="900"/>
              <a:buChar char="﹘"/>
              <a:defRPr/>
            </a:lvl4pPr>
            <a:lvl5pPr indent="-285750" lvl="4" marL="2286000" algn="l">
              <a:lnSpc>
                <a:spcPct val="125000"/>
              </a:lnSpc>
              <a:spcBef>
                <a:spcPts val="500"/>
              </a:spcBef>
              <a:spcAft>
                <a:spcPts val="0"/>
              </a:spcAft>
              <a:buSzPts val="900"/>
              <a:buChar char="﹘"/>
              <a:defRPr/>
            </a:lvl5pPr>
            <a:lvl6pPr indent="-285750" lvl="5" marL="2743200" algn="l">
              <a:lnSpc>
                <a:spcPct val="125000"/>
              </a:lnSpc>
              <a:spcBef>
                <a:spcPts val="500"/>
              </a:spcBef>
              <a:spcAft>
                <a:spcPts val="0"/>
              </a:spcAft>
              <a:buSzPts val="900"/>
              <a:buChar char="﹘"/>
              <a:defRPr/>
            </a:lvl6pPr>
            <a:lvl7pPr indent="-285750" lvl="6" marL="3200400" algn="l">
              <a:lnSpc>
                <a:spcPct val="125000"/>
              </a:lnSpc>
              <a:spcBef>
                <a:spcPts val="500"/>
              </a:spcBef>
              <a:spcAft>
                <a:spcPts val="0"/>
              </a:spcAft>
              <a:buSzPts val="900"/>
              <a:buChar char="﹘"/>
              <a:defRPr/>
            </a:lvl7pPr>
            <a:lvl8pPr indent="-285750" lvl="7" marL="3657600" algn="l">
              <a:lnSpc>
                <a:spcPct val="125000"/>
              </a:lnSpc>
              <a:spcBef>
                <a:spcPts val="500"/>
              </a:spcBef>
              <a:spcAft>
                <a:spcPts val="0"/>
              </a:spcAft>
              <a:buSzPts val="900"/>
              <a:buChar char="﹘"/>
              <a:defRPr/>
            </a:lvl8pPr>
            <a:lvl9pPr indent="-285750" lvl="8" marL="4114800" algn="l">
              <a:lnSpc>
                <a:spcPct val="125000"/>
              </a:lnSpc>
              <a:spcBef>
                <a:spcPts val="500"/>
              </a:spcBef>
              <a:spcAft>
                <a:spcPts val="500"/>
              </a:spcAft>
              <a:buSzPts val="9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ig Stat">
  <p:cSld name="TITLE_1_4">
    <p:bg>
      <p:bgPr>
        <a:solidFill>
          <a:schemeClr val="accent3"/>
        </a:solidFill>
      </p:bgPr>
    </p:bg>
    <p:spTree>
      <p:nvGrpSpPr>
        <p:cNvPr id="570" name="Shape 570"/>
        <p:cNvGrpSpPr/>
        <p:nvPr/>
      </p:nvGrpSpPr>
      <p:grpSpPr>
        <a:xfrm>
          <a:off x="0" y="0"/>
          <a:ext cx="0" cy="0"/>
          <a:chOff x="0" y="0"/>
          <a:chExt cx="0" cy="0"/>
        </a:xfrm>
      </p:grpSpPr>
      <p:sp>
        <p:nvSpPr>
          <p:cNvPr id="571" name="Google Shape;571;p83"/>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72" name="Google Shape;572;p83"/>
          <p:cNvSpPr txBox="1"/>
          <p:nvPr>
            <p:ph type="ctrTitle"/>
          </p:nvPr>
        </p:nvSpPr>
        <p:spPr>
          <a:xfrm>
            <a:off x="701800" y="1691640"/>
            <a:ext cx="70408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573" name="Google Shape;573;p83"/>
          <p:cNvSpPr txBox="1"/>
          <p:nvPr>
            <p:ph idx="2" type="subTitle"/>
          </p:nvPr>
        </p:nvSpPr>
        <p:spPr>
          <a:xfrm>
            <a:off x="701850" y="2729484"/>
            <a:ext cx="70408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574" name="Google Shape;574;p83"/>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Stats (Two)">
  <p:cSld name="TITLE_1_1_3">
    <p:bg>
      <p:bgPr>
        <a:solidFill>
          <a:schemeClr val="accent3"/>
        </a:solidFill>
      </p:bgPr>
    </p:bg>
    <p:spTree>
      <p:nvGrpSpPr>
        <p:cNvPr id="575" name="Shape 575"/>
        <p:cNvGrpSpPr/>
        <p:nvPr/>
      </p:nvGrpSpPr>
      <p:grpSpPr>
        <a:xfrm>
          <a:off x="0" y="0"/>
          <a:ext cx="0" cy="0"/>
          <a:chOff x="0" y="0"/>
          <a:chExt cx="0" cy="0"/>
        </a:xfrm>
      </p:grpSpPr>
      <p:sp>
        <p:nvSpPr>
          <p:cNvPr id="576" name="Google Shape;576;p84"/>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77" name="Google Shape;577;p84"/>
          <p:cNvSpPr txBox="1"/>
          <p:nvPr>
            <p:ph type="ctrTitle"/>
          </p:nvPr>
        </p:nvSpPr>
        <p:spPr>
          <a:xfrm>
            <a:off x="701800" y="1691638"/>
            <a:ext cx="31684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578" name="Google Shape;578;p84"/>
          <p:cNvSpPr txBox="1"/>
          <p:nvPr>
            <p:ph idx="2" type="subTitle"/>
          </p:nvPr>
        </p:nvSpPr>
        <p:spPr>
          <a:xfrm>
            <a:off x="701850"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579" name="Google Shape;579;p84"/>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580" name="Google Shape;580;p84"/>
          <p:cNvSpPr txBox="1"/>
          <p:nvPr>
            <p:ph idx="4" type="ctrTitle"/>
          </p:nvPr>
        </p:nvSpPr>
        <p:spPr>
          <a:xfrm>
            <a:off x="5278375" y="1691638"/>
            <a:ext cx="3168450" cy="1100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581" name="Google Shape;581;p84"/>
          <p:cNvSpPr txBox="1"/>
          <p:nvPr>
            <p:ph idx="5" type="subTitle"/>
          </p:nvPr>
        </p:nvSpPr>
        <p:spPr>
          <a:xfrm>
            <a:off x="5278425" y="2729488"/>
            <a:ext cx="31684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Stats (Three)">
  <p:cSld name="TITLE_1_1_1_2">
    <p:bg>
      <p:bgPr>
        <a:solidFill>
          <a:schemeClr val="accent3"/>
        </a:solidFill>
      </p:bgPr>
    </p:bg>
    <p:spTree>
      <p:nvGrpSpPr>
        <p:cNvPr id="582" name="Shape 582"/>
        <p:cNvGrpSpPr/>
        <p:nvPr/>
      </p:nvGrpSpPr>
      <p:grpSpPr>
        <a:xfrm>
          <a:off x="0" y="0"/>
          <a:ext cx="0" cy="0"/>
          <a:chOff x="0" y="0"/>
          <a:chExt cx="0" cy="0"/>
        </a:xfrm>
      </p:grpSpPr>
      <p:sp>
        <p:nvSpPr>
          <p:cNvPr id="583" name="Google Shape;583;p85"/>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84" name="Google Shape;584;p85"/>
          <p:cNvSpPr txBox="1"/>
          <p:nvPr>
            <p:ph type="ctrTitle"/>
          </p:nvPr>
        </p:nvSpPr>
        <p:spPr>
          <a:xfrm>
            <a:off x="701800" y="197523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585" name="Google Shape;585;p85"/>
          <p:cNvSpPr txBox="1"/>
          <p:nvPr>
            <p:ph idx="2" type="subTitle"/>
          </p:nvPr>
        </p:nvSpPr>
        <p:spPr>
          <a:xfrm>
            <a:off x="70185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586" name="Google Shape;586;p85"/>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587" name="Google Shape;587;p85"/>
          <p:cNvSpPr txBox="1"/>
          <p:nvPr>
            <p:ph idx="4" type="ctrTitle"/>
          </p:nvPr>
        </p:nvSpPr>
        <p:spPr>
          <a:xfrm>
            <a:off x="3515825"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588" name="Google Shape;588;p85"/>
          <p:cNvSpPr txBox="1"/>
          <p:nvPr>
            <p:ph idx="5" type="subTitle"/>
          </p:nvPr>
        </p:nvSpPr>
        <p:spPr>
          <a:xfrm>
            <a:off x="3515875"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589" name="Google Shape;589;p85"/>
          <p:cNvSpPr txBox="1"/>
          <p:nvPr>
            <p:ph idx="6" type="ctrTitle"/>
          </p:nvPr>
        </p:nvSpPr>
        <p:spPr>
          <a:xfrm>
            <a:off x="6329850" y="1975348"/>
            <a:ext cx="2112300" cy="73485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590" name="Google Shape;590;p85"/>
          <p:cNvSpPr txBox="1"/>
          <p:nvPr>
            <p:ph idx="7" type="subTitle"/>
          </p:nvPr>
        </p:nvSpPr>
        <p:spPr>
          <a:xfrm>
            <a:off x="6329900" y="2729488"/>
            <a:ext cx="211230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Stat (Half)">
  <p:cSld name="TITLE_1_2_2_5">
    <p:bg>
      <p:bgPr>
        <a:solidFill>
          <a:schemeClr val="accent3"/>
        </a:solidFill>
      </p:bgPr>
    </p:bg>
    <p:spTree>
      <p:nvGrpSpPr>
        <p:cNvPr id="591" name="Shape 591"/>
        <p:cNvGrpSpPr/>
        <p:nvPr/>
      </p:nvGrpSpPr>
      <p:grpSpPr>
        <a:xfrm>
          <a:off x="0" y="0"/>
          <a:ext cx="0" cy="0"/>
          <a:chOff x="0" y="0"/>
          <a:chExt cx="0" cy="0"/>
        </a:xfrm>
      </p:grpSpPr>
      <p:sp>
        <p:nvSpPr>
          <p:cNvPr id="592" name="Google Shape;592;p86"/>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93" name="Google Shape;593;p86"/>
          <p:cNvSpPr txBox="1"/>
          <p:nvPr>
            <p:ph type="ctrTitle"/>
          </p:nvPr>
        </p:nvSpPr>
        <p:spPr>
          <a:xfrm>
            <a:off x="701800" y="1691640"/>
            <a:ext cx="38725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2pPr>
            <a:lvl3pPr lvl="2"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3pPr>
            <a:lvl4pPr lvl="3"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4pPr>
            <a:lvl5pPr lvl="4"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5pPr>
            <a:lvl6pPr lvl="5"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6pPr>
            <a:lvl7pPr lvl="6"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7pPr>
            <a:lvl8pPr lvl="7"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8pPr>
            <a:lvl9pPr lvl="8"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9pPr>
          </a:lstStyle>
          <a:p/>
        </p:txBody>
      </p:sp>
      <p:sp>
        <p:nvSpPr>
          <p:cNvPr id="594" name="Google Shape;594;p86"/>
          <p:cNvSpPr txBox="1"/>
          <p:nvPr>
            <p:ph idx="2" type="subTitle"/>
          </p:nvPr>
        </p:nvSpPr>
        <p:spPr>
          <a:xfrm>
            <a:off x="701828" y="2729484"/>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595" name="Google Shape;595;p86"/>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Stats (Half)">
  <p:cSld name="TITLE_1_2_7">
    <p:bg>
      <p:bgPr>
        <a:solidFill>
          <a:schemeClr val="accent3"/>
        </a:solidFill>
      </p:bgPr>
    </p:bg>
    <p:spTree>
      <p:nvGrpSpPr>
        <p:cNvPr id="596" name="Shape 596"/>
        <p:cNvGrpSpPr/>
        <p:nvPr/>
      </p:nvGrpSpPr>
      <p:grpSpPr>
        <a:xfrm>
          <a:off x="0" y="0"/>
          <a:ext cx="0" cy="0"/>
          <a:chOff x="0" y="0"/>
          <a:chExt cx="0" cy="0"/>
        </a:xfrm>
      </p:grpSpPr>
      <p:sp>
        <p:nvSpPr>
          <p:cNvPr id="597" name="Google Shape;597;p87"/>
          <p:cNvSpPr txBox="1"/>
          <p:nvPr>
            <p:ph idx="1" type="subTitle"/>
          </p:nvPr>
        </p:nvSpPr>
        <p:spPr>
          <a:xfrm>
            <a:off x="349763" y="349763"/>
            <a:ext cx="38725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598" name="Google Shape;598;p87"/>
          <p:cNvSpPr txBox="1"/>
          <p:nvPr>
            <p:ph type="ctrTitle"/>
          </p:nvPr>
        </p:nvSpPr>
        <p:spPr>
          <a:xfrm>
            <a:off x="701800" y="1234438"/>
            <a:ext cx="38725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599" name="Google Shape;599;p87"/>
          <p:cNvSpPr txBox="1"/>
          <p:nvPr>
            <p:ph idx="2" type="subTitle"/>
          </p:nvPr>
        </p:nvSpPr>
        <p:spPr>
          <a:xfrm>
            <a:off x="701828" y="1985486"/>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600" name="Google Shape;600;p87"/>
          <p:cNvSpPr txBox="1"/>
          <p:nvPr>
            <p:ph idx="3" type="subTitle"/>
          </p:nvPr>
        </p:nvSpPr>
        <p:spPr>
          <a:xfrm>
            <a:off x="349763" y="4585713"/>
            <a:ext cx="352050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601" name="Google Shape;601;p87"/>
          <p:cNvSpPr txBox="1"/>
          <p:nvPr>
            <p:ph idx="4" type="ctrTitle"/>
          </p:nvPr>
        </p:nvSpPr>
        <p:spPr>
          <a:xfrm>
            <a:off x="701800" y="2680850"/>
            <a:ext cx="38725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602" name="Google Shape;602;p87"/>
          <p:cNvSpPr txBox="1"/>
          <p:nvPr>
            <p:ph idx="5" type="subTitle"/>
          </p:nvPr>
        </p:nvSpPr>
        <p:spPr>
          <a:xfrm>
            <a:off x="701828" y="3432050"/>
            <a:ext cx="38725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Stat (Third)">
  <p:cSld name="TITLE_1_2_2_1_3">
    <p:bg>
      <p:bgPr>
        <a:solidFill>
          <a:schemeClr val="accent3"/>
        </a:solidFill>
      </p:bgPr>
    </p:bg>
    <p:spTree>
      <p:nvGrpSpPr>
        <p:cNvPr id="603" name="Shape 603"/>
        <p:cNvGrpSpPr/>
        <p:nvPr/>
      </p:nvGrpSpPr>
      <p:grpSpPr>
        <a:xfrm>
          <a:off x="0" y="0"/>
          <a:ext cx="0" cy="0"/>
          <a:chOff x="0" y="0"/>
          <a:chExt cx="0" cy="0"/>
        </a:xfrm>
      </p:grpSpPr>
      <p:sp>
        <p:nvSpPr>
          <p:cNvPr id="604" name="Google Shape;604;p88"/>
          <p:cNvSpPr txBox="1"/>
          <p:nvPr>
            <p:ph idx="1" type="subTitle"/>
          </p:nvPr>
        </p:nvSpPr>
        <p:spPr>
          <a:xfrm>
            <a:off x="349763"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vl2pPr>
            <a:lvl3pPr lvl="2" algn="l">
              <a:lnSpc>
                <a:spcPct val="120000"/>
              </a:lnSpc>
              <a:spcBef>
                <a:spcPts val="0"/>
              </a:spcBef>
              <a:spcAft>
                <a:spcPts val="0"/>
              </a:spcAft>
              <a:buSzPts val="900"/>
              <a:buNone/>
              <a:defRPr sz="900"/>
            </a:lvl3pPr>
            <a:lvl4pPr lvl="3" algn="l">
              <a:lnSpc>
                <a:spcPct val="120000"/>
              </a:lnSpc>
              <a:spcBef>
                <a:spcPts val="0"/>
              </a:spcBef>
              <a:spcAft>
                <a:spcPts val="0"/>
              </a:spcAft>
              <a:buSzPts val="900"/>
              <a:buNone/>
              <a:defRPr sz="900"/>
            </a:lvl4pPr>
            <a:lvl5pPr lvl="4" algn="l">
              <a:lnSpc>
                <a:spcPct val="120000"/>
              </a:lnSpc>
              <a:spcBef>
                <a:spcPts val="0"/>
              </a:spcBef>
              <a:spcAft>
                <a:spcPts val="0"/>
              </a:spcAft>
              <a:buSzPts val="900"/>
              <a:buNone/>
              <a:defRPr sz="900"/>
            </a:lvl5pPr>
            <a:lvl6pPr lvl="5" algn="l">
              <a:lnSpc>
                <a:spcPct val="120000"/>
              </a:lnSpc>
              <a:spcBef>
                <a:spcPts val="0"/>
              </a:spcBef>
              <a:spcAft>
                <a:spcPts val="0"/>
              </a:spcAft>
              <a:buSzPts val="900"/>
              <a:buNone/>
              <a:defRPr sz="900"/>
            </a:lvl6pPr>
            <a:lvl7pPr lvl="6" algn="l">
              <a:lnSpc>
                <a:spcPct val="120000"/>
              </a:lnSpc>
              <a:spcBef>
                <a:spcPts val="0"/>
              </a:spcBef>
              <a:spcAft>
                <a:spcPts val="0"/>
              </a:spcAft>
              <a:buSzPts val="900"/>
              <a:buNone/>
              <a:defRPr sz="900"/>
            </a:lvl7pPr>
            <a:lvl8pPr lvl="7" algn="l">
              <a:lnSpc>
                <a:spcPct val="120000"/>
              </a:lnSpc>
              <a:spcBef>
                <a:spcPts val="0"/>
              </a:spcBef>
              <a:spcAft>
                <a:spcPts val="0"/>
              </a:spcAft>
              <a:buSzPts val="900"/>
              <a:buNone/>
              <a:defRPr sz="900"/>
            </a:lvl8pPr>
            <a:lvl9pPr lvl="8" algn="l">
              <a:lnSpc>
                <a:spcPct val="120000"/>
              </a:lnSpc>
              <a:spcBef>
                <a:spcPts val="0"/>
              </a:spcBef>
              <a:spcAft>
                <a:spcPts val="0"/>
              </a:spcAft>
              <a:buSzPts val="900"/>
              <a:buNone/>
              <a:defRPr sz="900"/>
            </a:lvl9pPr>
          </a:lstStyle>
          <a:p/>
        </p:txBody>
      </p:sp>
      <p:sp>
        <p:nvSpPr>
          <p:cNvPr id="605" name="Google Shape;605;p88"/>
          <p:cNvSpPr txBox="1"/>
          <p:nvPr>
            <p:ph type="ctrTitle"/>
          </p:nvPr>
        </p:nvSpPr>
        <p:spPr>
          <a:xfrm>
            <a:off x="349750" y="1691640"/>
            <a:ext cx="2464350" cy="1101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300"/>
              <a:buFont typeface="Optimistic Display"/>
              <a:buNone/>
              <a:defRPr b="1" sz="73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606" name="Google Shape;606;p88"/>
          <p:cNvSpPr txBox="1"/>
          <p:nvPr>
            <p:ph idx="2" type="subTitle"/>
          </p:nvPr>
        </p:nvSpPr>
        <p:spPr>
          <a:xfrm>
            <a:off x="349767" y="2729484"/>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607" name="Google Shape;607;p88"/>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Stats (Third)">
  <p:cSld name="TITLE_1_2_3_3">
    <p:bg>
      <p:bgPr>
        <a:solidFill>
          <a:schemeClr val="accent3"/>
        </a:solidFill>
      </p:bgPr>
    </p:bg>
    <p:spTree>
      <p:nvGrpSpPr>
        <p:cNvPr id="608" name="Shape 608"/>
        <p:cNvGrpSpPr/>
        <p:nvPr/>
      </p:nvGrpSpPr>
      <p:grpSpPr>
        <a:xfrm>
          <a:off x="0" y="0"/>
          <a:ext cx="0" cy="0"/>
          <a:chOff x="0" y="0"/>
          <a:chExt cx="0" cy="0"/>
        </a:xfrm>
      </p:grpSpPr>
      <p:sp>
        <p:nvSpPr>
          <p:cNvPr id="609" name="Google Shape;609;p89"/>
          <p:cNvSpPr txBox="1"/>
          <p:nvPr>
            <p:ph idx="1" type="subTitle"/>
          </p:nvPr>
        </p:nvSpPr>
        <p:spPr>
          <a:xfrm>
            <a:off x="349758" y="349763"/>
            <a:ext cx="2464350" cy="173700"/>
          </a:xfrm>
          <a:prstGeom prst="rect">
            <a:avLst/>
          </a:prstGeom>
          <a:noFill/>
          <a:ln>
            <a:noFill/>
          </a:ln>
        </p:spPr>
        <p:txBody>
          <a:bodyPr anchorCtr="0" anchor="t" bIns="0" lIns="0" spcFirstLastPara="1" rIns="0" wrap="square" tIns="0">
            <a:noAutofit/>
          </a:bodyPr>
          <a:lstStyle>
            <a:lvl1pPr lvl="0" marR="0" algn="l">
              <a:lnSpc>
                <a:spcPct val="120000"/>
              </a:lnSpc>
              <a:spcBef>
                <a:spcPts val="0"/>
              </a:spcBef>
              <a:spcAft>
                <a:spcPts val="0"/>
              </a:spcAft>
              <a:buSzPts val="900"/>
              <a:buNone/>
              <a:defRPr sz="900"/>
            </a:lvl1pPr>
            <a:lvl2pPr lvl="1" algn="l">
              <a:lnSpc>
                <a:spcPct val="120000"/>
              </a:lnSpc>
              <a:spcBef>
                <a:spcPts val="0"/>
              </a:spcBef>
              <a:spcAft>
                <a:spcPts val="0"/>
              </a:spcAft>
              <a:buSzPts val="900"/>
              <a:buNone/>
              <a:defRPr sz="900">
                <a:latin typeface="Montserrat Medium"/>
                <a:ea typeface="Montserrat Medium"/>
                <a:cs typeface="Montserrat Medium"/>
                <a:sym typeface="Montserrat Medium"/>
              </a:defRPr>
            </a:lvl2pPr>
            <a:lvl3pPr lvl="2" algn="l">
              <a:lnSpc>
                <a:spcPct val="120000"/>
              </a:lnSpc>
              <a:spcBef>
                <a:spcPts val="0"/>
              </a:spcBef>
              <a:spcAft>
                <a:spcPts val="0"/>
              </a:spcAft>
              <a:buSzPts val="900"/>
              <a:buNone/>
              <a:defRPr sz="900">
                <a:latin typeface="Montserrat Medium"/>
                <a:ea typeface="Montserrat Medium"/>
                <a:cs typeface="Montserrat Medium"/>
                <a:sym typeface="Montserrat Medium"/>
              </a:defRPr>
            </a:lvl3pPr>
            <a:lvl4pPr lvl="3" algn="l">
              <a:lnSpc>
                <a:spcPct val="120000"/>
              </a:lnSpc>
              <a:spcBef>
                <a:spcPts val="0"/>
              </a:spcBef>
              <a:spcAft>
                <a:spcPts val="0"/>
              </a:spcAft>
              <a:buSzPts val="900"/>
              <a:buNone/>
              <a:defRPr sz="900">
                <a:latin typeface="Montserrat Medium"/>
                <a:ea typeface="Montserrat Medium"/>
                <a:cs typeface="Montserrat Medium"/>
                <a:sym typeface="Montserrat Medium"/>
              </a:defRPr>
            </a:lvl4pPr>
            <a:lvl5pPr lvl="4" algn="l">
              <a:lnSpc>
                <a:spcPct val="120000"/>
              </a:lnSpc>
              <a:spcBef>
                <a:spcPts val="0"/>
              </a:spcBef>
              <a:spcAft>
                <a:spcPts val="0"/>
              </a:spcAft>
              <a:buSzPts val="900"/>
              <a:buNone/>
              <a:defRPr sz="900">
                <a:latin typeface="Montserrat Medium"/>
                <a:ea typeface="Montserrat Medium"/>
                <a:cs typeface="Montserrat Medium"/>
                <a:sym typeface="Montserrat Medium"/>
              </a:defRPr>
            </a:lvl5pPr>
            <a:lvl6pPr lvl="5" algn="l">
              <a:lnSpc>
                <a:spcPct val="120000"/>
              </a:lnSpc>
              <a:spcBef>
                <a:spcPts val="0"/>
              </a:spcBef>
              <a:spcAft>
                <a:spcPts val="0"/>
              </a:spcAft>
              <a:buSzPts val="900"/>
              <a:buNone/>
              <a:defRPr sz="900">
                <a:latin typeface="Montserrat Medium"/>
                <a:ea typeface="Montserrat Medium"/>
                <a:cs typeface="Montserrat Medium"/>
                <a:sym typeface="Montserrat Medium"/>
              </a:defRPr>
            </a:lvl6pPr>
            <a:lvl7pPr lvl="6" algn="l">
              <a:lnSpc>
                <a:spcPct val="120000"/>
              </a:lnSpc>
              <a:spcBef>
                <a:spcPts val="0"/>
              </a:spcBef>
              <a:spcAft>
                <a:spcPts val="0"/>
              </a:spcAft>
              <a:buSzPts val="900"/>
              <a:buNone/>
              <a:defRPr sz="900">
                <a:latin typeface="Montserrat Medium"/>
                <a:ea typeface="Montserrat Medium"/>
                <a:cs typeface="Montserrat Medium"/>
                <a:sym typeface="Montserrat Medium"/>
              </a:defRPr>
            </a:lvl7pPr>
            <a:lvl8pPr lvl="7" algn="l">
              <a:lnSpc>
                <a:spcPct val="120000"/>
              </a:lnSpc>
              <a:spcBef>
                <a:spcPts val="0"/>
              </a:spcBef>
              <a:spcAft>
                <a:spcPts val="0"/>
              </a:spcAft>
              <a:buSzPts val="900"/>
              <a:buNone/>
              <a:defRPr sz="900">
                <a:latin typeface="Montserrat Medium"/>
                <a:ea typeface="Montserrat Medium"/>
                <a:cs typeface="Montserrat Medium"/>
                <a:sym typeface="Montserrat Medium"/>
              </a:defRPr>
            </a:lvl8pPr>
            <a:lvl9pPr lvl="8" algn="l">
              <a:lnSpc>
                <a:spcPct val="120000"/>
              </a:lnSpc>
              <a:spcBef>
                <a:spcPts val="0"/>
              </a:spcBef>
              <a:spcAft>
                <a:spcPts val="0"/>
              </a:spcAft>
              <a:buSzPts val="900"/>
              <a:buNone/>
              <a:defRPr sz="900">
                <a:latin typeface="Montserrat Medium"/>
                <a:ea typeface="Montserrat Medium"/>
                <a:cs typeface="Montserrat Medium"/>
                <a:sym typeface="Montserrat Medium"/>
              </a:defRPr>
            </a:lvl9pPr>
          </a:lstStyle>
          <a:p/>
        </p:txBody>
      </p:sp>
      <p:sp>
        <p:nvSpPr>
          <p:cNvPr id="610" name="Google Shape;610;p89"/>
          <p:cNvSpPr txBox="1"/>
          <p:nvPr>
            <p:ph type="ctrTitle"/>
          </p:nvPr>
        </p:nvSpPr>
        <p:spPr>
          <a:xfrm>
            <a:off x="349750" y="1234438"/>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611" name="Google Shape;611;p89"/>
          <p:cNvSpPr txBox="1"/>
          <p:nvPr>
            <p:ph idx="2" type="subTitle"/>
          </p:nvPr>
        </p:nvSpPr>
        <p:spPr>
          <a:xfrm>
            <a:off x="349767" y="1985486"/>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
        <p:nvSpPr>
          <p:cNvPr id="612" name="Google Shape;612;p89"/>
          <p:cNvSpPr txBox="1"/>
          <p:nvPr>
            <p:ph idx="3" type="subTitle"/>
          </p:nvPr>
        </p:nvSpPr>
        <p:spPr>
          <a:xfrm>
            <a:off x="349763" y="4585713"/>
            <a:ext cx="2464350" cy="210300"/>
          </a:xfrm>
          <a:prstGeom prst="rect">
            <a:avLst/>
          </a:prstGeom>
          <a:noFill/>
          <a:ln>
            <a:noFill/>
          </a:ln>
        </p:spPr>
        <p:txBody>
          <a:bodyPr anchorCtr="0" anchor="b" bIns="0" lIns="0" spcFirstLastPara="1" rIns="0" wrap="square" tIns="0">
            <a:noAutofit/>
          </a:bodyPr>
          <a:lstStyle>
            <a:lvl1pPr lvl="0" marR="0" algn="l">
              <a:lnSpc>
                <a:spcPct val="100000"/>
              </a:lnSpc>
              <a:spcBef>
                <a:spcPts val="0"/>
              </a:spcBef>
              <a:spcAft>
                <a:spcPts val="0"/>
              </a:spcAft>
              <a:buSzPts val="900"/>
              <a:buNone/>
              <a:defRPr b="0" sz="700"/>
            </a:lvl1pPr>
            <a:lvl2pPr lvl="1" algn="l">
              <a:lnSpc>
                <a:spcPct val="100000"/>
              </a:lnSpc>
              <a:spcBef>
                <a:spcPts val="0"/>
              </a:spcBef>
              <a:spcAft>
                <a:spcPts val="0"/>
              </a:spcAft>
              <a:buSzPts val="900"/>
              <a:buNone/>
              <a:defRPr b="0" sz="700"/>
            </a:lvl2pPr>
            <a:lvl3pPr lvl="2" algn="l">
              <a:lnSpc>
                <a:spcPct val="100000"/>
              </a:lnSpc>
              <a:spcBef>
                <a:spcPts val="0"/>
              </a:spcBef>
              <a:spcAft>
                <a:spcPts val="0"/>
              </a:spcAft>
              <a:buSzPts val="900"/>
              <a:buNone/>
              <a:defRPr b="0" sz="700"/>
            </a:lvl3pPr>
            <a:lvl4pPr lvl="3" algn="l">
              <a:lnSpc>
                <a:spcPct val="100000"/>
              </a:lnSpc>
              <a:spcBef>
                <a:spcPts val="0"/>
              </a:spcBef>
              <a:spcAft>
                <a:spcPts val="0"/>
              </a:spcAft>
              <a:buSzPts val="900"/>
              <a:buNone/>
              <a:defRPr b="0" sz="700"/>
            </a:lvl4pPr>
            <a:lvl5pPr lvl="4" algn="l">
              <a:lnSpc>
                <a:spcPct val="100000"/>
              </a:lnSpc>
              <a:spcBef>
                <a:spcPts val="0"/>
              </a:spcBef>
              <a:spcAft>
                <a:spcPts val="0"/>
              </a:spcAft>
              <a:buSzPts val="900"/>
              <a:buNone/>
              <a:defRPr b="0" sz="700"/>
            </a:lvl5pPr>
            <a:lvl6pPr lvl="5" algn="l">
              <a:lnSpc>
                <a:spcPct val="100000"/>
              </a:lnSpc>
              <a:spcBef>
                <a:spcPts val="0"/>
              </a:spcBef>
              <a:spcAft>
                <a:spcPts val="0"/>
              </a:spcAft>
              <a:buSzPts val="900"/>
              <a:buNone/>
              <a:defRPr b="0" sz="700"/>
            </a:lvl6pPr>
            <a:lvl7pPr lvl="6" algn="l">
              <a:lnSpc>
                <a:spcPct val="100000"/>
              </a:lnSpc>
              <a:spcBef>
                <a:spcPts val="0"/>
              </a:spcBef>
              <a:spcAft>
                <a:spcPts val="0"/>
              </a:spcAft>
              <a:buSzPts val="900"/>
              <a:buNone/>
              <a:defRPr b="0" sz="700"/>
            </a:lvl7pPr>
            <a:lvl8pPr lvl="7" algn="l">
              <a:lnSpc>
                <a:spcPct val="100000"/>
              </a:lnSpc>
              <a:spcBef>
                <a:spcPts val="0"/>
              </a:spcBef>
              <a:spcAft>
                <a:spcPts val="0"/>
              </a:spcAft>
              <a:buSzPts val="900"/>
              <a:buNone/>
              <a:defRPr b="0" sz="700"/>
            </a:lvl8pPr>
            <a:lvl9pPr lvl="8" algn="l">
              <a:lnSpc>
                <a:spcPct val="100000"/>
              </a:lnSpc>
              <a:spcBef>
                <a:spcPts val="0"/>
              </a:spcBef>
              <a:spcAft>
                <a:spcPts val="0"/>
              </a:spcAft>
              <a:buSzPts val="900"/>
              <a:buNone/>
              <a:defRPr b="0" sz="700"/>
            </a:lvl9pPr>
          </a:lstStyle>
          <a:p/>
        </p:txBody>
      </p:sp>
      <p:sp>
        <p:nvSpPr>
          <p:cNvPr id="613" name="Google Shape;613;p89"/>
          <p:cNvSpPr txBox="1"/>
          <p:nvPr>
            <p:ph idx="4" type="ctrTitle"/>
          </p:nvPr>
        </p:nvSpPr>
        <p:spPr>
          <a:xfrm>
            <a:off x="349750" y="2680850"/>
            <a:ext cx="2464350" cy="738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1pPr>
            <a:lvl2pPr lvl="1"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2pPr>
            <a:lvl3pPr lvl="2"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3pPr>
            <a:lvl4pPr lvl="3"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4pPr>
            <a:lvl5pPr lvl="4"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5pPr>
            <a:lvl6pPr lvl="5"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6pPr>
            <a:lvl7pPr lvl="6"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7pPr>
            <a:lvl8pPr lvl="7"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8pPr>
            <a:lvl9pPr lvl="8" algn="l">
              <a:lnSpc>
                <a:spcPct val="100000"/>
              </a:lnSpc>
              <a:spcBef>
                <a:spcPts val="0"/>
              </a:spcBef>
              <a:spcAft>
                <a:spcPts val="0"/>
              </a:spcAft>
              <a:buSzPts val="4800"/>
              <a:buFont typeface="Optimistic Display"/>
              <a:buNone/>
              <a:defRPr b="1" sz="4800">
                <a:latin typeface="Optimistic Display"/>
                <a:ea typeface="Optimistic Display"/>
                <a:cs typeface="Optimistic Display"/>
                <a:sym typeface="Optimistic Display"/>
              </a:defRPr>
            </a:lvl9pPr>
          </a:lstStyle>
          <a:p/>
        </p:txBody>
      </p:sp>
      <p:sp>
        <p:nvSpPr>
          <p:cNvPr id="614" name="Google Shape;614;p89"/>
          <p:cNvSpPr txBox="1"/>
          <p:nvPr>
            <p:ph idx="5" type="subTitle"/>
          </p:nvPr>
        </p:nvSpPr>
        <p:spPr>
          <a:xfrm>
            <a:off x="349767" y="3432050"/>
            <a:ext cx="2464350" cy="173700"/>
          </a:xfrm>
          <a:prstGeom prst="rect">
            <a:avLst/>
          </a:prstGeom>
          <a:noFill/>
          <a:ln>
            <a:noFill/>
          </a:ln>
        </p:spPr>
        <p:txBody>
          <a:bodyPr anchorCtr="0" anchor="t" bIns="0" lIns="0" spcFirstLastPara="1" rIns="0" wrap="square" tIns="0">
            <a:noAutofit/>
          </a:bodyPr>
          <a:lstStyle>
            <a:lvl1pPr lvl="0" marR="0" algn="l">
              <a:lnSpc>
                <a:spcPct val="125000"/>
              </a:lnSpc>
              <a:spcBef>
                <a:spcPts val="0"/>
              </a:spcBef>
              <a:spcAft>
                <a:spcPts val="0"/>
              </a:spcAft>
              <a:buSzPts val="900"/>
              <a:buNone/>
              <a:defRPr b="0" sz="900"/>
            </a:lvl1pPr>
            <a:lvl2pPr lvl="1" algn="l">
              <a:lnSpc>
                <a:spcPct val="125000"/>
              </a:lnSpc>
              <a:spcBef>
                <a:spcPts val="0"/>
              </a:spcBef>
              <a:spcAft>
                <a:spcPts val="0"/>
              </a:spcAft>
              <a:buSzPts val="900"/>
              <a:buNone/>
              <a:defRPr b="0" sz="900"/>
            </a:lvl2pPr>
            <a:lvl3pPr lvl="2" algn="l">
              <a:lnSpc>
                <a:spcPct val="125000"/>
              </a:lnSpc>
              <a:spcBef>
                <a:spcPts val="0"/>
              </a:spcBef>
              <a:spcAft>
                <a:spcPts val="0"/>
              </a:spcAft>
              <a:buSzPts val="900"/>
              <a:buNone/>
              <a:defRPr b="0" sz="900"/>
            </a:lvl3pPr>
            <a:lvl4pPr lvl="3" algn="l">
              <a:lnSpc>
                <a:spcPct val="125000"/>
              </a:lnSpc>
              <a:spcBef>
                <a:spcPts val="0"/>
              </a:spcBef>
              <a:spcAft>
                <a:spcPts val="0"/>
              </a:spcAft>
              <a:buSzPts val="900"/>
              <a:buNone/>
              <a:defRPr b="0" sz="900"/>
            </a:lvl4pPr>
            <a:lvl5pPr lvl="4" algn="l">
              <a:lnSpc>
                <a:spcPct val="125000"/>
              </a:lnSpc>
              <a:spcBef>
                <a:spcPts val="0"/>
              </a:spcBef>
              <a:spcAft>
                <a:spcPts val="0"/>
              </a:spcAft>
              <a:buSzPts val="900"/>
              <a:buNone/>
              <a:defRPr b="0" sz="900"/>
            </a:lvl5pPr>
            <a:lvl6pPr lvl="5" algn="l">
              <a:lnSpc>
                <a:spcPct val="125000"/>
              </a:lnSpc>
              <a:spcBef>
                <a:spcPts val="0"/>
              </a:spcBef>
              <a:spcAft>
                <a:spcPts val="0"/>
              </a:spcAft>
              <a:buSzPts val="900"/>
              <a:buNone/>
              <a:defRPr b="0" sz="900"/>
            </a:lvl6pPr>
            <a:lvl7pPr lvl="6" algn="l">
              <a:lnSpc>
                <a:spcPct val="125000"/>
              </a:lnSpc>
              <a:spcBef>
                <a:spcPts val="0"/>
              </a:spcBef>
              <a:spcAft>
                <a:spcPts val="0"/>
              </a:spcAft>
              <a:buSzPts val="900"/>
              <a:buNone/>
              <a:defRPr b="0" sz="900"/>
            </a:lvl7pPr>
            <a:lvl8pPr lvl="7" algn="l">
              <a:lnSpc>
                <a:spcPct val="125000"/>
              </a:lnSpc>
              <a:spcBef>
                <a:spcPts val="0"/>
              </a:spcBef>
              <a:spcAft>
                <a:spcPts val="0"/>
              </a:spcAft>
              <a:buSzPts val="900"/>
              <a:buNone/>
              <a:defRPr b="0" sz="900"/>
            </a:lvl8pPr>
            <a:lvl9pPr lvl="8" algn="l">
              <a:lnSpc>
                <a:spcPct val="125000"/>
              </a:lnSpc>
              <a:spcBef>
                <a:spcPts val="0"/>
              </a:spcBef>
              <a:spcAft>
                <a:spcPts val="0"/>
              </a:spcAft>
              <a:buSzPts val="900"/>
              <a:buNone/>
              <a:defRPr b="0" sz="900"/>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End Card">
  <p:cSld name="SECTION_HEADER_2_1_2_3_1_2">
    <p:bg>
      <p:bgPr>
        <a:solidFill>
          <a:schemeClr val="accent3"/>
        </a:solidFill>
      </p:bgPr>
    </p:bg>
    <p:spTree>
      <p:nvGrpSpPr>
        <p:cNvPr id="615" name="Shape 615"/>
        <p:cNvGrpSpPr/>
        <p:nvPr/>
      </p:nvGrpSpPr>
      <p:grpSpPr>
        <a:xfrm>
          <a:off x="0" y="0"/>
          <a:ext cx="0" cy="0"/>
          <a:chOff x="0" y="0"/>
          <a:chExt cx="0" cy="0"/>
        </a:xfrm>
      </p:grpSpPr>
      <p:grpSp>
        <p:nvGrpSpPr>
          <p:cNvPr id="616" name="Google Shape;616;p90"/>
          <p:cNvGrpSpPr/>
          <p:nvPr/>
        </p:nvGrpSpPr>
        <p:grpSpPr>
          <a:xfrm>
            <a:off x="3286033" y="2314577"/>
            <a:ext cx="2571934" cy="514347"/>
            <a:chOff x="1751220" y="2553305"/>
            <a:chExt cx="8690433" cy="1751564"/>
          </a:xfrm>
        </p:grpSpPr>
        <p:grpSp>
          <p:nvGrpSpPr>
            <p:cNvPr id="617" name="Google Shape;617;p90"/>
            <p:cNvGrpSpPr/>
            <p:nvPr/>
          </p:nvGrpSpPr>
          <p:grpSpPr>
            <a:xfrm>
              <a:off x="4940894" y="2609525"/>
              <a:ext cx="5500759" cy="1694643"/>
              <a:chOff x="4940894" y="2609525"/>
              <a:chExt cx="5500759" cy="1694643"/>
            </a:xfrm>
          </p:grpSpPr>
          <p:sp>
            <p:nvSpPr>
              <p:cNvPr id="618" name="Google Shape;618;p90"/>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19" name="Google Shape;619;p90"/>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20" name="Google Shape;620;p90"/>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21" name="Google Shape;621;p90"/>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nvGrpSpPr>
            <p:cNvPr id="622" name="Google Shape;622;p90"/>
            <p:cNvGrpSpPr/>
            <p:nvPr/>
          </p:nvGrpSpPr>
          <p:grpSpPr>
            <a:xfrm>
              <a:off x="1751220" y="2553305"/>
              <a:ext cx="2635412" cy="1751564"/>
              <a:chOff x="1751220" y="2553305"/>
              <a:chExt cx="2635412" cy="1751564"/>
            </a:xfrm>
          </p:grpSpPr>
          <p:grpSp>
            <p:nvGrpSpPr>
              <p:cNvPr id="623" name="Google Shape;623;p90"/>
              <p:cNvGrpSpPr/>
              <p:nvPr/>
            </p:nvGrpSpPr>
            <p:grpSpPr>
              <a:xfrm>
                <a:off x="1751220" y="2553305"/>
                <a:ext cx="2635412" cy="1751564"/>
                <a:chOff x="1751220" y="2553305"/>
                <a:chExt cx="2635412" cy="1751564"/>
              </a:xfrm>
            </p:grpSpPr>
            <p:sp>
              <p:nvSpPr>
                <p:cNvPr id="624" name="Google Shape;624;p90"/>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25" name="Google Shape;625;p90"/>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26" name="Google Shape;626;p90"/>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sp>
              <p:nvSpPr>
                <p:cNvPr id="627" name="Google Shape;627;p90"/>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sp>
            <p:nvSpPr>
              <p:cNvPr id="628" name="Google Shape;628;p90"/>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White">
  <p:cSld name="SECTION_HEADER_2_1_2_3">
    <p:spTree>
      <p:nvGrpSpPr>
        <p:cNvPr id="629" name="Shape 62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olor">
  <p:cSld name="SECTION_HEADER_2_1_1">
    <p:bg>
      <p:bgPr>
        <a:solidFill>
          <a:schemeClr val="dk1"/>
        </a:solidFill>
      </p:bgPr>
    </p:bg>
    <p:spTree>
      <p:nvGrpSpPr>
        <p:cNvPr id="630" name="Shape 630"/>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Black">
  <p:cSld name="SECTION_HEADER_2_1_1_1">
    <p:bg>
      <p:bgPr>
        <a:solidFill>
          <a:schemeClr val="accent5"/>
        </a:solidFill>
      </p:bgPr>
    </p:bg>
    <p:spTree>
      <p:nvGrpSpPr>
        <p:cNvPr id="631" name="Shape 631"/>
        <p:cNvGrpSpPr/>
        <p:nvPr/>
      </p:nvGrpSpPr>
      <p:grpSpPr>
        <a:xfrm>
          <a:off x="0" y="0"/>
          <a:ext cx="0" cy="0"/>
          <a:chOff x="0" y="0"/>
          <a:chExt cx="0" cy="0"/>
        </a:xfrm>
      </p:grpSpPr>
      <p:sp>
        <p:nvSpPr>
          <p:cNvPr id="632" name="Google Shape;632;p93"/>
          <p:cNvSpPr/>
          <p:nvPr/>
        </p:nvSpPr>
        <p:spPr>
          <a:xfrm>
            <a:off x="521036" y="1722056"/>
            <a:ext cx="707400" cy="550500"/>
          </a:xfrm>
          <a:prstGeom prst="rect">
            <a:avLst/>
          </a:prstGeom>
          <a:solidFill>
            <a:srgbClr val="4E4391"/>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3" name="Google Shape;633;p93"/>
          <p:cNvSpPr/>
          <p:nvPr/>
        </p:nvSpPr>
        <p:spPr>
          <a:xfrm>
            <a:off x="1580556" y="1722056"/>
            <a:ext cx="703200" cy="550500"/>
          </a:xfrm>
          <a:prstGeom prst="rect">
            <a:avLst/>
          </a:prstGeom>
          <a:solidFill>
            <a:srgbClr val="00629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4" name="Google Shape;634;p93"/>
          <p:cNvSpPr/>
          <p:nvPr/>
        </p:nvSpPr>
        <p:spPr>
          <a:xfrm>
            <a:off x="2646001" y="1722056"/>
            <a:ext cx="707400" cy="550500"/>
          </a:xfrm>
          <a:prstGeom prst="rect">
            <a:avLst/>
          </a:prstGeom>
          <a:solidFill>
            <a:srgbClr val="00719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5" name="Google Shape;635;p93"/>
          <p:cNvSpPr/>
          <p:nvPr/>
        </p:nvSpPr>
        <p:spPr>
          <a:xfrm>
            <a:off x="3695404" y="1722056"/>
            <a:ext cx="708600" cy="550500"/>
          </a:xfrm>
          <a:prstGeom prst="rect">
            <a:avLst/>
          </a:prstGeom>
          <a:solidFill>
            <a:srgbClr val="007A8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6" name="Google Shape;636;p93"/>
          <p:cNvSpPr/>
          <p:nvPr/>
        </p:nvSpPr>
        <p:spPr>
          <a:xfrm>
            <a:off x="4746016" y="1722056"/>
            <a:ext cx="708600" cy="550500"/>
          </a:xfrm>
          <a:prstGeom prst="rect">
            <a:avLst/>
          </a:prstGeom>
          <a:solidFill>
            <a:srgbClr val="1A7639"/>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7" name="Google Shape;637;p93"/>
          <p:cNvSpPr/>
          <p:nvPr/>
        </p:nvSpPr>
        <p:spPr>
          <a:xfrm>
            <a:off x="5803704" y="1722056"/>
            <a:ext cx="708600" cy="550500"/>
          </a:xfrm>
          <a:prstGeom prst="rect">
            <a:avLst/>
          </a:prstGeom>
          <a:solidFill>
            <a:srgbClr val="CA3112"/>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8" name="Google Shape;638;p93"/>
          <p:cNvSpPr/>
          <p:nvPr/>
        </p:nvSpPr>
        <p:spPr>
          <a:xfrm>
            <a:off x="6851279" y="1722056"/>
            <a:ext cx="708600" cy="550500"/>
          </a:xfrm>
          <a:prstGeom prst="rect">
            <a:avLst/>
          </a:prstGeom>
          <a:solidFill>
            <a:srgbClr val="A3303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9" name="Google Shape;639;p93"/>
          <p:cNvSpPr/>
          <p:nvPr/>
        </p:nvSpPr>
        <p:spPr>
          <a:xfrm>
            <a:off x="7914364" y="1722056"/>
            <a:ext cx="708600" cy="550500"/>
          </a:xfrm>
          <a:prstGeom prst="rect">
            <a:avLst/>
          </a:prstGeom>
          <a:solidFill>
            <a:srgbClr val="633B6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0" name="Google Shape;640;p93"/>
          <p:cNvSpPr/>
          <p:nvPr/>
        </p:nvSpPr>
        <p:spPr>
          <a:xfrm>
            <a:off x="521036" y="2870944"/>
            <a:ext cx="707400" cy="550500"/>
          </a:xfrm>
          <a:prstGeom prst="rect">
            <a:avLst/>
          </a:prstGeom>
          <a:solidFill>
            <a:srgbClr val="B5B5DB"/>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1" name="Google Shape;641;p93"/>
          <p:cNvSpPr/>
          <p:nvPr/>
        </p:nvSpPr>
        <p:spPr>
          <a:xfrm>
            <a:off x="1580556" y="2870944"/>
            <a:ext cx="703200" cy="550500"/>
          </a:xfrm>
          <a:prstGeom prst="rect">
            <a:avLst/>
          </a:prstGeom>
          <a:solidFill>
            <a:srgbClr val="AFD3E8"/>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2" name="Google Shape;642;p93"/>
          <p:cNvSpPr/>
          <p:nvPr/>
        </p:nvSpPr>
        <p:spPr>
          <a:xfrm>
            <a:off x="2646001" y="2870944"/>
            <a:ext cx="707400" cy="550500"/>
          </a:xfrm>
          <a:prstGeom prst="rect">
            <a:avLst/>
          </a:prstGeom>
          <a:solidFill>
            <a:srgbClr val="C8E7FA"/>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3" name="Google Shape;643;p93"/>
          <p:cNvSpPr/>
          <p:nvPr/>
        </p:nvSpPr>
        <p:spPr>
          <a:xfrm>
            <a:off x="3695404" y="2870944"/>
            <a:ext cx="708600" cy="550500"/>
          </a:xfrm>
          <a:prstGeom prst="rect">
            <a:avLst/>
          </a:prstGeom>
          <a:solidFill>
            <a:srgbClr val="BFE0D6"/>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4" name="Google Shape;644;p93"/>
          <p:cNvSpPr/>
          <p:nvPr/>
        </p:nvSpPr>
        <p:spPr>
          <a:xfrm>
            <a:off x="4746016" y="2870944"/>
            <a:ext cx="708600" cy="550500"/>
          </a:xfrm>
          <a:prstGeom prst="rect">
            <a:avLst/>
          </a:prstGeom>
          <a:solidFill>
            <a:srgbClr val="B2CDB5"/>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5" name="Google Shape;645;p93"/>
          <p:cNvSpPr/>
          <p:nvPr/>
        </p:nvSpPr>
        <p:spPr>
          <a:xfrm>
            <a:off x="5803704" y="2870944"/>
            <a:ext cx="708600" cy="550500"/>
          </a:xfrm>
          <a:prstGeom prst="rect">
            <a:avLst/>
          </a:prstGeom>
          <a:solidFill>
            <a:srgbClr val="FBD6B7"/>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6" name="Google Shape;646;p93"/>
          <p:cNvSpPr/>
          <p:nvPr/>
        </p:nvSpPr>
        <p:spPr>
          <a:xfrm>
            <a:off x="6851279" y="2870944"/>
            <a:ext cx="708600" cy="550500"/>
          </a:xfrm>
          <a:prstGeom prst="rect">
            <a:avLst/>
          </a:prstGeom>
          <a:solidFill>
            <a:srgbClr val="FBE3DF"/>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7" name="Google Shape;647;p93"/>
          <p:cNvSpPr/>
          <p:nvPr/>
        </p:nvSpPr>
        <p:spPr>
          <a:xfrm>
            <a:off x="7914364" y="2870944"/>
            <a:ext cx="708600" cy="550500"/>
          </a:xfrm>
          <a:prstGeom prst="rect">
            <a:avLst/>
          </a:prstGeom>
          <a:solidFill>
            <a:srgbClr val="D4CAE0"/>
          </a:solid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8" name="Google Shape;648;p93"/>
          <p:cNvSpPr/>
          <p:nvPr/>
        </p:nvSpPr>
        <p:spPr>
          <a:xfrm>
            <a:off x="5025" y="0"/>
            <a:ext cx="9133950" cy="5143500"/>
          </a:xfrm>
          <a:prstGeom prst="rect">
            <a:avLst/>
          </a:prstGeom>
          <a:solidFill>
            <a:srgbClr val="000000"/>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1">
  <p:cSld name="TITLE_4">
    <p:spTree>
      <p:nvGrpSpPr>
        <p:cNvPr id="649" name="Shape 649"/>
        <p:cNvGrpSpPr/>
        <p:nvPr/>
      </p:nvGrpSpPr>
      <p:grpSpPr>
        <a:xfrm>
          <a:off x="0" y="0"/>
          <a:ext cx="0" cy="0"/>
          <a:chOff x="0" y="0"/>
          <a:chExt cx="0" cy="0"/>
        </a:xfrm>
      </p:grpSpPr>
      <p:sp>
        <p:nvSpPr>
          <p:cNvPr id="650" name="Google Shape;650;p94"/>
          <p:cNvSpPr txBox="1"/>
          <p:nvPr>
            <p:ph idx="1" type="subTitle"/>
          </p:nvPr>
        </p:nvSpPr>
        <p:spPr>
          <a:xfrm>
            <a:off x="352050" y="4507992"/>
            <a:ext cx="1406100" cy="347400"/>
          </a:xfrm>
          <a:prstGeom prst="rect">
            <a:avLst/>
          </a:prstGeom>
        </p:spPr>
        <p:txBody>
          <a:bodyPr anchorCtr="0" anchor="b" bIns="0" lIns="0" spcFirstLastPara="1" rIns="0" wrap="square" tIns="0">
            <a:noAutofit/>
          </a:bodyPr>
          <a:lstStyle>
            <a:lvl1pPr indent="0" lvl="0" marL="0" marR="0" rtl="0" algn="l">
              <a:lnSpc>
                <a:spcPct val="125000"/>
              </a:lnSpc>
              <a:spcBef>
                <a:spcPts val="0"/>
              </a:spcBef>
              <a:spcAft>
                <a:spcPts val="0"/>
              </a:spcAft>
              <a:buNone/>
              <a:defRPr b="0" sz="900"/>
            </a:lvl1pPr>
            <a:lvl2pPr lvl="1" rtl="0">
              <a:lnSpc>
                <a:spcPct val="125000"/>
              </a:lnSpc>
              <a:spcBef>
                <a:spcPts val="0"/>
              </a:spcBef>
              <a:spcAft>
                <a:spcPts val="0"/>
              </a:spcAft>
              <a:buNone/>
              <a:defRPr b="0" sz="900"/>
            </a:lvl2pPr>
            <a:lvl3pPr lvl="2" rtl="0">
              <a:lnSpc>
                <a:spcPct val="125000"/>
              </a:lnSpc>
              <a:spcBef>
                <a:spcPts val="0"/>
              </a:spcBef>
              <a:spcAft>
                <a:spcPts val="0"/>
              </a:spcAft>
              <a:buNone/>
              <a:defRPr b="0" sz="900"/>
            </a:lvl3pPr>
            <a:lvl4pPr lvl="3" rtl="0">
              <a:lnSpc>
                <a:spcPct val="125000"/>
              </a:lnSpc>
              <a:spcBef>
                <a:spcPts val="0"/>
              </a:spcBef>
              <a:spcAft>
                <a:spcPts val="0"/>
              </a:spcAft>
              <a:buNone/>
              <a:defRPr b="0" sz="900"/>
            </a:lvl4pPr>
            <a:lvl5pPr lvl="4" rtl="0">
              <a:lnSpc>
                <a:spcPct val="125000"/>
              </a:lnSpc>
              <a:spcBef>
                <a:spcPts val="0"/>
              </a:spcBef>
              <a:spcAft>
                <a:spcPts val="0"/>
              </a:spcAft>
              <a:buNone/>
              <a:defRPr b="0" sz="900"/>
            </a:lvl5pPr>
            <a:lvl6pPr lvl="5" rtl="0">
              <a:lnSpc>
                <a:spcPct val="125000"/>
              </a:lnSpc>
              <a:spcBef>
                <a:spcPts val="0"/>
              </a:spcBef>
              <a:spcAft>
                <a:spcPts val="0"/>
              </a:spcAft>
              <a:buNone/>
              <a:defRPr b="0" sz="900"/>
            </a:lvl6pPr>
            <a:lvl7pPr lvl="6" rtl="0">
              <a:lnSpc>
                <a:spcPct val="125000"/>
              </a:lnSpc>
              <a:spcBef>
                <a:spcPts val="0"/>
              </a:spcBef>
              <a:spcAft>
                <a:spcPts val="0"/>
              </a:spcAft>
              <a:buNone/>
              <a:defRPr b="0" sz="900"/>
            </a:lvl7pPr>
            <a:lvl8pPr lvl="7" rtl="0">
              <a:lnSpc>
                <a:spcPct val="125000"/>
              </a:lnSpc>
              <a:spcBef>
                <a:spcPts val="0"/>
              </a:spcBef>
              <a:spcAft>
                <a:spcPts val="0"/>
              </a:spcAft>
              <a:buNone/>
              <a:defRPr b="0" sz="900"/>
            </a:lvl8pPr>
            <a:lvl9pPr lvl="8" rtl="0">
              <a:lnSpc>
                <a:spcPct val="125000"/>
              </a:lnSpc>
              <a:spcBef>
                <a:spcPts val="0"/>
              </a:spcBef>
              <a:spcAft>
                <a:spcPts val="0"/>
              </a:spcAft>
              <a:buNone/>
              <a:defRPr b="0" sz="900"/>
            </a:lvl9pPr>
          </a:lstStyle>
          <a:p/>
        </p:txBody>
      </p:sp>
      <p:sp>
        <p:nvSpPr>
          <p:cNvPr id="651" name="Google Shape;651;p94"/>
          <p:cNvSpPr txBox="1"/>
          <p:nvPr>
            <p:ph idx="2" type="subTitle"/>
          </p:nvPr>
        </p:nvSpPr>
        <p:spPr>
          <a:xfrm>
            <a:off x="2110538" y="4507992"/>
            <a:ext cx="1406100" cy="347400"/>
          </a:xfrm>
          <a:prstGeom prst="rect">
            <a:avLst/>
          </a:prstGeom>
        </p:spPr>
        <p:txBody>
          <a:bodyPr anchorCtr="0" anchor="b" bIns="0" lIns="0" spcFirstLastPara="1" rIns="0" wrap="square" tIns="0">
            <a:noAutofit/>
          </a:bodyPr>
          <a:lstStyle>
            <a:lvl1pPr indent="0" lvl="0" marL="0" marR="0" rtl="0" algn="l">
              <a:lnSpc>
                <a:spcPct val="125000"/>
              </a:lnSpc>
              <a:spcBef>
                <a:spcPts val="0"/>
              </a:spcBef>
              <a:spcAft>
                <a:spcPts val="0"/>
              </a:spcAft>
              <a:buNone/>
              <a:defRPr b="0" sz="900"/>
            </a:lvl1pPr>
            <a:lvl2pPr lvl="1" rtl="0">
              <a:lnSpc>
                <a:spcPct val="125000"/>
              </a:lnSpc>
              <a:spcBef>
                <a:spcPts val="0"/>
              </a:spcBef>
              <a:spcAft>
                <a:spcPts val="0"/>
              </a:spcAft>
              <a:buNone/>
              <a:defRPr b="0" sz="900"/>
            </a:lvl2pPr>
            <a:lvl3pPr lvl="2" rtl="0">
              <a:lnSpc>
                <a:spcPct val="125000"/>
              </a:lnSpc>
              <a:spcBef>
                <a:spcPts val="0"/>
              </a:spcBef>
              <a:spcAft>
                <a:spcPts val="0"/>
              </a:spcAft>
              <a:buNone/>
              <a:defRPr b="0" sz="900"/>
            </a:lvl3pPr>
            <a:lvl4pPr lvl="3" rtl="0">
              <a:lnSpc>
                <a:spcPct val="125000"/>
              </a:lnSpc>
              <a:spcBef>
                <a:spcPts val="0"/>
              </a:spcBef>
              <a:spcAft>
                <a:spcPts val="0"/>
              </a:spcAft>
              <a:buNone/>
              <a:defRPr b="0" sz="900"/>
            </a:lvl4pPr>
            <a:lvl5pPr lvl="4" rtl="0">
              <a:lnSpc>
                <a:spcPct val="125000"/>
              </a:lnSpc>
              <a:spcBef>
                <a:spcPts val="0"/>
              </a:spcBef>
              <a:spcAft>
                <a:spcPts val="0"/>
              </a:spcAft>
              <a:buNone/>
              <a:defRPr b="0" sz="900"/>
            </a:lvl5pPr>
            <a:lvl6pPr lvl="5" rtl="0">
              <a:lnSpc>
                <a:spcPct val="125000"/>
              </a:lnSpc>
              <a:spcBef>
                <a:spcPts val="0"/>
              </a:spcBef>
              <a:spcAft>
                <a:spcPts val="0"/>
              </a:spcAft>
              <a:buNone/>
              <a:defRPr b="0" sz="900"/>
            </a:lvl6pPr>
            <a:lvl7pPr lvl="6" rtl="0">
              <a:lnSpc>
                <a:spcPct val="125000"/>
              </a:lnSpc>
              <a:spcBef>
                <a:spcPts val="0"/>
              </a:spcBef>
              <a:spcAft>
                <a:spcPts val="0"/>
              </a:spcAft>
              <a:buNone/>
              <a:defRPr b="0" sz="900"/>
            </a:lvl7pPr>
            <a:lvl8pPr lvl="7" rtl="0">
              <a:lnSpc>
                <a:spcPct val="125000"/>
              </a:lnSpc>
              <a:spcBef>
                <a:spcPts val="0"/>
              </a:spcBef>
              <a:spcAft>
                <a:spcPts val="0"/>
              </a:spcAft>
              <a:buNone/>
              <a:defRPr b="0" sz="900"/>
            </a:lvl8pPr>
            <a:lvl9pPr lvl="8" rtl="0">
              <a:lnSpc>
                <a:spcPct val="125000"/>
              </a:lnSpc>
              <a:spcBef>
                <a:spcPts val="0"/>
              </a:spcBef>
              <a:spcAft>
                <a:spcPts val="0"/>
              </a:spcAft>
              <a:buNone/>
              <a:defRPr b="0" sz="900"/>
            </a:lvl9pPr>
          </a:lstStyle>
          <a:p/>
        </p:txBody>
      </p:sp>
      <p:sp>
        <p:nvSpPr>
          <p:cNvPr id="652" name="Google Shape;652;p94"/>
          <p:cNvSpPr txBox="1"/>
          <p:nvPr>
            <p:ph idx="3" type="subTitle"/>
          </p:nvPr>
        </p:nvSpPr>
        <p:spPr>
          <a:xfrm>
            <a:off x="3869025" y="4507992"/>
            <a:ext cx="1406100" cy="347400"/>
          </a:xfrm>
          <a:prstGeom prst="rect">
            <a:avLst/>
          </a:prstGeom>
        </p:spPr>
        <p:txBody>
          <a:bodyPr anchorCtr="0" anchor="b" bIns="0" lIns="0" spcFirstLastPara="1" rIns="0" wrap="square" tIns="0">
            <a:noAutofit/>
          </a:bodyPr>
          <a:lstStyle>
            <a:lvl1pPr indent="0" lvl="0" marL="0" marR="0" rtl="0" algn="l">
              <a:lnSpc>
                <a:spcPct val="125000"/>
              </a:lnSpc>
              <a:spcBef>
                <a:spcPts val="0"/>
              </a:spcBef>
              <a:spcAft>
                <a:spcPts val="0"/>
              </a:spcAft>
              <a:buNone/>
              <a:defRPr b="0" sz="900"/>
            </a:lvl1pPr>
            <a:lvl2pPr lvl="1" rtl="0">
              <a:lnSpc>
                <a:spcPct val="125000"/>
              </a:lnSpc>
              <a:spcBef>
                <a:spcPts val="0"/>
              </a:spcBef>
              <a:spcAft>
                <a:spcPts val="0"/>
              </a:spcAft>
              <a:buNone/>
              <a:defRPr b="0" sz="900"/>
            </a:lvl2pPr>
            <a:lvl3pPr lvl="2" rtl="0">
              <a:lnSpc>
                <a:spcPct val="125000"/>
              </a:lnSpc>
              <a:spcBef>
                <a:spcPts val="0"/>
              </a:spcBef>
              <a:spcAft>
                <a:spcPts val="0"/>
              </a:spcAft>
              <a:buNone/>
              <a:defRPr b="0" sz="900"/>
            </a:lvl3pPr>
            <a:lvl4pPr lvl="3" rtl="0">
              <a:lnSpc>
                <a:spcPct val="125000"/>
              </a:lnSpc>
              <a:spcBef>
                <a:spcPts val="0"/>
              </a:spcBef>
              <a:spcAft>
                <a:spcPts val="0"/>
              </a:spcAft>
              <a:buNone/>
              <a:defRPr b="0" sz="900"/>
            </a:lvl4pPr>
            <a:lvl5pPr lvl="4" rtl="0">
              <a:lnSpc>
                <a:spcPct val="125000"/>
              </a:lnSpc>
              <a:spcBef>
                <a:spcPts val="0"/>
              </a:spcBef>
              <a:spcAft>
                <a:spcPts val="0"/>
              </a:spcAft>
              <a:buNone/>
              <a:defRPr b="0" sz="900"/>
            </a:lvl5pPr>
            <a:lvl6pPr lvl="5" rtl="0">
              <a:lnSpc>
                <a:spcPct val="125000"/>
              </a:lnSpc>
              <a:spcBef>
                <a:spcPts val="0"/>
              </a:spcBef>
              <a:spcAft>
                <a:spcPts val="0"/>
              </a:spcAft>
              <a:buNone/>
              <a:defRPr b="0" sz="900"/>
            </a:lvl6pPr>
            <a:lvl7pPr lvl="6" rtl="0">
              <a:lnSpc>
                <a:spcPct val="125000"/>
              </a:lnSpc>
              <a:spcBef>
                <a:spcPts val="0"/>
              </a:spcBef>
              <a:spcAft>
                <a:spcPts val="0"/>
              </a:spcAft>
              <a:buNone/>
              <a:defRPr b="0" sz="900"/>
            </a:lvl7pPr>
            <a:lvl8pPr lvl="7" rtl="0">
              <a:lnSpc>
                <a:spcPct val="125000"/>
              </a:lnSpc>
              <a:spcBef>
                <a:spcPts val="0"/>
              </a:spcBef>
              <a:spcAft>
                <a:spcPts val="0"/>
              </a:spcAft>
              <a:buNone/>
              <a:defRPr b="0" sz="900"/>
            </a:lvl8pPr>
            <a:lvl9pPr lvl="8" rtl="0">
              <a:lnSpc>
                <a:spcPct val="125000"/>
              </a:lnSpc>
              <a:spcBef>
                <a:spcPts val="0"/>
              </a:spcBef>
              <a:spcAft>
                <a:spcPts val="0"/>
              </a:spcAft>
              <a:buNone/>
              <a:defRPr b="0" sz="900"/>
            </a:lvl9pPr>
          </a:lstStyle>
          <a:p/>
        </p:txBody>
      </p:sp>
      <p:sp>
        <p:nvSpPr>
          <p:cNvPr id="653" name="Google Shape;653;p94"/>
          <p:cNvSpPr txBox="1"/>
          <p:nvPr>
            <p:ph type="ctrTitle"/>
          </p:nvPr>
        </p:nvSpPr>
        <p:spPr>
          <a:xfrm>
            <a:off x="352050" y="1325880"/>
            <a:ext cx="5982600" cy="855000"/>
          </a:xfrm>
          <a:prstGeom prst="rect">
            <a:avLst/>
          </a:prstGeom>
        </p:spPr>
        <p:txBody>
          <a:bodyPr anchorCtr="0" anchor="b" bIns="0" lIns="0" spcFirstLastPara="1" rIns="0" wrap="square" tIns="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4" name="Google Shape;654;p94"/>
          <p:cNvSpPr txBox="1"/>
          <p:nvPr>
            <p:ph idx="4" type="subTitle"/>
          </p:nvPr>
        </p:nvSpPr>
        <p:spPr>
          <a:xfrm>
            <a:off x="352050" y="2423165"/>
            <a:ext cx="5982600" cy="173700"/>
          </a:xfrm>
          <a:prstGeom prst="rect">
            <a:avLst/>
          </a:prstGeom>
        </p:spPr>
        <p:txBody>
          <a:bodyPr anchorCtr="0" anchor="t" bIns="0" lIns="0" spcFirstLastPara="1" rIns="0" wrap="square" tIns="0">
            <a:noAutofit/>
          </a:bodyPr>
          <a:lstStyle>
            <a:lvl1pPr indent="0" lvl="0" marL="0" marR="0" rtl="0" algn="l">
              <a:lnSpc>
                <a:spcPct val="125000"/>
              </a:lnSpc>
              <a:spcBef>
                <a:spcPts val="0"/>
              </a:spcBef>
              <a:spcAft>
                <a:spcPts val="0"/>
              </a:spcAft>
              <a:buNone/>
              <a:defRPr sz="900"/>
            </a:lvl1pPr>
            <a:lvl2pPr lvl="1" rtl="0">
              <a:lnSpc>
                <a:spcPct val="125000"/>
              </a:lnSpc>
              <a:spcBef>
                <a:spcPts val="0"/>
              </a:spcBef>
              <a:spcAft>
                <a:spcPts val="0"/>
              </a:spcAft>
              <a:buNone/>
              <a:defRPr sz="900"/>
            </a:lvl2pPr>
            <a:lvl3pPr lvl="2" rtl="0">
              <a:lnSpc>
                <a:spcPct val="125000"/>
              </a:lnSpc>
              <a:spcBef>
                <a:spcPts val="0"/>
              </a:spcBef>
              <a:spcAft>
                <a:spcPts val="0"/>
              </a:spcAft>
              <a:buNone/>
              <a:defRPr sz="900"/>
            </a:lvl3pPr>
            <a:lvl4pPr lvl="3" rtl="0">
              <a:lnSpc>
                <a:spcPct val="125000"/>
              </a:lnSpc>
              <a:spcBef>
                <a:spcPts val="0"/>
              </a:spcBef>
              <a:spcAft>
                <a:spcPts val="0"/>
              </a:spcAft>
              <a:buNone/>
              <a:defRPr sz="900"/>
            </a:lvl4pPr>
            <a:lvl5pPr lvl="4" rtl="0">
              <a:lnSpc>
                <a:spcPct val="125000"/>
              </a:lnSpc>
              <a:spcBef>
                <a:spcPts val="0"/>
              </a:spcBef>
              <a:spcAft>
                <a:spcPts val="0"/>
              </a:spcAft>
              <a:buNone/>
              <a:defRPr sz="900"/>
            </a:lvl5pPr>
            <a:lvl6pPr lvl="5" rtl="0">
              <a:lnSpc>
                <a:spcPct val="125000"/>
              </a:lnSpc>
              <a:spcBef>
                <a:spcPts val="0"/>
              </a:spcBef>
              <a:spcAft>
                <a:spcPts val="0"/>
              </a:spcAft>
              <a:buNone/>
              <a:defRPr sz="900"/>
            </a:lvl6pPr>
            <a:lvl7pPr lvl="6" rtl="0">
              <a:lnSpc>
                <a:spcPct val="125000"/>
              </a:lnSpc>
              <a:spcBef>
                <a:spcPts val="0"/>
              </a:spcBef>
              <a:spcAft>
                <a:spcPts val="0"/>
              </a:spcAft>
              <a:buNone/>
              <a:defRPr sz="900"/>
            </a:lvl7pPr>
            <a:lvl8pPr lvl="7" rtl="0">
              <a:lnSpc>
                <a:spcPct val="125000"/>
              </a:lnSpc>
              <a:spcBef>
                <a:spcPts val="0"/>
              </a:spcBef>
              <a:spcAft>
                <a:spcPts val="0"/>
              </a:spcAft>
              <a:buNone/>
              <a:defRPr sz="900"/>
            </a:lvl8pPr>
            <a:lvl9pPr lvl="8" rtl="0">
              <a:lnSpc>
                <a:spcPct val="125000"/>
              </a:lnSpc>
              <a:spcBef>
                <a:spcPts val="0"/>
              </a:spcBef>
              <a:spcAft>
                <a:spcPts val="0"/>
              </a:spcAft>
              <a:buNone/>
              <a:defRPr sz="900"/>
            </a:lvl9pPr>
          </a:lstStyle>
          <a:p/>
        </p:txBody>
      </p:sp>
      <p:grpSp>
        <p:nvGrpSpPr>
          <p:cNvPr id="655" name="Google Shape;655;p94"/>
          <p:cNvGrpSpPr/>
          <p:nvPr/>
        </p:nvGrpSpPr>
        <p:grpSpPr>
          <a:xfrm>
            <a:off x="7933699" y="4625913"/>
            <a:ext cx="862960" cy="173755"/>
            <a:chOff x="15867399" y="9251826"/>
            <a:chExt cx="1725920" cy="347510"/>
          </a:xfrm>
        </p:grpSpPr>
        <p:grpSp>
          <p:nvGrpSpPr>
            <p:cNvPr id="656" name="Google Shape;656;p94"/>
            <p:cNvGrpSpPr/>
            <p:nvPr/>
          </p:nvGrpSpPr>
          <p:grpSpPr>
            <a:xfrm>
              <a:off x="16500868" y="9262980"/>
              <a:ext cx="1092451" cy="336217"/>
              <a:chOff x="4940894" y="2609525"/>
              <a:chExt cx="5500759" cy="1694643"/>
            </a:xfrm>
          </p:grpSpPr>
          <p:sp>
            <p:nvSpPr>
              <p:cNvPr id="657" name="Google Shape;657;p94"/>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58" name="Google Shape;658;p94"/>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59" name="Google Shape;659;p94"/>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60" name="Google Shape;660;p94"/>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grpSp>
        <p:grpSp>
          <p:nvGrpSpPr>
            <p:cNvPr id="661" name="Google Shape;661;p94"/>
            <p:cNvGrpSpPr/>
            <p:nvPr/>
          </p:nvGrpSpPr>
          <p:grpSpPr>
            <a:xfrm>
              <a:off x="15867399" y="9251826"/>
              <a:ext cx="523393" cy="347510"/>
              <a:chOff x="1751220" y="2553305"/>
              <a:chExt cx="2635412" cy="1751564"/>
            </a:xfrm>
          </p:grpSpPr>
          <p:grpSp>
            <p:nvGrpSpPr>
              <p:cNvPr id="662" name="Google Shape;662;p94"/>
              <p:cNvGrpSpPr/>
              <p:nvPr/>
            </p:nvGrpSpPr>
            <p:grpSpPr>
              <a:xfrm>
                <a:off x="1751220" y="2553305"/>
                <a:ext cx="2635412" cy="1751564"/>
                <a:chOff x="1751220" y="2553305"/>
                <a:chExt cx="2635412" cy="1751564"/>
              </a:xfrm>
            </p:grpSpPr>
            <p:sp>
              <p:nvSpPr>
                <p:cNvPr id="663" name="Google Shape;663;p94"/>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64" name="Google Shape;664;p94"/>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65" name="Google Shape;665;p94"/>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sp>
              <p:nvSpPr>
                <p:cNvPr id="666" name="Google Shape;666;p94"/>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grpSp>
          <p:sp>
            <p:nvSpPr>
              <p:cNvPr id="667" name="Google Shape;667;p94"/>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000000"/>
                  </a:solidFill>
                  <a:latin typeface="Optimistic Text"/>
                  <a:ea typeface="Optimistic Text"/>
                  <a:cs typeface="Optimistic Text"/>
                  <a:sym typeface="Optimistic Text"/>
                </a:endParaRPr>
              </a:p>
            </p:txBody>
          </p:sp>
        </p:grpSp>
      </p:gr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type="title">
  <p:cSld name="TITLE">
    <p:spTree>
      <p:nvGrpSpPr>
        <p:cNvPr id="671" name="Shape 671"/>
        <p:cNvGrpSpPr/>
        <p:nvPr/>
      </p:nvGrpSpPr>
      <p:grpSpPr>
        <a:xfrm>
          <a:off x="0" y="0"/>
          <a:ext cx="0" cy="0"/>
          <a:chOff x="0" y="0"/>
          <a:chExt cx="0" cy="0"/>
        </a:xfrm>
      </p:grpSpPr>
      <p:sp>
        <p:nvSpPr>
          <p:cNvPr id="672" name="Google Shape;672;p96"/>
          <p:cNvSpPr txBox="1"/>
          <p:nvPr>
            <p:ph idx="1" type="subTitle"/>
          </p:nvPr>
        </p:nvSpPr>
        <p:spPr>
          <a:xfrm>
            <a:off x="352050"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673" name="Google Shape;673;p96"/>
          <p:cNvSpPr txBox="1"/>
          <p:nvPr>
            <p:ph idx="2" type="subTitle"/>
          </p:nvPr>
        </p:nvSpPr>
        <p:spPr>
          <a:xfrm>
            <a:off x="2110538"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674" name="Google Shape;674;p96"/>
          <p:cNvSpPr txBox="1"/>
          <p:nvPr>
            <p:ph idx="3" type="subTitle"/>
          </p:nvPr>
        </p:nvSpPr>
        <p:spPr>
          <a:xfrm>
            <a:off x="3869025" y="4507992"/>
            <a:ext cx="1406100" cy="3474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sz="900"/>
            </a:lvl1pPr>
            <a:lvl2pPr lvl="1" rtl="0" algn="l">
              <a:lnSpc>
                <a:spcPct val="125000"/>
              </a:lnSpc>
              <a:spcBef>
                <a:spcPts val="0"/>
              </a:spcBef>
              <a:spcAft>
                <a:spcPts val="0"/>
              </a:spcAft>
              <a:buSzPts val="900"/>
              <a:buNone/>
              <a:defRPr b="0" sz="900"/>
            </a:lvl2pPr>
            <a:lvl3pPr lvl="2" rtl="0" algn="l">
              <a:lnSpc>
                <a:spcPct val="125000"/>
              </a:lnSpc>
              <a:spcBef>
                <a:spcPts val="0"/>
              </a:spcBef>
              <a:spcAft>
                <a:spcPts val="0"/>
              </a:spcAft>
              <a:buSzPts val="900"/>
              <a:buNone/>
              <a:defRPr b="0" sz="900"/>
            </a:lvl3pPr>
            <a:lvl4pPr lvl="3" rtl="0" algn="l">
              <a:lnSpc>
                <a:spcPct val="125000"/>
              </a:lnSpc>
              <a:spcBef>
                <a:spcPts val="0"/>
              </a:spcBef>
              <a:spcAft>
                <a:spcPts val="0"/>
              </a:spcAft>
              <a:buSzPts val="900"/>
              <a:buNone/>
              <a:defRPr b="0" sz="900"/>
            </a:lvl4pPr>
            <a:lvl5pPr lvl="4" rtl="0" algn="l">
              <a:lnSpc>
                <a:spcPct val="125000"/>
              </a:lnSpc>
              <a:spcBef>
                <a:spcPts val="0"/>
              </a:spcBef>
              <a:spcAft>
                <a:spcPts val="0"/>
              </a:spcAft>
              <a:buSzPts val="900"/>
              <a:buNone/>
              <a:defRPr b="0" sz="900"/>
            </a:lvl5pPr>
            <a:lvl6pPr lvl="5" rtl="0" algn="l">
              <a:lnSpc>
                <a:spcPct val="125000"/>
              </a:lnSpc>
              <a:spcBef>
                <a:spcPts val="0"/>
              </a:spcBef>
              <a:spcAft>
                <a:spcPts val="0"/>
              </a:spcAft>
              <a:buSzPts val="900"/>
              <a:buNone/>
              <a:defRPr b="0" sz="900"/>
            </a:lvl6pPr>
            <a:lvl7pPr lvl="6" rtl="0" algn="l">
              <a:lnSpc>
                <a:spcPct val="125000"/>
              </a:lnSpc>
              <a:spcBef>
                <a:spcPts val="0"/>
              </a:spcBef>
              <a:spcAft>
                <a:spcPts val="0"/>
              </a:spcAft>
              <a:buSzPts val="900"/>
              <a:buNone/>
              <a:defRPr b="0" sz="900"/>
            </a:lvl7pPr>
            <a:lvl8pPr lvl="7" rtl="0" algn="l">
              <a:lnSpc>
                <a:spcPct val="125000"/>
              </a:lnSpc>
              <a:spcBef>
                <a:spcPts val="0"/>
              </a:spcBef>
              <a:spcAft>
                <a:spcPts val="0"/>
              </a:spcAft>
              <a:buSzPts val="900"/>
              <a:buNone/>
              <a:defRPr b="0" sz="900"/>
            </a:lvl8pPr>
            <a:lvl9pPr lvl="8" rtl="0" algn="l">
              <a:lnSpc>
                <a:spcPct val="125000"/>
              </a:lnSpc>
              <a:spcBef>
                <a:spcPts val="0"/>
              </a:spcBef>
              <a:spcAft>
                <a:spcPts val="0"/>
              </a:spcAft>
              <a:buSzPts val="900"/>
              <a:buNone/>
              <a:defRPr b="0" sz="900"/>
            </a:lvl9pPr>
          </a:lstStyle>
          <a:p/>
        </p:txBody>
      </p:sp>
      <p:sp>
        <p:nvSpPr>
          <p:cNvPr id="675" name="Google Shape;675;p96"/>
          <p:cNvSpPr txBox="1"/>
          <p:nvPr>
            <p:ph type="ctrTitle"/>
          </p:nvPr>
        </p:nvSpPr>
        <p:spPr>
          <a:xfrm>
            <a:off x="352050" y="1325880"/>
            <a:ext cx="5982600" cy="8550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6" name="Google Shape;676;p96"/>
          <p:cNvSpPr txBox="1"/>
          <p:nvPr>
            <p:ph idx="4" type="subTitle"/>
          </p:nvPr>
        </p:nvSpPr>
        <p:spPr>
          <a:xfrm>
            <a:off x="352050" y="2423165"/>
            <a:ext cx="59826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grpSp>
        <p:nvGrpSpPr>
          <p:cNvPr id="677" name="Google Shape;677;p96"/>
          <p:cNvGrpSpPr/>
          <p:nvPr/>
        </p:nvGrpSpPr>
        <p:grpSpPr>
          <a:xfrm>
            <a:off x="7933699" y="4625913"/>
            <a:ext cx="862960" cy="173755"/>
            <a:chOff x="15867399" y="9251826"/>
            <a:chExt cx="1725920" cy="347510"/>
          </a:xfrm>
        </p:grpSpPr>
        <p:grpSp>
          <p:nvGrpSpPr>
            <p:cNvPr id="678" name="Google Shape;678;p96"/>
            <p:cNvGrpSpPr/>
            <p:nvPr/>
          </p:nvGrpSpPr>
          <p:grpSpPr>
            <a:xfrm>
              <a:off x="16500868" y="9262980"/>
              <a:ext cx="1092451" cy="336217"/>
              <a:chOff x="4940894" y="2609525"/>
              <a:chExt cx="5500759" cy="1694643"/>
            </a:xfrm>
          </p:grpSpPr>
          <p:sp>
            <p:nvSpPr>
              <p:cNvPr id="679" name="Google Shape;679;p96"/>
              <p:cNvSpPr/>
              <p:nvPr/>
            </p:nvSpPr>
            <p:spPr>
              <a:xfrm>
                <a:off x="4940894" y="2609525"/>
                <a:ext cx="1771710" cy="1664870"/>
              </a:xfrm>
              <a:custGeom>
                <a:rect b="b" l="l" r="r" t="t"/>
                <a:pathLst>
                  <a:path extrusionOk="0" h="1664870" w="1771710">
                    <a:moveTo>
                      <a:pt x="0" y="0"/>
                    </a:moveTo>
                    <a:lnTo>
                      <a:pt x="329405" y="0"/>
                    </a:lnTo>
                    <a:lnTo>
                      <a:pt x="889445" y="1013178"/>
                    </a:lnTo>
                    <a:lnTo>
                      <a:pt x="1449486" y="0"/>
                    </a:lnTo>
                    <a:lnTo>
                      <a:pt x="1771711" y="0"/>
                    </a:lnTo>
                    <a:lnTo>
                      <a:pt x="1771711" y="1664870"/>
                    </a:lnTo>
                    <a:lnTo>
                      <a:pt x="1503073" y="1664870"/>
                    </a:lnTo>
                    <a:lnTo>
                      <a:pt x="1503073" y="388983"/>
                    </a:lnTo>
                    <a:lnTo>
                      <a:pt x="1012031" y="1272559"/>
                    </a:lnTo>
                    <a:lnTo>
                      <a:pt x="760030" y="1272559"/>
                    </a:lnTo>
                    <a:lnTo>
                      <a:pt x="268988" y="388983"/>
                    </a:lnTo>
                    <a:lnTo>
                      <a:pt x="268988" y="1664870"/>
                    </a:lnTo>
                    <a:lnTo>
                      <a:pt x="351" y="1664870"/>
                    </a:lnTo>
                    <a:lnTo>
                      <a:pt x="351" y="0"/>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0" name="Google Shape;680;p96"/>
              <p:cNvSpPr/>
              <p:nvPr/>
            </p:nvSpPr>
            <p:spPr>
              <a:xfrm>
                <a:off x="6951471" y="3004463"/>
                <a:ext cx="1178571" cy="1299705"/>
              </a:xfrm>
              <a:custGeom>
                <a:rect b="b" l="l" r="r" t="t"/>
                <a:pathLst>
                  <a:path extrusionOk="0" h="1299705" w="1178571">
                    <a:moveTo>
                      <a:pt x="627813" y="1299706"/>
                    </a:moveTo>
                    <a:cubicBezTo>
                      <a:pt x="503301" y="1299706"/>
                      <a:pt x="394025" y="1272209"/>
                      <a:pt x="299634" y="1217040"/>
                    </a:cubicBezTo>
                    <a:cubicBezTo>
                      <a:pt x="205243" y="1161871"/>
                      <a:pt x="131692" y="1085686"/>
                      <a:pt x="79155" y="988134"/>
                    </a:cubicBezTo>
                    <a:cubicBezTo>
                      <a:pt x="26444" y="890581"/>
                      <a:pt x="0" y="778843"/>
                      <a:pt x="0" y="652743"/>
                    </a:cubicBezTo>
                    <a:cubicBezTo>
                      <a:pt x="0" y="525066"/>
                      <a:pt x="25743" y="412102"/>
                      <a:pt x="77229" y="313849"/>
                    </a:cubicBezTo>
                    <a:cubicBezTo>
                      <a:pt x="128715" y="215596"/>
                      <a:pt x="200340" y="138710"/>
                      <a:pt x="291929" y="83191"/>
                    </a:cubicBezTo>
                    <a:cubicBezTo>
                      <a:pt x="383517" y="27672"/>
                      <a:pt x="488766" y="0"/>
                      <a:pt x="607674" y="0"/>
                    </a:cubicBezTo>
                    <a:cubicBezTo>
                      <a:pt x="725706" y="0"/>
                      <a:pt x="827452" y="28022"/>
                      <a:pt x="912737" y="83892"/>
                    </a:cubicBezTo>
                    <a:cubicBezTo>
                      <a:pt x="998021" y="139761"/>
                      <a:pt x="1063516" y="218048"/>
                      <a:pt x="1109574" y="318753"/>
                    </a:cubicBezTo>
                    <a:cubicBezTo>
                      <a:pt x="1155455" y="419458"/>
                      <a:pt x="1178572" y="537501"/>
                      <a:pt x="1178572" y="673059"/>
                    </a:cubicBezTo>
                    <a:lnTo>
                      <a:pt x="1178572" y="746792"/>
                    </a:lnTo>
                    <a:lnTo>
                      <a:pt x="266536" y="746792"/>
                    </a:lnTo>
                    <a:cubicBezTo>
                      <a:pt x="283173" y="848373"/>
                      <a:pt x="324151" y="928236"/>
                      <a:pt x="389647" y="986382"/>
                    </a:cubicBezTo>
                    <a:cubicBezTo>
                      <a:pt x="454967" y="1044703"/>
                      <a:pt x="537625" y="1073776"/>
                      <a:pt x="637620" y="1073776"/>
                    </a:cubicBezTo>
                    <a:cubicBezTo>
                      <a:pt x="717650" y="1073776"/>
                      <a:pt x="786649" y="1061867"/>
                      <a:pt x="844439" y="1038048"/>
                    </a:cubicBezTo>
                    <a:cubicBezTo>
                      <a:pt x="902229" y="1014229"/>
                      <a:pt x="956517" y="978151"/>
                      <a:pt x="1007303" y="929812"/>
                    </a:cubicBezTo>
                    <a:lnTo>
                      <a:pt x="1150027" y="1104601"/>
                    </a:lnTo>
                    <a:cubicBezTo>
                      <a:pt x="1008003" y="1234729"/>
                      <a:pt x="833932" y="1299706"/>
                      <a:pt x="627813" y="1299706"/>
                    </a:cubicBezTo>
                    <a:close/>
                    <a:moveTo>
                      <a:pt x="824125" y="312098"/>
                    </a:moveTo>
                    <a:cubicBezTo>
                      <a:pt x="767910" y="254652"/>
                      <a:pt x="694184" y="225929"/>
                      <a:pt x="602945" y="225929"/>
                    </a:cubicBezTo>
                    <a:cubicBezTo>
                      <a:pt x="514159" y="225929"/>
                      <a:pt x="439907" y="255353"/>
                      <a:pt x="380015" y="313849"/>
                    </a:cubicBezTo>
                    <a:cubicBezTo>
                      <a:pt x="320123" y="372521"/>
                      <a:pt x="282297" y="451333"/>
                      <a:pt x="266536" y="550462"/>
                    </a:cubicBezTo>
                    <a:lnTo>
                      <a:pt x="920442" y="550462"/>
                    </a:lnTo>
                    <a:cubicBezTo>
                      <a:pt x="912386" y="449056"/>
                      <a:pt x="880339" y="369543"/>
                      <a:pt x="824125" y="312098"/>
                    </a:cubicBez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1" name="Google Shape;681;p96"/>
              <p:cNvSpPr/>
              <p:nvPr/>
            </p:nvSpPr>
            <p:spPr>
              <a:xfrm>
                <a:off x="8208497" y="2670123"/>
                <a:ext cx="882090" cy="1631418"/>
              </a:xfrm>
              <a:custGeom>
                <a:rect b="b" l="l" r="r" t="t"/>
                <a:pathLst>
                  <a:path extrusionOk="0" h="1631418" w="882090">
                    <a:moveTo>
                      <a:pt x="247273" y="583913"/>
                    </a:moveTo>
                    <a:lnTo>
                      <a:pt x="0" y="583913"/>
                    </a:lnTo>
                    <a:lnTo>
                      <a:pt x="0" y="363939"/>
                    </a:lnTo>
                    <a:lnTo>
                      <a:pt x="247273" y="363939"/>
                    </a:lnTo>
                    <a:lnTo>
                      <a:pt x="247273" y="0"/>
                    </a:lnTo>
                    <a:lnTo>
                      <a:pt x="506453" y="0"/>
                    </a:lnTo>
                    <a:lnTo>
                      <a:pt x="506453" y="363939"/>
                    </a:lnTo>
                    <a:lnTo>
                      <a:pt x="882090" y="363939"/>
                    </a:lnTo>
                    <a:lnTo>
                      <a:pt x="882090" y="583913"/>
                    </a:lnTo>
                    <a:lnTo>
                      <a:pt x="506278" y="583913"/>
                    </a:lnTo>
                    <a:lnTo>
                      <a:pt x="506278" y="1141555"/>
                    </a:lnTo>
                    <a:cubicBezTo>
                      <a:pt x="506278" y="1234379"/>
                      <a:pt x="522214" y="1300581"/>
                      <a:pt x="553912" y="1340163"/>
                    </a:cubicBezTo>
                    <a:cubicBezTo>
                      <a:pt x="585609" y="1379744"/>
                      <a:pt x="639897" y="1399710"/>
                      <a:pt x="716775" y="1399535"/>
                    </a:cubicBezTo>
                    <a:cubicBezTo>
                      <a:pt x="750924" y="1399535"/>
                      <a:pt x="779819" y="1398134"/>
                      <a:pt x="803636" y="1395332"/>
                    </a:cubicBezTo>
                    <a:cubicBezTo>
                      <a:pt x="827452" y="1392529"/>
                      <a:pt x="853546" y="1388851"/>
                      <a:pt x="882090" y="1383948"/>
                    </a:cubicBezTo>
                    <a:lnTo>
                      <a:pt x="882090" y="1601645"/>
                    </a:lnTo>
                    <a:cubicBezTo>
                      <a:pt x="849517" y="1611103"/>
                      <a:pt x="816420" y="1618283"/>
                      <a:pt x="782796" y="1623012"/>
                    </a:cubicBezTo>
                    <a:cubicBezTo>
                      <a:pt x="744444" y="1628616"/>
                      <a:pt x="705742" y="1631419"/>
                      <a:pt x="666865" y="1631419"/>
                    </a:cubicBezTo>
                    <a:cubicBezTo>
                      <a:pt x="387020" y="1631419"/>
                      <a:pt x="247097" y="1478347"/>
                      <a:pt x="247097" y="1172380"/>
                    </a:cubicBezTo>
                    <a:lnTo>
                      <a:pt x="247273" y="583913"/>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2" name="Google Shape;682;p96"/>
              <p:cNvSpPr/>
              <p:nvPr/>
            </p:nvSpPr>
            <p:spPr>
              <a:xfrm>
                <a:off x="9214573" y="3004463"/>
                <a:ext cx="1227080" cy="1299705"/>
              </a:xfrm>
              <a:custGeom>
                <a:rect b="b" l="l" r="r" t="t"/>
                <a:pathLst>
                  <a:path extrusionOk="0" h="1299705" w="1227080">
                    <a:moveTo>
                      <a:pt x="1226906" y="1269932"/>
                    </a:moveTo>
                    <a:lnTo>
                      <a:pt x="972454" y="1269932"/>
                    </a:lnTo>
                    <a:lnTo>
                      <a:pt x="972454" y="1096369"/>
                    </a:lnTo>
                    <a:cubicBezTo>
                      <a:pt x="927272" y="1161346"/>
                      <a:pt x="869832" y="1211611"/>
                      <a:pt x="800134" y="1246814"/>
                    </a:cubicBezTo>
                    <a:cubicBezTo>
                      <a:pt x="730434" y="1282017"/>
                      <a:pt x="651104" y="1299706"/>
                      <a:pt x="562317" y="1299706"/>
                    </a:cubicBezTo>
                    <a:cubicBezTo>
                      <a:pt x="452866" y="1299706"/>
                      <a:pt x="356024" y="1271683"/>
                      <a:pt x="271615" y="1215814"/>
                    </a:cubicBezTo>
                    <a:cubicBezTo>
                      <a:pt x="187206" y="1159945"/>
                      <a:pt x="120834" y="1083059"/>
                      <a:pt x="72501" y="985156"/>
                    </a:cubicBezTo>
                    <a:cubicBezTo>
                      <a:pt x="24167" y="887253"/>
                      <a:pt x="0" y="775340"/>
                      <a:pt x="0" y="649240"/>
                    </a:cubicBezTo>
                    <a:cubicBezTo>
                      <a:pt x="0" y="522439"/>
                      <a:pt x="24517" y="410175"/>
                      <a:pt x="73727" y="312623"/>
                    </a:cubicBezTo>
                    <a:cubicBezTo>
                      <a:pt x="122936" y="215071"/>
                      <a:pt x="190883" y="138710"/>
                      <a:pt x="277569" y="83191"/>
                    </a:cubicBezTo>
                    <a:cubicBezTo>
                      <a:pt x="364429" y="27672"/>
                      <a:pt x="464074" y="0"/>
                      <a:pt x="576678" y="0"/>
                    </a:cubicBezTo>
                    <a:cubicBezTo>
                      <a:pt x="661437" y="0"/>
                      <a:pt x="737615" y="16463"/>
                      <a:pt x="805037" y="49389"/>
                    </a:cubicBezTo>
                    <a:cubicBezTo>
                      <a:pt x="871583" y="81615"/>
                      <a:pt x="929023" y="129603"/>
                      <a:pt x="972629" y="189150"/>
                    </a:cubicBezTo>
                    <a:lnTo>
                      <a:pt x="972629" y="29774"/>
                    </a:lnTo>
                    <a:lnTo>
                      <a:pt x="1227081" y="29774"/>
                    </a:lnTo>
                    <a:lnTo>
                      <a:pt x="1227081" y="1269932"/>
                    </a:lnTo>
                    <a:close/>
                    <a:moveTo>
                      <a:pt x="967550" y="463768"/>
                    </a:moveTo>
                    <a:cubicBezTo>
                      <a:pt x="939705" y="393187"/>
                      <a:pt x="895925" y="337493"/>
                      <a:pt x="836208" y="296685"/>
                    </a:cubicBezTo>
                    <a:cubicBezTo>
                      <a:pt x="776317" y="255878"/>
                      <a:pt x="707144" y="235387"/>
                      <a:pt x="628688" y="235387"/>
                    </a:cubicBezTo>
                    <a:cubicBezTo>
                      <a:pt x="517661" y="235387"/>
                      <a:pt x="429400" y="272691"/>
                      <a:pt x="363554" y="347125"/>
                    </a:cubicBezTo>
                    <a:cubicBezTo>
                      <a:pt x="297708" y="421559"/>
                      <a:pt x="264785" y="522264"/>
                      <a:pt x="264785" y="649240"/>
                    </a:cubicBezTo>
                    <a:cubicBezTo>
                      <a:pt x="264785" y="776916"/>
                      <a:pt x="296482" y="877971"/>
                      <a:pt x="359876" y="952405"/>
                    </a:cubicBezTo>
                    <a:cubicBezTo>
                      <a:pt x="423270" y="1027014"/>
                      <a:pt x="509256" y="1064144"/>
                      <a:pt x="617831" y="1064144"/>
                    </a:cubicBezTo>
                    <a:cubicBezTo>
                      <a:pt x="697862" y="1064144"/>
                      <a:pt x="769137" y="1043477"/>
                      <a:pt x="831830" y="1002320"/>
                    </a:cubicBezTo>
                    <a:cubicBezTo>
                      <a:pt x="894524" y="961162"/>
                      <a:pt x="939705" y="905643"/>
                      <a:pt x="967375" y="835763"/>
                    </a:cubicBezTo>
                    <a:lnTo>
                      <a:pt x="967550" y="463768"/>
                    </a:lnTo>
                    <a:close/>
                  </a:path>
                </a:pathLst>
              </a:custGeom>
              <a:solidFill>
                <a:srgbClr val="1C2B33"/>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nvGrpSpPr>
            <p:cNvPr id="683" name="Google Shape;683;p96"/>
            <p:cNvGrpSpPr/>
            <p:nvPr/>
          </p:nvGrpSpPr>
          <p:grpSpPr>
            <a:xfrm>
              <a:off x="15867399" y="9251826"/>
              <a:ext cx="523393" cy="347510"/>
              <a:chOff x="1751220" y="2553305"/>
              <a:chExt cx="2635412" cy="1751564"/>
            </a:xfrm>
          </p:grpSpPr>
          <p:grpSp>
            <p:nvGrpSpPr>
              <p:cNvPr id="684" name="Google Shape;684;p96"/>
              <p:cNvGrpSpPr/>
              <p:nvPr/>
            </p:nvGrpSpPr>
            <p:grpSpPr>
              <a:xfrm>
                <a:off x="1751220" y="2553305"/>
                <a:ext cx="2635412" cy="1751564"/>
                <a:chOff x="1751220" y="2553305"/>
                <a:chExt cx="2635412" cy="1751564"/>
              </a:xfrm>
            </p:grpSpPr>
            <p:sp>
              <p:nvSpPr>
                <p:cNvPr id="685" name="Google Shape;685;p96"/>
                <p:cNvSpPr/>
                <p:nvPr/>
              </p:nvSpPr>
              <p:spPr>
                <a:xfrm>
                  <a:off x="3069540" y="3101490"/>
                  <a:ext cx="1317092" cy="1203379"/>
                </a:xfrm>
                <a:custGeom>
                  <a:rect b="b" l="l" r="r" t="t"/>
                  <a:pathLst>
                    <a:path extrusionOk="0" h="1203379" w="1317092">
                      <a:moveTo>
                        <a:pt x="1277166" y="226980"/>
                      </a:moveTo>
                      <a:lnTo>
                        <a:pt x="1020962" y="226980"/>
                      </a:lnTo>
                      <a:cubicBezTo>
                        <a:pt x="1049682" y="343622"/>
                        <a:pt x="1065618" y="472875"/>
                        <a:pt x="1065618" y="608958"/>
                      </a:cubicBezTo>
                      <a:cubicBezTo>
                        <a:pt x="1065618" y="804588"/>
                        <a:pt x="1001523" y="918253"/>
                        <a:pt x="868780" y="918253"/>
                      </a:cubicBezTo>
                      <a:cubicBezTo>
                        <a:pt x="741467" y="918253"/>
                        <a:pt x="680700" y="834187"/>
                        <a:pt x="439031" y="445378"/>
                      </a:cubicBezTo>
                      <a:lnTo>
                        <a:pt x="284573" y="187749"/>
                      </a:lnTo>
                      <a:cubicBezTo>
                        <a:pt x="242719" y="119795"/>
                        <a:pt x="202616" y="57095"/>
                        <a:pt x="164089" y="0"/>
                      </a:cubicBezTo>
                      <a:lnTo>
                        <a:pt x="21365" y="0"/>
                      </a:lnTo>
                      <a:lnTo>
                        <a:pt x="0" y="277420"/>
                      </a:lnTo>
                      <a:cubicBezTo>
                        <a:pt x="27669" y="322080"/>
                        <a:pt x="56915" y="370244"/>
                        <a:pt x="87561" y="421910"/>
                      </a:cubicBezTo>
                      <a:lnTo>
                        <a:pt x="216801" y="639257"/>
                      </a:lnTo>
                      <a:cubicBezTo>
                        <a:pt x="468452" y="1060466"/>
                        <a:pt x="608724" y="1203379"/>
                        <a:pt x="863002" y="1203379"/>
                      </a:cubicBezTo>
                      <a:cubicBezTo>
                        <a:pt x="1154755" y="1203379"/>
                        <a:pt x="1317093" y="967117"/>
                        <a:pt x="1317093" y="589868"/>
                      </a:cubicBezTo>
                      <a:cubicBezTo>
                        <a:pt x="1316918" y="463417"/>
                        <a:pt x="1302908" y="341346"/>
                        <a:pt x="1277166" y="226980"/>
                      </a:cubicBezTo>
                      <a:close/>
                    </a:path>
                  </a:pathLst>
                </a:custGeom>
                <a:gradFill>
                  <a:gsLst>
                    <a:gs pos="0">
                      <a:srgbClr val="0064E0"/>
                    </a:gs>
                    <a:gs pos="13000">
                      <a:srgbClr val="0064E0"/>
                    </a:gs>
                    <a:gs pos="82000">
                      <a:srgbClr val="2C7FF4"/>
                    </a:gs>
                    <a:gs pos="100000">
                      <a:srgbClr val="2C7FF4"/>
                    </a:gs>
                  </a:gsLst>
                  <a:lin ang="0"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6" name="Google Shape;686;p96"/>
                <p:cNvSpPr/>
                <p:nvPr/>
              </p:nvSpPr>
              <p:spPr>
                <a:xfrm>
                  <a:off x="3091079" y="2553305"/>
                  <a:ext cx="1255800" cy="775164"/>
                </a:xfrm>
                <a:custGeom>
                  <a:rect b="b" l="l" r="r" t="t"/>
                  <a:pathLst>
                    <a:path extrusionOk="0" h="775164" w="1255800">
                      <a:moveTo>
                        <a:pt x="533422" y="225929"/>
                      </a:moveTo>
                      <a:cubicBezTo>
                        <a:pt x="741992" y="225929"/>
                        <a:pt x="919916" y="451683"/>
                        <a:pt x="999597" y="775165"/>
                      </a:cubicBezTo>
                      <a:lnTo>
                        <a:pt x="1255801" y="775165"/>
                      </a:lnTo>
                      <a:cubicBezTo>
                        <a:pt x="1155455" y="329086"/>
                        <a:pt x="876311" y="0"/>
                        <a:pt x="551635" y="0"/>
                      </a:cubicBezTo>
                      <a:cubicBezTo>
                        <a:pt x="335534" y="0"/>
                        <a:pt x="166716" y="162704"/>
                        <a:pt x="13660" y="369543"/>
                      </a:cubicBezTo>
                      <a:lnTo>
                        <a:pt x="0" y="548010"/>
                      </a:lnTo>
                      <a:lnTo>
                        <a:pt x="142725" y="548010"/>
                      </a:lnTo>
                      <a:cubicBezTo>
                        <a:pt x="281772" y="332939"/>
                        <a:pt x="396652" y="225929"/>
                        <a:pt x="533422" y="225929"/>
                      </a:cubicBezTo>
                      <a:close/>
                    </a:path>
                  </a:pathLst>
                </a:custGeom>
                <a:gradFill>
                  <a:gsLst>
                    <a:gs pos="0">
                      <a:srgbClr val="2C7FF4"/>
                    </a:gs>
                    <a:gs pos="13000">
                      <a:srgbClr val="2C7FF4"/>
                    </a:gs>
                    <a:gs pos="100000">
                      <a:srgbClr val="128DFF"/>
                    </a:gs>
                  </a:gsLst>
                  <a:lin ang="10800025"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7" name="Google Shape;687;p96"/>
                <p:cNvSpPr/>
                <p:nvPr/>
              </p:nvSpPr>
              <p:spPr>
                <a:xfrm>
                  <a:off x="1751220" y="2553305"/>
                  <a:ext cx="1353343" cy="1751388"/>
                </a:xfrm>
                <a:custGeom>
                  <a:rect b="b" l="l" r="r" t="t"/>
                  <a:pathLst>
                    <a:path extrusionOk="0" h="1751388" w="1353343">
                      <a:moveTo>
                        <a:pt x="757228" y="0"/>
                      </a:moveTo>
                      <a:cubicBezTo>
                        <a:pt x="328529" y="0"/>
                        <a:pt x="0" y="557992"/>
                        <a:pt x="0" y="1148736"/>
                      </a:cubicBezTo>
                      <a:cubicBezTo>
                        <a:pt x="0" y="1518279"/>
                        <a:pt x="178800" y="1751389"/>
                        <a:pt x="478258" y="1751389"/>
                      </a:cubicBezTo>
                      <a:cubicBezTo>
                        <a:pt x="693834" y="1751389"/>
                        <a:pt x="848817" y="1649808"/>
                        <a:pt x="1124459" y="1168001"/>
                      </a:cubicBezTo>
                      <a:cubicBezTo>
                        <a:pt x="1124459" y="1168001"/>
                        <a:pt x="1239339" y="965190"/>
                        <a:pt x="1318319" y="825430"/>
                      </a:cubicBezTo>
                      <a:lnTo>
                        <a:pt x="1318319" y="825430"/>
                      </a:lnTo>
                      <a:lnTo>
                        <a:pt x="1353344" y="369543"/>
                      </a:lnTo>
                      <a:cubicBezTo>
                        <a:pt x="1143197" y="101931"/>
                        <a:pt x="967550" y="0"/>
                        <a:pt x="757228" y="0"/>
                      </a:cubicBezTo>
                      <a:close/>
                      <a:moveTo>
                        <a:pt x="914312" y="1037523"/>
                      </a:moveTo>
                      <a:cubicBezTo>
                        <a:pt x="690857" y="1387800"/>
                        <a:pt x="613628" y="1466263"/>
                        <a:pt x="489116" y="1466263"/>
                      </a:cubicBezTo>
                      <a:cubicBezTo>
                        <a:pt x="361102" y="1466263"/>
                        <a:pt x="284924" y="1353824"/>
                        <a:pt x="284924" y="1153465"/>
                      </a:cubicBezTo>
                      <a:cubicBezTo>
                        <a:pt x="284924" y="724725"/>
                        <a:pt x="498748" y="286177"/>
                        <a:pt x="753550" y="286177"/>
                      </a:cubicBezTo>
                      <a:cubicBezTo>
                        <a:pt x="891547" y="286177"/>
                        <a:pt x="1006952" y="365865"/>
                        <a:pt x="1183475" y="618766"/>
                      </a:cubicBezTo>
                      <a:cubicBezTo>
                        <a:pt x="1015883" y="876220"/>
                        <a:pt x="914312" y="1037523"/>
                        <a:pt x="914312" y="1037523"/>
                      </a:cubicBezTo>
                      <a:close/>
                    </a:path>
                  </a:pathLst>
                </a:custGeom>
                <a:gradFill>
                  <a:gsLst>
                    <a:gs pos="0">
                      <a:srgbClr val="0064E0"/>
                    </a:gs>
                    <a:gs pos="36000">
                      <a:srgbClr val="0064E0"/>
                    </a:gs>
                    <a:gs pos="78000">
                      <a:srgbClr val="128DFF"/>
                    </a:gs>
                    <a:gs pos="100000">
                      <a:srgbClr val="128DFF"/>
                    </a:gs>
                  </a:gsLst>
                  <a:lin ang="1801379" scaled="0"/>
                </a:gra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688" name="Google Shape;688;p96"/>
                <p:cNvSpPr/>
                <p:nvPr/>
              </p:nvSpPr>
              <p:spPr>
                <a:xfrm>
                  <a:off x="2504771" y="2553305"/>
                  <a:ext cx="849517" cy="1002319"/>
                </a:xfrm>
                <a:custGeom>
                  <a:rect b="b" l="l" r="r" t="t"/>
                  <a:pathLst>
                    <a:path extrusionOk="0" h="1002319" w="849517">
                      <a:moveTo>
                        <a:pt x="849517" y="735758"/>
                      </a:moveTo>
                      <a:cubicBezTo>
                        <a:pt x="514509" y="190901"/>
                        <a:pt x="291578" y="0"/>
                        <a:pt x="3678" y="0"/>
                      </a:cubicBezTo>
                      <a:lnTo>
                        <a:pt x="0" y="286177"/>
                      </a:lnTo>
                      <a:cubicBezTo>
                        <a:pt x="188431" y="286177"/>
                        <a:pt x="334483" y="434695"/>
                        <a:pt x="652155" y="969744"/>
                      </a:cubicBezTo>
                      <a:lnTo>
                        <a:pt x="671593" y="1002320"/>
                      </a:lnTo>
                      <a:lnTo>
                        <a:pt x="849517" y="735758"/>
                      </a:lnTo>
                      <a:close/>
                    </a:path>
                  </a:pathLst>
                </a:custGeom>
                <a:solidFill>
                  <a:srgbClr val="0064E0"/>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sp>
            <p:nvSpPr>
              <p:cNvPr id="689" name="Google Shape;689;p96"/>
              <p:cNvSpPr/>
              <p:nvPr/>
            </p:nvSpPr>
            <p:spPr>
              <a:xfrm>
                <a:off x="4034812" y="3064536"/>
                <a:ext cx="329229" cy="361311"/>
              </a:xfrm>
              <a:custGeom>
                <a:rect b="b" l="l" r="r" t="t"/>
                <a:pathLst>
                  <a:path extrusionOk="0" h="361311" w="329229">
                    <a:moveTo>
                      <a:pt x="311893" y="263934"/>
                    </a:moveTo>
                    <a:lnTo>
                      <a:pt x="311893" y="263934"/>
                    </a:lnTo>
                    <a:cubicBezTo>
                      <a:pt x="291053" y="170060"/>
                      <a:pt x="261983" y="81440"/>
                      <a:pt x="226258" y="0"/>
                    </a:cubicBezTo>
                    <a:lnTo>
                      <a:pt x="0" y="90547"/>
                    </a:lnTo>
                    <a:cubicBezTo>
                      <a:pt x="21890" y="144139"/>
                      <a:pt x="40628" y="202285"/>
                      <a:pt x="55864" y="263934"/>
                    </a:cubicBezTo>
                    <a:lnTo>
                      <a:pt x="55689" y="263934"/>
                    </a:lnTo>
                    <a:cubicBezTo>
                      <a:pt x="63394" y="295459"/>
                      <a:pt x="70224" y="328035"/>
                      <a:pt x="76003" y="361311"/>
                    </a:cubicBezTo>
                    <a:lnTo>
                      <a:pt x="329230" y="353080"/>
                    </a:lnTo>
                    <a:cubicBezTo>
                      <a:pt x="324326" y="322781"/>
                      <a:pt x="318547" y="293183"/>
                      <a:pt x="311893" y="263934"/>
                    </a:cubicBezTo>
                    <a:close/>
                  </a:path>
                </a:pathLst>
              </a:custGeom>
              <a:solidFill>
                <a:srgbClr val="2C7FF4"/>
              </a:solid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Schedule">
  <p:cSld name="SECTION_HEADER_2_2_1">
    <p:spTree>
      <p:nvGrpSpPr>
        <p:cNvPr id="690" name="Shape 690"/>
        <p:cNvGrpSpPr/>
        <p:nvPr/>
      </p:nvGrpSpPr>
      <p:grpSpPr>
        <a:xfrm>
          <a:off x="0" y="0"/>
          <a:ext cx="0" cy="0"/>
          <a:chOff x="0" y="0"/>
          <a:chExt cx="0" cy="0"/>
        </a:xfrm>
      </p:grpSpPr>
      <p:sp>
        <p:nvSpPr>
          <p:cNvPr id="691" name="Google Shape;691;p97"/>
          <p:cNvSpPr txBox="1"/>
          <p:nvPr>
            <p:ph type="title"/>
          </p:nvPr>
        </p:nvSpPr>
        <p:spPr>
          <a:xfrm>
            <a:off x="701788"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692" name="Google Shape;692;p97"/>
          <p:cNvSpPr txBox="1"/>
          <p:nvPr>
            <p:ph idx="1" type="subTitle"/>
          </p:nvPr>
        </p:nvSpPr>
        <p:spPr>
          <a:xfrm>
            <a:off x="4222225" y="1554477"/>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693" name="Google Shape;693;p97"/>
          <p:cNvSpPr txBox="1"/>
          <p:nvPr>
            <p:ph idx="2" type="subTitle"/>
          </p:nvPr>
        </p:nvSpPr>
        <p:spPr>
          <a:xfrm>
            <a:off x="6686538" y="1554478"/>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694" name="Google Shape;694;p97"/>
          <p:cNvSpPr txBox="1"/>
          <p:nvPr>
            <p:ph idx="3" type="subTitle"/>
          </p:nvPr>
        </p:nvSpPr>
        <p:spPr>
          <a:xfrm>
            <a:off x="4222225"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695" name="Google Shape;695;p97"/>
          <p:cNvSpPr txBox="1"/>
          <p:nvPr>
            <p:ph idx="4" type="subTitle"/>
          </p:nvPr>
        </p:nvSpPr>
        <p:spPr>
          <a:xfrm>
            <a:off x="6686538" y="137160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696" name="Google Shape;696;p97"/>
          <p:cNvSpPr txBox="1"/>
          <p:nvPr>
            <p:ph idx="5" type="subTitle"/>
          </p:nvPr>
        </p:nvSpPr>
        <p:spPr>
          <a:xfrm>
            <a:off x="4222225" y="2423162"/>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697" name="Google Shape;697;p97"/>
          <p:cNvSpPr txBox="1"/>
          <p:nvPr>
            <p:ph idx="6" type="subTitle"/>
          </p:nvPr>
        </p:nvSpPr>
        <p:spPr>
          <a:xfrm>
            <a:off x="6686538" y="2423161"/>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698" name="Google Shape;698;p97"/>
          <p:cNvSpPr txBox="1"/>
          <p:nvPr>
            <p:ph idx="7" type="subTitle"/>
          </p:nvPr>
        </p:nvSpPr>
        <p:spPr>
          <a:xfrm>
            <a:off x="4222225"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699" name="Google Shape;699;p97"/>
          <p:cNvSpPr txBox="1"/>
          <p:nvPr>
            <p:ph idx="8" type="subTitle"/>
          </p:nvPr>
        </p:nvSpPr>
        <p:spPr>
          <a:xfrm>
            <a:off x="6686538" y="22402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0" name="Google Shape;700;p97"/>
          <p:cNvSpPr txBox="1"/>
          <p:nvPr>
            <p:ph idx="9" type="subTitle"/>
          </p:nvPr>
        </p:nvSpPr>
        <p:spPr>
          <a:xfrm>
            <a:off x="4222225" y="3291839"/>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701" name="Google Shape;701;p97"/>
          <p:cNvSpPr txBox="1"/>
          <p:nvPr>
            <p:ph idx="13" type="subTitle"/>
          </p:nvPr>
        </p:nvSpPr>
        <p:spPr>
          <a:xfrm>
            <a:off x="6686538" y="3291839"/>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702" name="Google Shape;702;p97"/>
          <p:cNvSpPr txBox="1"/>
          <p:nvPr>
            <p:ph idx="14" type="subTitle"/>
          </p:nvPr>
        </p:nvSpPr>
        <p:spPr>
          <a:xfrm>
            <a:off x="4222225"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3" name="Google Shape;703;p97"/>
          <p:cNvSpPr txBox="1"/>
          <p:nvPr>
            <p:ph idx="15" type="subTitle"/>
          </p:nvPr>
        </p:nvSpPr>
        <p:spPr>
          <a:xfrm>
            <a:off x="6686538" y="31089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4" name="Google Shape;704;p97"/>
          <p:cNvSpPr txBox="1"/>
          <p:nvPr>
            <p:ph idx="16" type="subTitle"/>
          </p:nvPr>
        </p:nvSpPr>
        <p:spPr>
          <a:xfrm>
            <a:off x="4222225" y="4160523"/>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705" name="Google Shape;705;p97"/>
          <p:cNvSpPr txBox="1"/>
          <p:nvPr>
            <p:ph idx="17" type="subTitle"/>
          </p:nvPr>
        </p:nvSpPr>
        <p:spPr>
          <a:xfrm>
            <a:off x="6686538" y="4160523"/>
            <a:ext cx="2112300" cy="228600"/>
          </a:xfrm>
          <a:prstGeom prst="rect">
            <a:avLst/>
          </a:prstGeom>
          <a:noFill/>
          <a:ln>
            <a:noFill/>
          </a:ln>
        </p:spPr>
        <p:txBody>
          <a:bodyPr anchorCtr="0" anchor="t" bIns="0" lIns="0" spcFirstLastPara="1" rIns="0" wrap="square" tIns="0">
            <a:noAutofit/>
          </a:bodyPr>
          <a:lstStyle>
            <a:lvl1pPr lvl="0" marR="0" rtl="0" algn="l">
              <a:lnSpc>
                <a:spcPct val="110000"/>
              </a:lnSpc>
              <a:spcBef>
                <a:spcPts val="0"/>
              </a:spcBef>
              <a:spcAft>
                <a:spcPts val="0"/>
              </a:spcAft>
              <a:buSzPts val="900"/>
              <a:buNone/>
              <a:defRPr sz="1400"/>
            </a:lvl1pPr>
            <a:lvl2pPr lvl="1" rtl="0" algn="l">
              <a:lnSpc>
                <a:spcPct val="110000"/>
              </a:lnSpc>
              <a:spcBef>
                <a:spcPts val="0"/>
              </a:spcBef>
              <a:spcAft>
                <a:spcPts val="0"/>
              </a:spcAft>
              <a:buSzPts val="900"/>
              <a:buNone/>
              <a:defRPr sz="1400"/>
            </a:lvl2pPr>
            <a:lvl3pPr lvl="2" rtl="0" algn="l">
              <a:lnSpc>
                <a:spcPct val="110000"/>
              </a:lnSpc>
              <a:spcBef>
                <a:spcPts val="0"/>
              </a:spcBef>
              <a:spcAft>
                <a:spcPts val="0"/>
              </a:spcAft>
              <a:buSzPts val="900"/>
              <a:buNone/>
              <a:defRPr sz="1400"/>
            </a:lvl3pPr>
            <a:lvl4pPr lvl="3" rtl="0" algn="l">
              <a:lnSpc>
                <a:spcPct val="110000"/>
              </a:lnSpc>
              <a:spcBef>
                <a:spcPts val="0"/>
              </a:spcBef>
              <a:spcAft>
                <a:spcPts val="0"/>
              </a:spcAft>
              <a:buSzPts val="900"/>
              <a:buNone/>
              <a:defRPr sz="1400"/>
            </a:lvl4pPr>
            <a:lvl5pPr lvl="4" rtl="0" algn="l">
              <a:lnSpc>
                <a:spcPct val="110000"/>
              </a:lnSpc>
              <a:spcBef>
                <a:spcPts val="0"/>
              </a:spcBef>
              <a:spcAft>
                <a:spcPts val="0"/>
              </a:spcAft>
              <a:buSzPts val="900"/>
              <a:buNone/>
              <a:defRPr sz="1400"/>
            </a:lvl5pPr>
            <a:lvl6pPr lvl="5" rtl="0" algn="l">
              <a:lnSpc>
                <a:spcPct val="110000"/>
              </a:lnSpc>
              <a:spcBef>
                <a:spcPts val="0"/>
              </a:spcBef>
              <a:spcAft>
                <a:spcPts val="0"/>
              </a:spcAft>
              <a:buSzPts val="900"/>
              <a:buNone/>
              <a:defRPr sz="1400"/>
            </a:lvl6pPr>
            <a:lvl7pPr lvl="6" rtl="0" algn="l">
              <a:lnSpc>
                <a:spcPct val="110000"/>
              </a:lnSpc>
              <a:spcBef>
                <a:spcPts val="0"/>
              </a:spcBef>
              <a:spcAft>
                <a:spcPts val="0"/>
              </a:spcAft>
              <a:buSzPts val="900"/>
              <a:buNone/>
              <a:defRPr sz="1400"/>
            </a:lvl7pPr>
            <a:lvl8pPr lvl="7" rtl="0" algn="l">
              <a:lnSpc>
                <a:spcPct val="110000"/>
              </a:lnSpc>
              <a:spcBef>
                <a:spcPts val="0"/>
              </a:spcBef>
              <a:spcAft>
                <a:spcPts val="0"/>
              </a:spcAft>
              <a:buSzPts val="900"/>
              <a:buNone/>
              <a:defRPr sz="1400"/>
            </a:lvl8pPr>
            <a:lvl9pPr lvl="8" rtl="0" algn="l">
              <a:lnSpc>
                <a:spcPct val="110000"/>
              </a:lnSpc>
              <a:spcBef>
                <a:spcPts val="0"/>
              </a:spcBef>
              <a:spcAft>
                <a:spcPts val="0"/>
              </a:spcAft>
              <a:buSzPts val="900"/>
              <a:buNone/>
              <a:defRPr sz="1400"/>
            </a:lvl9pPr>
          </a:lstStyle>
          <a:p/>
        </p:txBody>
      </p:sp>
      <p:sp>
        <p:nvSpPr>
          <p:cNvPr id="706" name="Google Shape;706;p97"/>
          <p:cNvSpPr txBox="1"/>
          <p:nvPr>
            <p:ph idx="18" type="subTitle"/>
          </p:nvPr>
        </p:nvSpPr>
        <p:spPr>
          <a:xfrm>
            <a:off x="4222225"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7" name="Google Shape;707;p97"/>
          <p:cNvSpPr txBox="1"/>
          <p:nvPr>
            <p:ph idx="19" type="subTitle"/>
          </p:nvPr>
        </p:nvSpPr>
        <p:spPr>
          <a:xfrm>
            <a:off x="6686538" y="39776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8" name="Google Shape;708;p97"/>
          <p:cNvSpPr txBox="1"/>
          <p:nvPr>
            <p:ph idx="20" type="subTitle"/>
          </p:nvPr>
        </p:nvSpPr>
        <p:spPr>
          <a:xfrm>
            <a:off x="4222225"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09" name="Google Shape;709;p97"/>
          <p:cNvSpPr txBox="1"/>
          <p:nvPr>
            <p:ph idx="21" type="subTitle"/>
          </p:nvPr>
        </p:nvSpPr>
        <p:spPr>
          <a:xfrm>
            <a:off x="6686538" y="178308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0" name="Google Shape;710;p97"/>
          <p:cNvSpPr txBox="1"/>
          <p:nvPr>
            <p:ph idx="22" type="subTitle"/>
          </p:nvPr>
        </p:nvSpPr>
        <p:spPr>
          <a:xfrm>
            <a:off x="4222225"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1" name="Google Shape;711;p97"/>
          <p:cNvSpPr txBox="1"/>
          <p:nvPr>
            <p:ph idx="23" type="subTitle"/>
          </p:nvPr>
        </p:nvSpPr>
        <p:spPr>
          <a:xfrm>
            <a:off x="6686538" y="265176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2" name="Google Shape;712;p97"/>
          <p:cNvSpPr txBox="1"/>
          <p:nvPr>
            <p:ph idx="24" type="subTitle"/>
          </p:nvPr>
        </p:nvSpPr>
        <p:spPr>
          <a:xfrm>
            <a:off x="4222225"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3" name="Google Shape;713;p97"/>
          <p:cNvSpPr txBox="1"/>
          <p:nvPr>
            <p:ph idx="25" type="subTitle"/>
          </p:nvPr>
        </p:nvSpPr>
        <p:spPr>
          <a:xfrm>
            <a:off x="6686538" y="352044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4" name="Google Shape;714;p97"/>
          <p:cNvSpPr txBox="1"/>
          <p:nvPr>
            <p:ph idx="26" type="subTitle"/>
          </p:nvPr>
        </p:nvSpPr>
        <p:spPr>
          <a:xfrm>
            <a:off x="4222225"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
        <p:nvSpPr>
          <p:cNvPr id="715" name="Google Shape;715;p97"/>
          <p:cNvSpPr txBox="1"/>
          <p:nvPr>
            <p:ph idx="27" type="subTitle"/>
          </p:nvPr>
        </p:nvSpPr>
        <p:spPr>
          <a:xfrm>
            <a:off x="6686538" y="4389120"/>
            <a:ext cx="2112300" cy="173700"/>
          </a:xfrm>
          <a:prstGeom prst="rect">
            <a:avLst/>
          </a:prstGeom>
          <a:noFill/>
          <a:ln>
            <a:noFill/>
          </a:ln>
        </p:spPr>
        <p:txBody>
          <a:bodyPr anchorCtr="0" anchor="b" bIns="0" lIns="0" spcFirstLastPara="1" rIns="0" wrap="square" tIns="0">
            <a:noAutofit/>
          </a:bodyPr>
          <a:lstStyle>
            <a:lvl1pPr lvl="0" marR="0" rtl="0" algn="l">
              <a:lnSpc>
                <a:spcPct val="125000"/>
              </a:lnSpc>
              <a:spcBef>
                <a:spcPts val="0"/>
              </a:spcBef>
              <a:spcAft>
                <a:spcPts val="0"/>
              </a:spcAft>
              <a:buSzPts val="900"/>
              <a:buNone/>
              <a:defRPr b="0"/>
            </a:lvl1pPr>
            <a:lvl2pPr lvl="1" rtl="0" algn="l">
              <a:lnSpc>
                <a:spcPct val="125000"/>
              </a:lnSpc>
              <a:spcBef>
                <a:spcPts val="0"/>
              </a:spcBef>
              <a:spcAft>
                <a:spcPts val="0"/>
              </a:spcAft>
              <a:buSzPts val="900"/>
              <a:buNone/>
              <a:defRPr b="0"/>
            </a:lvl2pPr>
            <a:lvl3pPr lvl="2" rtl="0" algn="l">
              <a:lnSpc>
                <a:spcPct val="125000"/>
              </a:lnSpc>
              <a:spcBef>
                <a:spcPts val="0"/>
              </a:spcBef>
              <a:spcAft>
                <a:spcPts val="0"/>
              </a:spcAft>
              <a:buSzPts val="900"/>
              <a:buNone/>
              <a:defRPr b="0"/>
            </a:lvl3pPr>
            <a:lvl4pPr lvl="3" rtl="0" algn="l">
              <a:lnSpc>
                <a:spcPct val="125000"/>
              </a:lnSpc>
              <a:spcBef>
                <a:spcPts val="0"/>
              </a:spcBef>
              <a:spcAft>
                <a:spcPts val="0"/>
              </a:spcAft>
              <a:buSzPts val="900"/>
              <a:buNone/>
              <a:defRPr b="0"/>
            </a:lvl4pPr>
            <a:lvl5pPr lvl="4" rtl="0" algn="l">
              <a:lnSpc>
                <a:spcPct val="125000"/>
              </a:lnSpc>
              <a:spcBef>
                <a:spcPts val="0"/>
              </a:spcBef>
              <a:spcAft>
                <a:spcPts val="0"/>
              </a:spcAft>
              <a:buSzPts val="900"/>
              <a:buNone/>
              <a:defRPr b="0"/>
            </a:lvl5pPr>
            <a:lvl6pPr lvl="5" rtl="0" algn="l">
              <a:lnSpc>
                <a:spcPct val="125000"/>
              </a:lnSpc>
              <a:spcBef>
                <a:spcPts val="0"/>
              </a:spcBef>
              <a:spcAft>
                <a:spcPts val="0"/>
              </a:spcAft>
              <a:buSzPts val="900"/>
              <a:buNone/>
              <a:defRPr b="0"/>
            </a:lvl6pPr>
            <a:lvl7pPr lvl="6" rtl="0" algn="l">
              <a:lnSpc>
                <a:spcPct val="125000"/>
              </a:lnSpc>
              <a:spcBef>
                <a:spcPts val="0"/>
              </a:spcBef>
              <a:spcAft>
                <a:spcPts val="0"/>
              </a:spcAft>
              <a:buSzPts val="900"/>
              <a:buNone/>
              <a:defRPr b="0"/>
            </a:lvl7pPr>
            <a:lvl8pPr lvl="7" rtl="0" algn="l">
              <a:lnSpc>
                <a:spcPct val="125000"/>
              </a:lnSpc>
              <a:spcBef>
                <a:spcPts val="0"/>
              </a:spcBef>
              <a:spcAft>
                <a:spcPts val="0"/>
              </a:spcAft>
              <a:buSzPts val="900"/>
              <a:buNone/>
              <a:defRPr b="0"/>
            </a:lvl8pPr>
            <a:lvl9pPr lvl="8" rtl="0" algn="l">
              <a:lnSpc>
                <a:spcPct val="125000"/>
              </a:lnSpc>
              <a:spcBef>
                <a:spcPts val="0"/>
              </a:spcBef>
              <a:spcAft>
                <a:spcPts val="0"/>
              </a:spcAft>
              <a:buSzPts val="900"/>
              <a:buNone/>
              <a:defRPr b="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Agenda">
  <p:cSld name="SECTION_HEADER_2_2">
    <p:spTree>
      <p:nvGrpSpPr>
        <p:cNvPr id="716" name="Shape 716"/>
        <p:cNvGrpSpPr/>
        <p:nvPr/>
      </p:nvGrpSpPr>
      <p:grpSpPr>
        <a:xfrm>
          <a:off x="0" y="0"/>
          <a:ext cx="0" cy="0"/>
          <a:chOff x="0" y="0"/>
          <a:chExt cx="0" cy="0"/>
        </a:xfrm>
      </p:grpSpPr>
      <p:sp>
        <p:nvSpPr>
          <p:cNvPr id="717" name="Google Shape;717;p98"/>
          <p:cNvSpPr txBox="1"/>
          <p:nvPr>
            <p:ph idx="1" type="body"/>
          </p:nvPr>
        </p:nvSpPr>
        <p:spPr>
          <a:xfrm>
            <a:off x="4926325" y="1371600"/>
            <a:ext cx="2464500" cy="3422100"/>
          </a:xfrm>
          <a:prstGeom prst="rect">
            <a:avLst/>
          </a:prstGeom>
          <a:noFill/>
          <a:ln>
            <a:noFill/>
          </a:ln>
        </p:spPr>
        <p:txBody>
          <a:bodyPr anchorCtr="0" anchor="t" bIns="0" lIns="0" spcFirstLastPara="1" rIns="0" wrap="square" tIns="0">
            <a:noAutofit/>
          </a:bodyPr>
          <a:lstStyle>
            <a:lvl1pPr indent="-228600" lvl="0" marL="457200" rtl="0" algn="l">
              <a:lnSpc>
                <a:spcPct val="115000"/>
              </a:lnSpc>
              <a:spcBef>
                <a:spcPts val="0"/>
              </a:spcBef>
              <a:spcAft>
                <a:spcPts val="0"/>
              </a:spcAft>
              <a:buSzPts val="1400"/>
              <a:buNone/>
              <a:defRPr sz="1400"/>
            </a:lvl1pPr>
            <a:lvl2pPr indent="-317500" lvl="1" marL="914400" rtl="0" algn="l">
              <a:lnSpc>
                <a:spcPct val="115000"/>
              </a:lnSpc>
              <a:spcBef>
                <a:spcPts val="900"/>
              </a:spcBef>
              <a:spcAft>
                <a:spcPts val="0"/>
              </a:spcAft>
              <a:buSzPts val="1400"/>
              <a:buAutoNum type="alphaLcPeriod"/>
              <a:defRPr sz="1400"/>
            </a:lvl2pPr>
            <a:lvl3pPr indent="-317500" lvl="2" marL="1371600" rtl="0" algn="l">
              <a:lnSpc>
                <a:spcPct val="115000"/>
              </a:lnSpc>
              <a:spcBef>
                <a:spcPts val="900"/>
              </a:spcBef>
              <a:spcAft>
                <a:spcPts val="0"/>
              </a:spcAft>
              <a:buSzPts val="1400"/>
              <a:buAutoNum type="romanLcPeriod"/>
              <a:defRPr sz="1400"/>
            </a:lvl3pPr>
            <a:lvl4pPr indent="-317500" lvl="3" marL="1828800" rtl="0" algn="l">
              <a:lnSpc>
                <a:spcPct val="115000"/>
              </a:lnSpc>
              <a:spcBef>
                <a:spcPts val="900"/>
              </a:spcBef>
              <a:spcAft>
                <a:spcPts val="0"/>
              </a:spcAft>
              <a:buSzPts val="1400"/>
              <a:buAutoNum type="arabicPeriod"/>
              <a:defRPr sz="1400"/>
            </a:lvl4pPr>
            <a:lvl5pPr indent="-317500" lvl="4" marL="2286000" rtl="0" algn="l">
              <a:lnSpc>
                <a:spcPct val="115000"/>
              </a:lnSpc>
              <a:spcBef>
                <a:spcPts val="900"/>
              </a:spcBef>
              <a:spcAft>
                <a:spcPts val="0"/>
              </a:spcAft>
              <a:buSzPts val="1400"/>
              <a:buAutoNum type="alphaLcPeriod"/>
              <a:defRPr sz="1400"/>
            </a:lvl5pPr>
            <a:lvl6pPr indent="-317500" lvl="5" marL="2743200" rtl="0" algn="l">
              <a:lnSpc>
                <a:spcPct val="115000"/>
              </a:lnSpc>
              <a:spcBef>
                <a:spcPts val="900"/>
              </a:spcBef>
              <a:spcAft>
                <a:spcPts val="0"/>
              </a:spcAft>
              <a:buSzPts val="1400"/>
              <a:buAutoNum type="romanLcPeriod"/>
              <a:defRPr sz="1400"/>
            </a:lvl6pPr>
            <a:lvl7pPr indent="-317500" lvl="6" marL="3200400" rtl="0" algn="l">
              <a:lnSpc>
                <a:spcPct val="115000"/>
              </a:lnSpc>
              <a:spcBef>
                <a:spcPts val="900"/>
              </a:spcBef>
              <a:spcAft>
                <a:spcPts val="0"/>
              </a:spcAft>
              <a:buSzPts val="1400"/>
              <a:buAutoNum type="arabicPeriod"/>
              <a:defRPr sz="1400"/>
            </a:lvl7pPr>
            <a:lvl8pPr indent="-317500" lvl="7" marL="3657600" rtl="0" algn="l">
              <a:lnSpc>
                <a:spcPct val="115000"/>
              </a:lnSpc>
              <a:spcBef>
                <a:spcPts val="900"/>
              </a:spcBef>
              <a:spcAft>
                <a:spcPts val="0"/>
              </a:spcAft>
              <a:buSzPts val="1400"/>
              <a:buAutoNum type="alphaLcPeriod"/>
              <a:defRPr sz="1400"/>
            </a:lvl8pPr>
            <a:lvl9pPr indent="-317500" lvl="8" marL="4114800" rtl="0" algn="l">
              <a:lnSpc>
                <a:spcPct val="115000"/>
              </a:lnSpc>
              <a:spcBef>
                <a:spcPts val="900"/>
              </a:spcBef>
              <a:spcAft>
                <a:spcPts val="900"/>
              </a:spcAft>
              <a:buSzPts val="1400"/>
              <a:buAutoNum type="romanLcPeriod"/>
              <a:defRPr sz="1400"/>
            </a:lvl9pPr>
          </a:lstStyle>
          <a:p/>
        </p:txBody>
      </p:sp>
      <p:sp>
        <p:nvSpPr>
          <p:cNvPr id="718" name="Google Shape;718;p98"/>
          <p:cNvSpPr txBox="1"/>
          <p:nvPr>
            <p:ph type="title"/>
          </p:nvPr>
        </p:nvSpPr>
        <p:spPr>
          <a:xfrm>
            <a:off x="701800" y="1325875"/>
            <a:ext cx="2112300" cy="8418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Mission">
  <p:cSld name="SECTION_HEADER_2_1_2_1">
    <p:spTree>
      <p:nvGrpSpPr>
        <p:cNvPr id="719" name="Shape 719"/>
        <p:cNvGrpSpPr/>
        <p:nvPr/>
      </p:nvGrpSpPr>
      <p:grpSpPr>
        <a:xfrm>
          <a:off x="0" y="0"/>
          <a:ext cx="0" cy="0"/>
          <a:chOff x="0" y="0"/>
          <a:chExt cx="0" cy="0"/>
        </a:xfrm>
      </p:grpSpPr>
      <p:sp>
        <p:nvSpPr>
          <p:cNvPr id="720" name="Google Shape;720;p99"/>
          <p:cNvSpPr txBox="1"/>
          <p:nvPr>
            <p:ph type="title"/>
          </p:nvPr>
        </p:nvSpPr>
        <p:spPr>
          <a:xfrm>
            <a:off x="701800" y="178308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SzPts val="1800"/>
              <a:buNone/>
              <a:defRPr sz="1800"/>
            </a:lvl1pPr>
            <a:lvl2pPr lvl="1" rtl="0" algn="ctr">
              <a:lnSpc>
                <a:spcPct val="125000"/>
              </a:lnSpc>
              <a:spcBef>
                <a:spcPts val="0"/>
              </a:spcBef>
              <a:spcAft>
                <a:spcPts val="0"/>
              </a:spcAft>
              <a:buSzPts val="1800"/>
              <a:buNone/>
              <a:defRPr sz="1800"/>
            </a:lvl2pPr>
            <a:lvl3pPr lvl="2" rtl="0" algn="ctr">
              <a:lnSpc>
                <a:spcPct val="125000"/>
              </a:lnSpc>
              <a:spcBef>
                <a:spcPts val="0"/>
              </a:spcBef>
              <a:spcAft>
                <a:spcPts val="0"/>
              </a:spcAft>
              <a:buSzPts val="1800"/>
              <a:buNone/>
              <a:defRPr sz="1800"/>
            </a:lvl3pPr>
            <a:lvl4pPr lvl="3" rtl="0" algn="ctr">
              <a:lnSpc>
                <a:spcPct val="125000"/>
              </a:lnSpc>
              <a:spcBef>
                <a:spcPts val="0"/>
              </a:spcBef>
              <a:spcAft>
                <a:spcPts val="0"/>
              </a:spcAft>
              <a:buSzPts val="1800"/>
              <a:buNone/>
              <a:defRPr sz="1800"/>
            </a:lvl4pPr>
            <a:lvl5pPr lvl="4" rtl="0" algn="ctr">
              <a:lnSpc>
                <a:spcPct val="125000"/>
              </a:lnSpc>
              <a:spcBef>
                <a:spcPts val="0"/>
              </a:spcBef>
              <a:spcAft>
                <a:spcPts val="0"/>
              </a:spcAft>
              <a:buSzPts val="1800"/>
              <a:buNone/>
              <a:defRPr sz="1800"/>
            </a:lvl5pPr>
            <a:lvl6pPr lvl="5" rtl="0" algn="ctr">
              <a:lnSpc>
                <a:spcPct val="125000"/>
              </a:lnSpc>
              <a:spcBef>
                <a:spcPts val="0"/>
              </a:spcBef>
              <a:spcAft>
                <a:spcPts val="0"/>
              </a:spcAft>
              <a:buSzPts val="1800"/>
              <a:buNone/>
              <a:defRPr sz="1800"/>
            </a:lvl6pPr>
            <a:lvl7pPr lvl="6" rtl="0" algn="ctr">
              <a:lnSpc>
                <a:spcPct val="125000"/>
              </a:lnSpc>
              <a:spcBef>
                <a:spcPts val="0"/>
              </a:spcBef>
              <a:spcAft>
                <a:spcPts val="0"/>
              </a:spcAft>
              <a:buSzPts val="1800"/>
              <a:buNone/>
              <a:defRPr sz="1800"/>
            </a:lvl7pPr>
            <a:lvl8pPr lvl="7" rtl="0" algn="ctr">
              <a:lnSpc>
                <a:spcPct val="125000"/>
              </a:lnSpc>
              <a:spcBef>
                <a:spcPts val="0"/>
              </a:spcBef>
              <a:spcAft>
                <a:spcPts val="0"/>
              </a:spcAft>
              <a:buSzPts val="1800"/>
              <a:buNone/>
              <a:defRPr sz="1800"/>
            </a:lvl8pPr>
            <a:lvl9pPr lvl="8" rtl="0" algn="ctr">
              <a:lnSpc>
                <a:spcPct val="125000"/>
              </a:lnSpc>
              <a:spcBef>
                <a:spcPts val="0"/>
              </a:spcBef>
              <a:spcAft>
                <a:spcPts val="0"/>
              </a:spcAft>
              <a:buSzPts val="1800"/>
              <a:buNone/>
              <a:defRPr sz="1800"/>
            </a:lvl9pPr>
          </a:lstStyle>
          <a:p/>
        </p:txBody>
      </p:sp>
      <p:sp>
        <p:nvSpPr>
          <p:cNvPr id="721" name="Google Shape;721;p99"/>
          <p:cNvSpPr txBox="1"/>
          <p:nvPr>
            <p:ph idx="1" type="subTitle"/>
          </p:nvPr>
        </p:nvSpPr>
        <p:spPr>
          <a:xfrm>
            <a:off x="701800" y="1371600"/>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Quote">
  <p:cSld name="SECTION_HEADER_2_1_2_2">
    <p:spTree>
      <p:nvGrpSpPr>
        <p:cNvPr id="722" name="Shape 722"/>
        <p:cNvGrpSpPr/>
        <p:nvPr/>
      </p:nvGrpSpPr>
      <p:grpSpPr>
        <a:xfrm>
          <a:off x="0" y="0"/>
          <a:ext cx="0" cy="0"/>
          <a:chOff x="0" y="0"/>
          <a:chExt cx="0" cy="0"/>
        </a:xfrm>
      </p:grpSpPr>
      <p:sp>
        <p:nvSpPr>
          <p:cNvPr id="723" name="Google Shape;723;p100"/>
          <p:cNvSpPr txBox="1"/>
          <p:nvPr>
            <p:ph type="title"/>
          </p:nvPr>
        </p:nvSpPr>
        <p:spPr>
          <a:xfrm>
            <a:off x="701800" y="1348740"/>
            <a:ext cx="6688800" cy="2057400"/>
          </a:xfrm>
          <a:prstGeom prst="rect">
            <a:avLst/>
          </a:prstGeom>
          <a:noFill/>
          <a:ln>
            <a:noFill/>
          </a:ln>
        </p:spPr>
        <p:txBody>
          <a:bodyPr anchorCtr="0" anchor="t" bIns="0" lIns="0" spcFirstLastPara="1" rIns="0" wrap="square" tIns="0">
            <a:noAutofit/>
          </a:bodyPr>
          <a:lstStyle>
            <a:lvl1pPr lvl="0" rtl="0" algn="l">
              <a:lnSpc>
                <a:spcPct val="125000"/>
              </a:lnSpc>
              <a:spcBef>
                <a:spcPts val="0"/>
              </a:spcBef>
              <a:spcAft>
                <a:spcPts val="0"/>
              </a:spcAft>
              <a:buSzPts val="1800"/>
              <a:buNone/>
              <a:defRPr sz="1800"/>
            </a:lvl1pPr>
            <a:lvl2pPr lvl="1" rtl="0" algn="ctr">
              <a:lnSpc>
                <a:spcPct val="125000"/>
              </a:lnSpc>
              <a:spcBef>
                <a:spcPts val="0"/>
              </a:spcBef>
              <a:spcAft>
                <a:spcPts val="0"/>
              </a:spcAft>
              <a:buSzPts val="1800"/>
              <a:buNone/>
              <a:defRPr sz="1800"/>
            </a:lvl2pPr>
            <a:lvl3pPr lvl="2" rtl="0" algn="ctr">
              <a:lnSpc>
                <a:spcPct val="125000"/>
              </a:lnSpc>
              <a:spcBef>
                <a:spcPts val="0"/>
              </a:spcBef>
              <a:spcAft>
                <a:spcPts val="0"/>
              </a:spcAft>
              <a:buSzPts val="1800"/>
              <a:buNone/>
              <a:defRPr sz="1800"/>
            </a:lvl3pPr>
            <a:lvl4pPr lvl="3" rtl="0" algn="ctr">
              <a:lnSpc>
                <a:spcPct val="125000"/>
              </a:lnSpc>
              <a:spcBef>
                <a:spcPts val="0"/>
              </a:spcBef>
              <a:spcAft>
                <a:spcPts val="0"/>
              </a:spcAft>
              <a:buSzPts val="1800"/>
              <a:buNone/>
              <a:defRPr sz="1800"/>
            </a:lvl4pPr>
            <a:lvl5pPr lvl="4" rtl="0" algn="ctr">
              <a:lnSpc>
                <a:spcPct val="125000"/>
              </a:lnSpc>
              <a:spcBef>
                <a:spcPts val="0"/>
              </a:spcBef>
              <a:spcAft>
                <a:spcPts val="0"/>
              </a:spcAft>
              <a:buSzPts val="1800"/>
              <a:buNone/>
              <a:defRPr sz="1800"/>
            </a:lvl5pPr>
            <a:lvl6pPr lvl="5" rtl="0" algn="ctr">
              <a:lnSpc>
                <a:spcPct val="125000"/>
              </a:lnSpc>
              <a:spcBef>
                <a:spcPts val="0"/>
              </a:spcBef>
              <a:spcAft>
                <a:spcPts val="0"/>
              </a:spcAft>
              <a:buSzPts val="1800"/>
              <a:buNone/>
              <a:defRPr sz="1800"/>
            </a:lvl6pPr>
            <a:lvl7pPr lvl="6" rtl="0" algn="ctr">
              <a:lnSpc>
                <a:spcPct val="125000"/>
              </a:lnSpc>
              <a:spcBef>
                <a:spcPts val="0"/>
              </a:spcBef>
              <a:spcAft>
                <a:spcPts val="0"/>
              </a:spcAft>
              <a:buSzPts val="1800"/>
              <a:buNone/>
              <a:defRPr sz="1800"/>
            </a:lvl7pPr>
            <a:lvl8pPr lvl="7" rtl="0" algn="ctr">
              <a:lnSpc>
                <a:spcPct val="125000"/>
              </a:lnSpc>
              <a:spcBef>
                <a:spcPts val="0"/>
              </a:spcBef>
              <a:spcAft>
                <a:spcPts val="0"/>
              </a:spcAft>
              <a:buSzPts val="1800"/>
              <a:buNone/>
              <a:defRPr sz="1800"/>
            </a:lvl8pPr>
            <a:lvl9pPr lvl="8" rtl="0" algn="ctr">
              <a:lnSpc>
                <a:spcPct val="125000"/>
              </a:lnSpc>
              <a:spcBef>
                <a:spcPts val="0"/>
              </a:spcBef>
              <a:spcAft>
                <a:spcPts val="0"/>
              </a:spcAft>
              <a:buSzPts val="1800"/>
              <a:buNone/>
              <a:defRPr sz="1800"/>
            </a:lvl9pPr>
          </a:lstStyle>
          <a:p/>
        </p:txBody>
      </p:sp>
      <p:sp>
        <p:nvSpPr>
          <p:cNvPr id="724" name="Google Shape;724;p100"/>
          <p:cNvSpPr txBox="1"/>
          <p:nvPr>
            <p:ph idx="1" type="subTitle"/>
          </p:nvPr>
        </p:nvSpPr>
        <p:spPr>
          <a:xfrm>
            <a:off x="701800" y="3653031"/>
            <a:ext cx="6688800" cy="173700"/>
          </a:xfrm>
          <a:prstGeom prst="rect">
            <a:avLst/>
          </a:prstGeom>
          <a:noFill/>
          <a:ln>
            <a:noFill/>
          </a:ln>
        </p:spPr>
        <p:txBody>
          <a:bodyPr anchorCtr="0" anchor="t" bIns="0" lIns="0" spcFirstLastPara="1" rIns="0" wrap="square" tIns="0">
            <a:noAutofit/>
          </a:bodyPr>
          <a:lstStyle>
            <a:lvl1pPr lvl="0" marR="0" rtl="0" algn="l">
              <a:lnSpc>
                <a:spcPct val="125000"/>
              </a:lnSpc>
              <a:spcBef>
                <a:spcPts val="0"/>
              </a:spcBef>
              <a:spcAft>
                <a:spcPts val="0"/>
              </a:spcAft>
              <a:buSzPts val="900"/>
              <a:buNone/>
              <a:defRPr sz="900"/>
            </a:lvl1pPr>
            <a:lvl2pPr lvl="1" rtl="0" algn="l">
              <a:lnSpc>
                <a:spcPct val="125000"/>
              </a:lnSpc>
              <a:spcBef>
                <a:spcPts val="0"/>
              </a:spcBef>
              <a:spcAft>
                <a:spcPts val="0"/>
              </a:spcAft>
              <a:buSzPts val="900"/>
              <a:buNone/>
              <a:defRPr sz="900"/>
            </a:lvl2pPr>
            <a:lvl3pPr lvl="2" rtl="0" algn="l">
              <a:lnSpc>
                <a:spcPct val="125000"/>
              </a:lnSpc>
              <a:spcBef>
                <a:spcPts val="0"/>
              </a:spcBef>
              <a:spcAft>
                <a:spcPts val="0"/>
              </a:spcAft>
              <a:buSzPts val="900"/>
              <a:buNone/>
              <a:defRPr sz="900"/>
            </a:lvl3pPr>
            <a:lvl4pPr lvl="3" rtl="0" algn="l">
              <a:lnSpc>
                <a:spcPct val="125000"/>
              </a:lnSpc>
              <a:spcBef>
                <a:spcPts val="0"/>
              </a:spcBef>
              <a:spcAft>
                <a:spcPts val="0"/>
              </a:spcAft>
              <a:buSzPts val="900"/>
              <a:buNone/>
              <a:defRPr sz="900"/>
            </a:lvl4pPr>
            <a:lvl5pPr lvl="4" rtl="0" algn="l">
              <a:lnSpc>
                <a:spcPct val="125000"/>
              </a:lnSpc>
              <a:spcBef>
                <a:spcPts val="0"/>
              </a:spcBef>
              <a:spcAft>
                <a:spcPts val="0"/>
              </a:spcAft>
              <a:buSzPts val="900"/>
              <a:buNone/>
              <a:defRPr sz="900"/>
            </a:lvl5pPr>
            <a:lvl6pPr lvl="5" rtl="0" algn="l">
              <a:lnSpc>
                <a:spcPct val="125000"/>
              </a:lnSpc>
              <a:spcBef>
                <a:spcPts val="0"/>
              </a:spcBef>
              <a:spcAft>
                <a:spcPts val="0"/>
              </a:spcAft>
              <a:buSzPts val="900"/>
              <a:buNone/>
              <a:defRPr sz="900"/>
            </a:lvl6pPr>
            <a:lvl7pPr lvl="6" rtl="0" algn="l">
              <a:lnSpc>
                <a:spcPct val="125000"/>
              </a:lnSpc>
              <a:spcBef>
                <a:spcPts val="0"/>
              </a:spcBef>
              <a:spcAft>
                <a:spcPts val="0"/>
              </a:spcAft>
              <a:buSzPts val="900"/>
              <a:buNone/>
              <a:defRPr sz="900"/>
            </a:lvl7pPr>
            <a:lvl8pPr lvl="7" rtl="0" algn="l">
              <a:lnSpc>
                <a:spcPct val="125000"/>
              </a:lnSpc>
              <a:spcBef>
                <a:spcPts val="0"/>
              </a:spcBef>
              <a:spcAft>
                <a:spcPts val="0"/>
              </a:spcAft>
              <a:buSzPts val="900"/>
              <a:buNone/>
              <a:defRPr sz="900"/>
            </a:lvl8pPr>
            <a:lvl9pPr lvl="8" rtl="0" algn="l">
              <a:lnSpc>
                <a:spcPct val="125000"/>
              </a:lnSpc>
              <a:spcBef>
                <a:spcPts val="0"/>
              </a:spcBef>
              <a:spcAft>
                <a:spcPts val="0"/>
              </a:spcAft>
              <a:buSzPts val="900"/>
              <a:buNone/>
              <a:defRPr sz="9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p:cSld name="SECTION_HEADER_2_3">
    <p:spTree>
      <p:nvGrpSpPr>
        <p:cNvPr id="725" name="Shape 725"/>
        <p:cNvGrpSpPr/>
        <p:nvPr/>
      </p:nvGrpSpPr>
      <p:grpSpPr>
        <a:xfrm>
          <a:off x="0" y="0"/>
          <a:ext cx="0" cy="0"/>
          <a:chOff x="0" y="0"/>
          <a:chExt cx="0" cy="0"/>
        </a:xfrm>
      </p:grpSpPr>
      <p:sp>
        <p:nvSpPr>
          <p:cNvPr id="726" name="Google Shape;726;p101"/>
          <p:cNvSpPr txBox="1"/>
          <p:nvPr>
            <p:ph type="ctrTitle"/>
          </p:nvPr>
        </p:nvSpPr>
        <p:spPr>
          <a:xfrm>
            <a:off x="701800" y="1325875"/>
            <a:ext cx="5982600" cy="8595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ext">
  <p:cSld name="TITLE_AND_BODY_1">
    <p:spTree>
      <p:nvGrpSpPr>
        <p:cNvPr id="727" name="Shape 727"/>
        <p:cNvGrpSpPr/>
        <p:nvPr/>
      </p:nvGrpSpPr>
      <p:grpSpPr>
        <a:xfrm>
          <a:off x="0" y="0"/>
          <a:ext cx="0" cy="0"/>
          <a:chOff x="0" y="0"/>
          <a:chExt cx="0" cy="0"/>
        </a:xfrm>
      </p:grpSpPr>
      <p:sp>
        <p:nvSpPr>
          <p:cNvPr id="728" name="Google Shape;728;p102"/>
          <p:cNvSpPr txBox="1"/>
          <p:nvPr>
            <p:ph type="title"/>
          </p:nvPr>
        </p:nvSpPr>
        <p:spPr>
          <a:xfrm>
            <a:off x="349750" y="1325875"/>
            <a:ext cx="7392900" cy="4251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9" name="Google Shape;729;p102"/>
          <p:cNvSpPr txBox="1"/>
          <p:nvPr>
            <p:ph idx="1" type="body"/>
          </p:nvPr>
        </p:nvSpPr>
        <p:spPr>
          <a:xfrm>
            <a:off x="349750" y="2052824"/>
            <a:ext cx="7392900" cy="2308800"/>
          </a:xfrm>
          <a:prstGeom prst="rect">
            <a:avLst/>
          </a:prstGeom>
          <a:noFill/>
          <a:ln>
            <a:noFill/>
          </a:ln>
        </p:spPr>
        <p:txBody>
          <a:bodyPr anchorCtr="0" anchor="t" bIns="0" lIns="0" spcFirstLastPara="1" rIns="0" wrap="square" tIns="0">
            <a:noAutofit/>
          </a:bodyPr>
          <a:lstStyle>
            <a:lvl1pPr indent="-285750" lvl="0" marL="457200" rtl="0" algn="l">
              <a:lnSpc>
                <a:spcPct val="125000"/>
              </a:lnSpc>
              <a:spcBef>
                <a:spcPts val="0"/>
              </a:spcBef>
              <a:spcAft>
                <a:spcPts val="0"/>
              </a:spcAft>
              <a:buSzPts val="900"/>
              <a:buChar char="•"/>
              <a:defRPr/>
            </a:lvl1pPr>
            <a:lvl2pPr indent="-285750" lvl="1" marL="914400" rtl="0" algn="l">
              <a:lnSpc>
                <a:spcPct val="125000"/>
              </a:lnSpc>
              <a:spcBef>
                <a:spcPts val="500"/>
              </a:spcBef>
              <a:spcAft>
                <a:spcPts val="0"/>
              </a:spcAft>
              <a:buSzPts val="900"/>
              <a:buChar char="﹘"/>
              <a:defRPr/>
            </a:lvl2pPr>
            <a:lvl3pPr indent="-285750" lvl="2" marL="1371600" rtl="0" algn="l">
              <a:lnSpc>
                <a:spcPct val="125000"/>
              </a:lnSpc>
              <a:spcBef>
                <a:spcPts val="500"/>
              </a:spcBef>
              <a:spcAft>
                <a:spcPts val="0"/>
              </a:spcAft>
              <a:buSzPts val="900"/>
              <a:buChar char="﹘"/>
              <a:defRPr/>
            </a:lvl3pPr>
            <a:lvl4pPr indent="-285750" lvl="3" marL="1828800" rtl="0" algn="l">
              <a:lnSpc>
                <a:spcPct val="125000"/>
              </a:lnSpc>
              <a:spcBef>
                <a:spcPts val="500"/>
              </a:spcBef>
              <a:spcAft>
                <a:spcPts val="0"/>
              </a:spcAft>
              <a:buSzPts val="900"/>
              <a:buChar char="﹘"/>
              <a:defRPr/>
            </a:lvl4pPr>
            <a:lvl5pPr indent="-285750" lvl="4" marL="2286000" rtl="0" algn="l">
              <a:lnSpc>
                <a:spcPct val="125000"/>
              </a:lnSpc>
              <a:spcBef>
                <a:spcPts val="500"/>
              </a:spcBef>
              <a:spcAft>
                <a:spcPts val="0"/>
              </a:spcAft>
              <a:buSzPts val="900"/>
              <a:buChar char="﹘"/>
              <a:defRPr/>
            </a:lvl5pPr>
            <a:lvl6pPr indent="-285750" lvl="5" marL="2743200" rtl="0" algn="l">
              <a:lnSpc>
                <a:spcPct val="125000"/>
              </a:lnSpc>
              <a:spcBef>
                <a:spcPts val="500"/>
              </a:spcBef>
              <a:spcAft>
                <a:spcPts val="0"/>
              </a:spcAft>
              <a:buSzPts val="900"/>
              <a:buChar char="﹘"/>
              <a:defRPr/>
            </a:lvl6pPr>
            <a:lvl7pPr indent="-285750" lvl="6" marL="3200400" rtl="0" algn="l">
              <a:lnSpc>
                <a:spcPct val="125000"/>
              </a:lnSpc>
              <a:spcBef>
                <a:spcPts val="500"/>
              </a:spcBef>
              <a:spcAft>
                <a:spcPts val="0"/>
              </a:spcAft>
              <a:buSzPts val="900"/>
              <a:buChar char="﹘"/>
              <a:defRPr/>
            </a:lvl7pPr>
            <a:lvl8pPr indent="-285750" lvl="7" marL="3657600" rtl="0" algn="l">
              <a:lnSpc>
                <a:spcPct val="125000"/>
              </a:lnSpc>
              <a:spcBef>
                <a:spcPts val="500"/>
              </a:spcBef>
              <a:spcAft>
                <a:spcPts val="0"/>
              </a:spcAft>
              <a:buSzPts val="900"/>
              <a:buChar char="﹘"/>
              <a:defRPr/>
            </a:lvl8pPr>
            <a:lvl9pPr indent="-285750" lvl="8" marL="4114800" rtl="0" algn="l">
              <a:lnSpc>
                <a:spcPct val="125000"/>
              </a:lnSpc>
              <a:spcBef>
                <a:spcPts val="500"/>
              </a:spcBef>
              <a:spcAft>
                <a:spcPts val="500"/>
              </a:spcAft>
              <a:buSzPts val="900"/>
              <a:buChar char="﹘"/>
              <a:defRPr/>
            </a:lvl9pPr>
          </a:lstStyle>
          <a:p/>
        </p:txBody>
      </p:sp>
      <p:sp>
        <p:nvSpPr>
          <p:cNvPr id="730" name="Google Shape;730;p102"/>
          <p:cNvSpPr txBox="1"/>
          <p:nvPr>
            <p:ph idx="2" type="subTitle"/>
          </p:nvPr>
        </p:nvSpPr>
        <p:spPr>
          <a:xfrm>
            <a:off x="349763" y="349763"/>
            <a:ext cx="3872700" cy="173700"/>
          </a:xfrm>
          <a:prstGeom prst="rect">
            <a:avLst/>
          </a:prstGeom>
          <a:noFill/>
          <a:ln>
            <a:noFill/>
          </a:ln>
        </p:spPr>
        <p:txBody>
          <a:bodyPr anchorCtr="0" anchor="t" bIns="0" lIns="0" spcFirstLastPara="1" rIns="0" wrap="square" tIns="0">
            <a:noAutofit/>
          </a:bodyPr>
          <a:lstStyle>
            <a:lvl1pPr lvl="0" marR="0" rtl="0" algn="l">
              <a:lnSpc>
                <a:spcPct val="120000"/>
              </a:lnSpc>
              <a:spcBef>
                <a:spcPts val="0"/>
              </a:spcBef>
              <a:spcAft>
                <a:spcPts val="0"/>
              </a:spcAft>
              <a:buSzPts val="900"/>
              <a:buNone/>
              <a:defRPr sz="900"/>
            </a:lvl1pPr>
            <a:lvl2pPr lvl="1" rtl="0" algn="l">
              <a:lnSpc>
                <a:spcPct val="120000"/>
              </a:lnSpc>
              <a:spcBef>
                <a:spcPts val="0"/>
              </a:spcBef>
              <a:spcAft>
                <a:spcPts val="0"/>
              </a:spcAft>
              <a:buSzPts val="900"/>
              <a:buNone/>
              <a:defRPr sz="900"/>
            </a:lvl2pPr>
            <a:lvl3pPr lvl="2" rtl="0" algn="l">
              <a:lnSpc>
                <a:spcPct val="120000"/>
              </a:lnSpc>
              <a:spcBef>
                <a:spcPts val="0"/>
              </a:spcBef>
              <a:spcAft>
                <a:spcPts val="0"/>
              </a:spcAft>
              <a:buSzPts val="900"/>
              <a:buNone/>
              <a:defRPr sz="900"/>
            </a:lvl3pPr>
            <a:lvl4pPr lvl="3" rtl="0" algn="l">
              <a:lnSpc>
                <a:spcPct val="120000"/>
              </a:lnSpc>
              <a:spcBef>
                <a:spcPts val="0"/>
              </a:spcBef>
              <a:spcAft>
                <a:spcPts val="0"/>
              </a:spcAft>
              <a:buSzPts val="900"/>
              <a:buNone/>
              <a:defRPr sz="900"/>
            </a:lvl4pPr>
            <a:lvl5pPr lvl="4" rtl="0" algn="l">
              <a:lnSpc>
                <a:spcPct val="120000"/>
              </a:lnSpc>
              <a:spcBef>
                <a:spcPts val="0"/>
              </a:spcBef>
              <a:spcAft>
                <a:spcPts val="0"/>
              </a:spcAft>
              <a:buSzPts val="900"/>
              <a:buNone/>
              <a:defRPr sz="900"/>
            </a:lvl5pPr>
            <a:lvl6pPr lvl="5" rtl="0" algn="l">
              <a:lnSpc>
                <a:spcPct val="120000"/>
              </a:lnSpc>
              <a:spcBef>
                <a:spcPts val="0"/>
              </a:spcBef>
              <a:spcAft>
                <a:spcPts val="0"/>
              </a:spcAft>
              <a:buSzPts val="900"/>
              <a:buNone/>
              <a:defRPr sz="900"/>
            </a:lvl6pPr>
            <a:lvl7pPr lvl="6" rtl="0" algn="l">
              <a:lnSpc>
                <a:spcPct val="120000"/>
              </a:lnSpc>
              <a:spcBef>
                <a:spcPts val="0"/>
              </a:spcBef>
              <a:spcAft>
                <a:spcPts val="0"/>
              </a:spcAft>
              <a:buSzPts val="900"/>
              <a:buNone/>
              <a:defRPr sz="900"/>
            </a:lvl7pPr>
            <a:lvl8pPr lvl="7" rtl="0" algn="l">
              <a:lnSpc>
                <a:spcPct val="120000"/>
              </a:lnSpc>
              <a:spcBef>
                <a:spcPts val="0"/>
              </a:spcBef>
              <a:spcAft>
                <a:spcPts val="0"/>
              </a:spcAft>
              <a:buSzPts val="900"/>
              <a:buNone/>
              <a:defRPr sz="900"/>
            </a:lvl8pPr>
            <a:lvl9pPr lvl="8" rtl="0" algn="l">
              <a:lnSpc>
                <a:spcPct val="120000"/>
              </a:lnSpc>
              <a:spcBef>
                <a:spcPts val="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6.xml"/><Relationship Id="rId42" Type="http://schemas.openxmlformats.org/officeDocument/2006/relationships/slideLayout" Target="../slideLayouts/slideLayout58.xml"/><Relationship Id="rId41" Type="http://schemas.openxmlformats.org/officeDocument/2006/relationships/slideLayout" Target="../slideLayouts/slideLayout57.xml"/><Relationship Id="rId44" Type="http://schemas.openxmlformats.org/officeDocument/2006/relationships/slideLayout" Target="../slideLayouts/slideLayout60.xml"/><Relationship Id="rId43" Type="http://schemas.openxmlformats.org/officeDocument/2006/relationships/slideLayout" Target="../slideLayouts/slideLayout59.xml"/><Relationship Id="rId46" Type="http://schemas.openxmlformats.org/officeDocument/2006/relationships/slideLayout" Target="../slideLayouts/slideLayout62.xml"/><Relationship Id="rId45" Type="http://schemas.openxmlformats.org/officeDocument/2006/relationships/slideLayout" Target="../slideLayouts/slideLayout61.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48" Type="http://schemas.openxmlformats.org/officeDocument/2006/relationships/slideLayout" Target="../slideLayouts/slideLayout64.xml"/><Relationship Id="rId47" Type="http://schemas.openxmlformats.org/officeDocument/2006/relationships/slideLayout" Target="../slideLayouts/slideLayout63.xml"/><Relationship Id="rId49" Type="http://schemas.openxmlformats.org/officeDocument/2006/relationships/slideLayout" Target="../slideLayouts/slideLayout6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73" Type="http://schemas.openxmlformats.org/officeDocument/2006/relationships/slideLayout" Target="../slideLayouts/slideLayout89.xml"/><Relationship Id="rId72" Type="http://schemas.openxmlformats.org/officeDocument/2006/relationships/slideLayout" Target="../slideLayouts/slideLayout88.xml"/><Relationship Id="rId31" Type="http://schemas.openxmlformats.org/officeDocument/2006/relationships/slideLayout" Target="../slideLayouts/slideLayout47.xml"/><Relationship Id="rId75" Type="http://schemas.openxmlformats.org/officeDocument/2006/relationships/slideLayout" Target="../slideLayouts/slideLayout91.xml"/><Relationship Id="rId30" Type="http://schemas.openxmlformats.org/officeDocument/2006/relationships/slideLayout" Target="../slideLayouts/slideLayout46.xml"/><Relationship Id="rId74" Type="http://schemas.openxmlformats.org/officeDocument/2006/relationships/slideLayout" Target="../slideLayouts/slideLayout90.xml"/><Relationship Id="rId33" Type="http://schemas.openxmlformats.org/officeDocument/2006/relationships/slideLayout" Target="../slideLayouts/slideLayout49.xml"/><Relationship Id="rId77" Type="http://schemas.openxmlformats.org/officeDocument/2006/relationships/theme" Target="../theme/theme3.xml"/><Relationship Id="rId32" Type="http://schemas.openxmlformats.org/officeDocument/2006/relationships/slideLayout" Target="../slideLayouts/slideLayout48.xml"/><Relationship Id="rId76" Type="http://schemas.openxmlformats.org/officeDocument/2006/relationships/slideLayout" Target="../slideLayouts/slideLayout92.xml"/><Relationship Id="rId35" Type="http://schemas.openxmlformats.org/officeDocument/2006/relationships/slideLayout" Target="../slideLayouts/slideLayout51.xml"/><Relationship Id="rId34" Type="http://schemas.openxmlformats.org/officeDocument/2006/relationships/slideLayout" Target="../slideLayouts/slideLayout50.xml"/><Relationship Id="rId71" Type="http://schemas.openxmlformats.org/officeDocument/2006/relationships/slideLayout" Target="../slideLayouts/slideLayout87.xml"/><Relationship Id="rId70" Type="http://schemas.openxmlformats.org/officeDocument/2006/relationships/slideLayout" Target="../slideLayouts/slideLayout86.xml"/><Relationship Id="rId37" Type="http://schemas.openxmlformats.org/officeDocument/2006/relationships/slideLayout" Target="../slideLayouts/slideLayout53.xml"/><Relationship Id="rId36" Type="http://schemas.openxmlformats.org/officeDocument/2006/relationships/slideLayout" Target="../slideLayouts/slideLayout52.xml"/><Relationship Id="rId39" Type="http://schemas.openxmlformats.org/officeDocument/2006/relationships/slideLayout" Target="../slideLayouts/slideLayout55.xml"/><Relationship Id="rId38" Type="http://schemas.openxmlformats.org/officeDocument/2006/relationships/slideLayout" Target="../slideLayouts/slideLayout54.xml"/><Relationship Id="rId62" Type="http://schemas.openxmlformats.org/officeDocument/2006/relationships/slideLayout" Target="../slideLayouts/slideLayout78.xml"/><Relationship Id="rId61" Type="http://schemas.openxmlformats.org/officeDocument/2006/relationships/slideLayout" Target="../slideLayouts/slideLayout77.xml"/><Relationship Id="rId20" Type="http://schemas.openxmlformats.org/officeDocument/2006/relationships/slideLayout" Target="../slideLayouts/slideLayout36.xml"/><Relationship Id="rId64" Type="http://schemas.openxmlformats.org/officeDocument/2006/relationships/slideLayout" Target="../slideLayouts/slideLayout80.xml"/><Relationship Id="rId63" Type="http://schemas.openxmlformats.org/officeDocument/2006/relationships/slideLayout" Target="../slideLayouts/slideLayout79.xml"/><Relationship Id="rId22" Type="http://schemas.openxmlformats.org/officeDocument/2006/relationships/slideLayout" Target="../slideLayouts/slideLayout38.xml"/><Relationship Id="rId66" Type="http://schemas.openxmlformats.org/officeDocument/2006/relationships/slideLayout" Target="../slideLayouts/slideLayout82.xml"/><Relationship Id="rId21" Type="http://schemas.openxmlformats.org/officeDocument/2006/relationships/slideLayout" Target="../slideLayouts/slideLayout37.xml"/><Relationship Id="rId65" Type="http://schemas.openxmlformats.org/officeDocument/2006/relationships/slideLayout" Target="../slideLayouts/slideLayout81.xml"/><Relationship Id="rId24" Type="http://schemas.openxmlformats.org/officeDocument/2006/relationships/slideLayout" Target="../slideLayouts/slideLayout40.xml"/><Relationship Id="rId68" Type="http://schemas.openxmlformats.org/officeDocument/2006/relationships/slideLayout" Target="../slideLayouts/slideLayout84.xml"/><Relationship Id="rId23" Type="http://schemas.openxmlformats.org/officeDocument/2006/relationships/slideLayout" Target="../slideLayouts/slideLayout39.xml"/><Relationship Id="rId67" Type="http://schemas.openxmlformats.org/officeDocument/2006/relationships/slideLayout" Target="../slideLayouts/slideLayout83.xml"/><Relationship Id="rId60" Type="http://schemas.openxmlformats.org/officeDocument/2006/relationships/slideLayout" Target="../slideLayouts/slideLayout76.xml"/><Relationship Id="rId26" Type="http://schemas.openxmlformats.org/officeDocument/2006/relationships/slideLayout" Target="../slideLayouts/slideLayout42.xml"/><Relationship Id="rId25" Type="http://schemas.openxmlformats.org/officeDocument/2006/relationships/slideLayout" Target="../slideLayouts/slideLayout41.xml"/><Relationship Id="rId69" Type="http://schemas.openxmlformats.org/officeDocument/2006/relationships/slideLayout" Target="../slideLayouts/slideLayout85.xml"/><Relationship Id="rId28" Type="http://schemas.openxmlformats.org/officeDocument/2006/relationships/slideLayout" Target="../slideLayouts/slideLayout44.xml"/><Relationship Id="rId27" Type="http://schemas.openxmlformats.org/officeDocument/2006/relationships/slideLayout" Target="../slideLayouts/slideLayout43.xml"/><Relationship Id="rId29" Type="http://schemas.openxmlformats.org/officeDocument/2006/relationships/slideLayout" Target="../slideLayouts/slideLayout45.xml"/><Relationship Id="rId51" Type="http://schemas.openxmlformats.org/officeDocument/2006/relationships/slideLayout" Target="../slideLayouts/slideLayout67.xml"/><Relationship Id="rId50" Type="http://schemas.openxmlformats.org/officeDocument/2006/relationships/slideLayout" Target="../slideLayouts/slideLayout66.xml"/><Relationship Id="rId53" Type="http://schemas.openxmlformats.org/officeDocument/2006/relationships/slideLayout" Target="../slideLayouts/slideLayout69.xml"/><Relationship Id="rId52" Type="http://schemas.openxmlformats.org/officeDocument/2006/relationships/slideLayout" Target="../slideLayouts/slideLayout68.xml"/><Relationship Id="rId11" Type="http://schemas.openxmlformats.org/officeDocument/2006/relationships/slideLayout" Target="../slideLayouts/slideLayout27.xml"/><Relationship Id="rId55" Type="http://schemas.openxmlformats.org/officeDocument/2006/relationships/slideLayout" Target="../slideLayouts/slideLayout71.xml"/><Relationship Id="rId10" Type="http://schemas.openxmlformats.org/officeDocument/2006/relationships/slideLayout" Target="../slideLayouts/slideLayout26.xml"/><Relationship Id="rId54" Type="http://schemas.openxmlformats.org/officeDocument/2006/relationships/slideLayout" Target="../slideLayouts/slideLayout70.xml"/><Relationship Id="rId13" Type="http://schemas.openxmlformats.org/officeDocument/2006/relationships/slideLayout" Target="../slideLayouts/slideLayout29.xml"/><Relationship Id="rId57" Type="http://schemas.openxmlformats.org/officeDocument/2006/relationships/slideLayout" Target="../slideLayouts/slideLayout73.xml"/><Relationship Id="rId12" Type="http://schemas.openxmlformats.org/officeDocument/2006/relationships/slideLayout" Target="../slideLayouts/slideLayout28.xml"/><Relationship Id="rId56" Type="http://schemas.openxmlformats.org/officeDocument/2006/relationships/slideLayout" Target="../slideLayouts/slideLayout72.xml"/><Relationship Id="rId15" Type="http://schemas.openxmlformats.org/officeDocument/2006/relationships/slideLayout" Target="../slideLayouts/slideLayout31.xml"/><Relationship Id="rId59" Type="http://schemas.openxmlformats.org/officeDocument/2006/relationships/slideLayout" Target="../slideLayouts/slideLayout75.xml"/><Relationship Id="rId14" Type="http://schemas.openxmlformats.org/officeDocument/2006/relationships/slideLayout" Target="../slideLayouts/slideLayout30.xml"/><Relationship Id="rId58" Type="http://schemas.openxmlformats.org/officeDocument/2006/relationships/slideLayout" Target="../slideLayouts/slideLayout74.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9" Type="http://schemas.openxmlformats.org/officeDocument/2006/relationships/slideLayout" Target="../slideLayouts/slideLayout35.xml"/><Relationship Id="rId18"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32.xml"/><Relationship Id="rId42" Type="http://schemas.openxmlformats.org/officeDocument/2006/relationships/slideLayout" Target="../slideLayouts/slideLayout134.xml"/><Relationship Id="rId41" Type="http://schemas.openxmlformats.org/officeDocument/2006/relationships/slideLayout" Target="../slideLayouts/slideLayout133.xml"/><Relationship Id="rId44" Type="http://schemas.openxmlformats.org/officeDocument/2006/relationships/slideLayout" Target="../slideLayouts/slideLayout136.xml"/><Relationship Id="rId43" Type="http://schemas.openxmlformats.org/officeDocument/2006/relationships/slideLayout" Target="../slideLayouts/slideLayout135.xml"/><Relationship Id="rId46" Type="http://schemas.openxmlformats.org/officeDocument/2006/relationships/slideLayout" Target="../slideLayouts/slideLayout138.xml"/><Relationship Id="rId45" Type="http://schemas.openxmlformats.org/officeDocument/2006/relationships/slideLayout" Target="../slideLayouts/slideLayout137.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48" Type="http://schemas.openxmlformats.org/officeDocument/2006/relationships/slideLayout" Target="../slideLayouts/slideLayout140.xml"/><Relationship Id="rId47" Type="http://schemas.openxmlformats.org/officeDocument/2006/relationships/slideLayout" Target="../slideLayouts/slideLayout139.xml"/><Relationship Id="rId49" Type="http://schemas.openxmlformats.org/officeDocument/2006/relationships/slideLayout" Target="../slideLayouts/slideLayout14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73" Type="http://schemas.openxmlformats.org/officeDocument/2006/relationships/slideLayout" Target="../slideLayouts/slideLayout165.xml"/><Relationship Id="rId72" Type="http://schemas.openxmlformats.org/officeDocument/2006/relationships/slideLayout" Target="../slideLayouts/slideLayout164.xml"/><Relationship Id="rId31" Type="http://schemas.openxmlformats.org/officeDocument/2006/relationships/slideLayout" Target="../slideLayouts/slideLayout123.xml"/><Relationship Id="rId75" Type="http://schemas.openxmlformats.org/officeDocument/2006/relationships/slideLayout" Target="../slideLayouts/slideLayout167.xml"/><Relationship Id="rId30" Type="http://schemas.openxmlformats.org/officeDocument/2006/relationships/slideLayout" Target="../slideLayouts/slideLayout122.xml"/><Relationship Id="rId74" Type="http://schemas.openxmlformats.org/officeDocument/2006/relationships/slideLayout" Target="../slideLayouts/slideLayout166.xml"/><Relationship Id="rId33" Type="http://schemas.openxmlformats.org/officeDocument/2006/relationships/slideLayout" Target="../slideLayouts/slideLayout125.xml"/><Relationship Id="rId32" Type="http://schemas.openxmlformats.org/officeDocument/2006/relationships/slideLayout" Target="../slideLayouts/slideLayout124.xml"/><Relationship Id="rId76" Type="http://schemas.openxmlformats.org/officeDocument/2006/relationships/theme" Target="../theme/theme1.xml"/><Relationship Id="rId35" Type="http://schemas.openxmlformats.org/officeDocument/2006/relationships/slideLayout" Target="../slideLayouts/slideLayout127.xml"/><Relationship Id="rId34" Type="http://schemas.openxmlformats.org/officeDocument/2006/relationships/slideLayout" Target="../slideLayouts/slideLayout126.xml"/><Relationship Id="rId71" Type="http://schemas.openxmlformats.org/officeDocument/2006/relationships/slideLayout" Target="../slideLayouts/slideLayout163.xml"/><Relationship Id="rId70" Type="http://schemas.openxmlformats.org/officeDocument/2006/relationships/slideLayout" Target="../slideLayouts/slideLayout162.xml"/><Relationship Id="rId37" Type="http://schemas.openxmlformats.org/officeDocument/2006/relationships/slideLayout" Target="../slideLayouts/slideLayout129.xml"/><Relationship Id="rId36" Type="http://schemas.openxmlformats.org/officeDocument/2006/relationships/slideLayout" Target="../slideLayouts/slideLayout128.xml"/><Relationship Id="rId39" Type="http://schemas.openxmlformats.org/officeDocument/2006/relationships/slideLayout" Target="../slideLayouts/slideLayout131.xml"/><Relationship Id="rId38" Type="http://schemas.openxmlformats.org/officeDocument/2006/relationships/slideLayout" Target="../slideLayouts/slideLayout130.xml"/><Relationship Id="rId62" Type="http://schemas.openxmlformats.org/officeDocument/2006/relationships/slideLayout" Target="../slideLayouts/slideLayout154.xml"/><Relationship Id="rId61" Type="http://schemas.openxmlformats.org/officeDocument/2006/relationships/slideLayout" Target="../slideLayouts/slideLayout153.xml"/><Relationship Id="rId20" Type="http://schemas.openxmlformats.org/officeDocument/2006/relationships/slideLayout" Target="../slideLayouts/slideLayout112.xml"/><Relationship Id="rId64" Type="http://schemas.openxmlformats.org/officeDocument/2006/relationships/slideLayout" Target="../slideLayouts/slideLayout156.xml"/><Relationship Id="rId63" Type="http://schemas.openxmlformats.org/officeDocument/2006/relationships/slideLayout" Target="../slideLayouts/slideLayout155.xml"/><Relationship Id="rId22" Type="http://schemas.openxmlformats.org/officeDocument/2006/relationships/slideLayout" Target="../slideLayouts/slideLayout114.xml"/><Relationship Id="rId66" Type="http://schemas.openxmlformats.org/officeDocument/2006/relationships/slideLayout" Target="../slideLayouts/slideLayout158.xml"/><Relationship Id="rId21" Type="http://schemas.openxmlformats.org/officeDocument/2006/relationships/slideLayout" Target="../slideLayouts/slideLayout113.xml"/><Relationship Id="rId65" Type="http://schemas.openxmlformats.org/officeDocument/2006/relationships/slideLayout" Target="../slideLayouts/slideLayout157.xml"/><Relationship Id="rId24" Type="http://schemas.openxmlformats.org/officeDocument/2006/relationships/slideLayout" Target="../slideLayouts/slideLayout116.xml"/><Relationship Id="rId68" Type="http://schemas.openxmlformats.org/officeDocument/2006/relationships/slideLayout" Target="../slideLayouts/slideLayout160.xml"/><Relationship Id="rId23" Type="http://schemas.openxmlformats.org/officeDocument/2006/relationships/slideLayout" Target="../slideLayouts/slideLayout115.xml"/><Relationship Id="rId67" Type="http://schemas.openxmlformats.org/officeDocument/2006/relationships/slideLayout" Target="../slideLayouts/slideLayout159.xml"/><Relationship Id="rId60" Type="http://schemas.openxmlformats.org/officeDocument/2006/relationships/slideLayout" Target="../slideLayouts/slideLayout152.xml"/><Relationship Id="rId26" Type="http://schemas.openxmlformats.org/officeDocument/2006/relationships/slideLayout" Target="../slideLayouts/slideLayout118.xml"/><Relationship Id="rId25" Type="http://schemas.openxmlformats.org/officeDocument/2006/relationships/slideLayout" Target="../slideLayouts/slideLayout117.xml"/><Relationship Id="rId69" Type="http://schemas.openxmlformats.org/officeDocument/2006/relationships/slideLayout" Target="../slideLayouts/slideLayout161.xml"/><Relationship Id="rId28" Type="http://schemas.openxmlformats.org/officeDocument/2006/relationships/slideLayout" Target="../slideLayouts/slideLayout120.xml"/><Relationship Id="rId27" Type="http://schemas.openxmlformats.org/officeDocument/2006/relationships/slideLayout" Target="../slideLayouts/slideLayout119.xml"/><Relationship Id="rId29" Type="http://schemas.openxmlformats.org/officeDocument/2006/relationships/slideLayout" Target="../slideLayouts/slideLayout121.xml"/><Relationship Id="rId51" Type="http://schemas.openxmlformats.org/officeDocument/2006/relationships/slideLayout" Target="../slideLayouts/slideLayout143.xml"/><Relationship Id="rId50" Type="http://schemas.openxmlformats.org/officeDocument/2006/relationships/slideLayout" Target="../slideLayouts/slideLayout142.xml"/><Relationship Id="rId53" Type="http://schemas.openxmlformats.org/officeDocument/2006/relationships/slideLayout" Target="../slideLayouts/slideLayout145.xml"/><Relationship Id="rId52" Type="http://schemas.openxmlformats.org/officeDocument/2006/relationships/slideLayout" Target="../slideLayouts/slideLayout144.xml"/><Relationship Id="rId11" Type="http://schemas.openxmlformats.org/officeDocument/2006/relationships/slideLayout" Target="../slideLayouts/slideLayout103.xml"/><Relationship Id="rId55" Type="http://schemas.openxmlformats.org/officeDocument/2006/relationships/slideLayout" Target="../slideLayouts/slideLayout147.xml"/><Relationship Id="rId10" Type="http://schemas.openxmlformats.org/officeDocument/2006/relationships/slideLayout" Target="../slideLayouts/slideLayout102.xml"/><Relationship Id="rId54" Type="http://schemas.openxmlformats.org/officeDocument/2006/relationships/slideLayout" Target="../slideLayouts/slideLayout146.xml"/><Relationship Id="rId13" Type="http://schemas.openxmlformats.org/officeDocument/2006/relationships/slideLayout" Target="../slideLayouts/slideLayout105.xml"/><Relationship Id="rId57" Type="http://schemas.openxmlformats.org/officeDocument/2006/relationships/slideLayout" Target="../slideLayouts/slideLayout149.xml"/><Relationship Id="rId12" Type="http://schemas.openxmlformats.org/officeDocument/2006/relationships/slideLayout" Target="../slideLayouts/slideLayout104.xml"/><Relationship Id="rId56" Type="http://schemas.openxmlformats.org/officeDocument/2006/relationships/slideLayout" Target="../slideLayouts/slideLayout148.xml"/><Relationship Id="rId15" Type="http://schemas.openxmlformats.org/officeDocument/2006/relationships/slideLayout" Target="../slideLayouts/slideLayout107.xml"/><Relationship Id="rId59" Type="http://schemas.openxmlformats.org/officeDocument/2006/relationships/slideLayout" Target="../slideLayouts/slideLayout151.xml"/><Relationship Id="rId14" Type="http://schemas.openxmlformats.org/officeDocument/2006/relationships/slideLayout" Target="../slideLayouts/slideLayout106.xml"/><Relationship Id="rId58" Type="http://schemas.openxmlformats.org/officeDocument/2006/relationships/slideLayout" Target="../slideLayouts/slideLayout150.xml"/><Relationship Id="rId17" Type="http://schemas.openxmlformats.org/officeDocument/2006/relationships/slideLayout" Target="../slideLayouts/slideLayout109.xml"/><Relationship Id="rId16" Type="http://schemas.openxmlformats.org/officeDocument/2006/relationships/slideLayout" Target="../slideLayouts/slideLayout108.xml"/><Relationship Id="rId19" Type="http://schemas.openxmlformats.org/officeDocument/2006/relationships/slideLayout" Target="../slideLayouts/slideLayout111.xml"/><Relationship Id="rId18"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49763" y="349763"/>
            <a:ext cx="3862200" cy="855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1pPr>
            <a:lvl2pPr lvl="1"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2pPr>
            <a:lvl3pPr lvl="2"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3pPr>
            <a:lvl4pPr lvl="3"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4pPr>
            <a:lvl5pPr lvl="4"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5pPr>
            <a:lvl6pPr lvl="5"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6pPr>
            <a:lvl7pPr lvl="6"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7pPr>
            <a:lvl8pPr lvl="7"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8pPr>
            <a:lvl9pPr lvl="8" marR="0" rtl="0" algn="l">
              <a:lnSpc>
                <a:spcPct val="100000"/>
              </a:lnSpc>
              <a:spcBef>
                <a:spcPts val="0"/>
              </a:spcBef>
              <a:spcAft>
                <a:spcPts val="0"/>
              </a:spcAft>
              <a:buClr>
                <a:schemeClr val="dk1"/>
              </a:buClr>
              <a:buSzPts val="2800"/>
              <a:buFont typeface="Optimistic Display Medium"/>
              <a:buNone/>
              <a:defRPr b="0" i="0" sz="2800" u="none" cap="none" strike="noStrike">
                <a:solidFill>
                  <a:schemeClr val="dk1"/>
                </a:solidFill>
                <a:latin typeface="Optimistic Display Medium"/>
                <a:ea typeface="Optimistic Display Medium"/>
                <a:cs typeface="Optimistic Display Medium"/>
                <a:sym typeface="Optimistic Display Medium"/>
              </a:defRPr>
            </a:lvl9pPr>
          </a:lstStyle>
          <a:p/>
        </p:txBody>
      </p:sp>
      <p:sp>
        <p:nvSpPr>
          <p:cNvPr id="91" name="Google Shape;91;p18"/>
          <p:cNvSpPr txBox="1"/>
          <p:nvPr>
            <p:ph idx="1" type="body"/>
          </p:nvPr>
        </p:nvSpPr>
        <p:spPr>
          <a:xfrm>
            <a:off x="349763" y="1938525"/>
            <a:ext cx="3862200" cy="2855250"/>
          </a:xfrm>
          <a:prstGeom prst="rect">
            <a:avLst/>
          </a:prstGeom>
          <a:noFill/>
          <a:ln>
            <a:noFill/>
          </a:ln>
        </p:spPr>
        <p:txBody>
          <a:bodyPr anchorCtr="0" anchor="t" bIns="0" lIns="0" spcFirstLastPara="1" rIns="0" wrap="square" tIns="0">
            <a:noAutofit/>
          </a:bodyPr>
          <a:lstStyle>
            <a:lvl1pPr indent="-285750" lvl="0" marL="457200" marR="0" rtl="0" algn="l">
              <a:lnSpc>
                <a:spcPct val="125000"/>
              </a:lnSpc>
              <a:spcBef>
                <a:spcPts val="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1pPr>
            <a:lvl2pPr indent="-285750" lvl="1" marL="9144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2pPr>
            <a:lvl3pPr indent="-285750" lvl="2" marL="13716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3pPr>
            <a:lvl4pPr indent="-285750" lvl="3" marL="18288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4pPr>
            <a:lvl5pPr indent="-285750" lvl="4" marL="22860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5pPr>
            <a:lvl6pPr indent="-285750" lvl="5" marL="27432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6pPr>
            <a:lvl7pPr indent="-285750" lvl="6" marL="32004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7pPr>
            <a:lvl8pPr indent="-285750" lvl="7" marL="3657600" marR="0" rtl="0" algn="l">
              <a:lnSpc>
                <a:spcPct val="125000"/>
              </a:lnSpc>
              <a:spcBef>
                <a:spcPts val="500"/>
              </a:spcBef>
              <a:spcAft>
                <a:spcPts val="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8pPr>
            <a:lvl9pPr indent="-285750" lvl="8" marL="4114800" marR="0" rtl="0" algn="l">
              <a:lnSpc>
                <a:spcPct val="125000"/>
              </a:lnSpc>
              <a:spcBef>
                <a:spcPts val="500"/>
              </a:spcBef>
              <a:spcAft>
                <a:spcPts val="500"/>
              </a:spcAft>
              <a:buClr>
                <a:schemeClr val="dk1"/>
              </a:buClr>
              <a:buSzPts val="900"/>
              <a:buFont typeface="Optimistic Text"/>
              <a:buChar char="﹘"/>
              <a:defRPr b="0" i="0" sz="900" u="none" cap="none" strike="noStrike">
                <a:solidFill>
                  <a:schemeClr val="dk1"/>
                </a:solidFill>
                <a:latin typeface="Optimistic Text"/>
                <a:ea typeface="Optimistic Text"/>
                <a:cs typeface="Optimistic Text"/>
                <a:sym typeface="Optimistic Text"/>
              </a:defRPr>
            </a:lvl9pPr>
          </a:lstStyle>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 id="2147483733" r:id="rId70"/>
    <p:sldLayoutId id="2147483734" r:id="rId71"/>
    <p:sldLayoutId id="2147483735" r:id="rId72"/>
    <p:sldLayoutId id="2147483736" r:id="rId73"/>
    <p:sldLayoutId id="2147483737" r:id="rId74"/>
    <p:sldLayoutId id="2147483738" r:id="rId75"/>
    <p:sldLayoutId id="2147483739" r:id="rId7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221">
          <p15:clr>
            <a:srgbClr val="EA4335"/>
          </p15:clr>
        </p15:guide>
        <p15:guide id="4" orient="horz" pos="221">
          <p15:clr>
            <a:srgbClr val="EA4335"/>
          </p15:clr>
        </p15:guide>
        <p15:guide id="5" pos="5540">
          <p15:clr>
            <a:srgbClr val="EA4335"/>
          </p15:clr>
        </p15:guide>
        <p15:guide id="6" orient="horz" pos="3020">
          <p15:clr>
            <a:srgbClr val="EA4335"/>
          </p15:clr>
        </p15:guide>
        <p15:guide id="7" pos="664">
          <p15:clr>
            <a:srgbClr val="EA4335"/>
          </p15:clr>
        </p15:guide>
        <p15:guide id="8" pos="1108">
          <p15:clr>
            <a:srgbClr val="EA4335"/>
          </p15:clr>
        </p15:guide>
        <p15:guide id="9" pos="1551">
          <p15:clr>
            <a:srgbClr val="EA4335"/>
          </p15:clr>
        </p15:guide>
        <p15:guide id="10" pos="1995">
          <p15:clr>
            <a:srgbClr val="EA4335"/>
          </p15:clr>
        </p15:guide>
        <p15:guide id="11" pos="2438">
          <p15:clr>
            <a:srgbClr val="EA4335"/>
          </p15:clr>
        </p15:guide>
        <p15:guide id="12" pos="3325">
          <p15:clr>
            <a:srgbClr val="EA4335"/>
          </p15:clr>
        </p15:guide>
        <p15:guide id="13" pos="3769">
          <p15:clr>
            <a:srgbClr val="EA4335"/>
          </p15:clr>
        </p15:guide>
        <p15:guide id="14" pos="4212">
          <p15:clr>
            <a:srgbClr val="EA4335"/>
          </p15:clr>
        </p15:guide>
        <p15:guide id="15" pos="4656">
          <p15:clr>
            <a:srgbClr val="EA4335"/>
          </p15:clr>
        </p15:guide>
        <p15:guide id="16" pos="5099">
          <p15:clr>
            <a:srgbClr val="EA4335"/>
          </p15:clr>
        </p15:guide>
        <p15:guide id="17" pos="442">
          <p15:clr>
            <a:srgbClr val="EA4335"/>
          </p15:clr>
        </p15:guide>
        <p15:guide id="18" pos="886">
          <p15:clr>
            <a:srgbClr val="EA4335"/>
          </p15:clr>
        </p15:guide>
        <p15:guide id="19" pos="1329">
          <p15:clr>
            <a:srgbClr val="EA4335"/>
          </p15:clr>
        </p15:guide>
        <p15:guide id="20" pos="1773">
          <p15:clr>
            <a:srgbClr val="EA4335"/>
          </p15:clr>
        </p15:guide>
        <p15:guide id="21" pos="2216">
          <p15:clr>
            <a:srgbClr val="EA4335"/>
          </p15:clr>
        </p15:guide>
        <p15:guide id="22" pos="2660">
          <p15:clr>
            <a:srgbClr val="EA4335"/>
          </p15:clr>
        </p15:guide>
        <p15:guide id="23" pos="3103">
          <p15:clr>
            <a:srgbClr val="EA4335"/>
          </p15:clr>
        </p15:guide>
        <p15:guide id="24" pos="3547">
          <p15:clr>
            <a:srgbClr val="EA4335"/>
          </p15:clr>
        </p15:guide>
        <p15:guide id="25" pos="3990">
          <p15:clr>
            <a:srgbClr val="EA4335"/>
          </p15:clr>
        </p15:guide>
        <p15:guide id="26" pos="4434">
          <p15:clr>
            <a:srgbClr val="EA4335"/>
          </p15:clr>
        </p15:guide>
        <p15:guide id="27" pos="4878">
          <p15:clr>
            <a:srgbClr val="EA4335"/>
          </p15:clr>
        </p15:guide>
        <p15:guide id="28" pos="532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668" name="Shape 668"/>
        <p:cNvGrpSpPr/>
        <p:nvPr/>
      </p:nvGrpSpPr>
      <p:grpSpPr>
        <a:xfrm>
          <a:off x="0" y="0"/>
          <a:ext cx="0" cy="0"/>
          <a:chOff x="0" y="0"/>
          <a:chExt cx="0" cy="0"/>
        </a:xfrm>
      </p:grpSpPr>
      <p:sp>
        <p:nvSpPr>
          <p:cNvPr id="669" name="Google Shape;669;p95"/>
          <p:cNvSpPr txBox="1"/>
          <p:nvPr>
            <p:ph type="title"/>
          </p:nvPr>
        </p:nvSpPr>
        <p:spPr>
          <a:xfrm>
            <a:off x="349763" y="349763"/>
            <a:ext cx="3862200" cy="8550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70" name="Google Shape;670;p95"/>
          <p:cNvSpPr txBox="1"/>
          <p:nvPr>
            <p:ph idx="1" type="body"/>
          </p:nvPr>
        </p:nvSpPr>
        <p:spPr>
          <a:xfrm>
            <a:off x="349763" y="1938525"/>
            <a:ext cx="3862200" cy="2855400"/>
          </a:xfrm>
          <a:prstGeom prst="rect">
            <a:avLst/>
          </a:prstGeom>
          <a:noFill/>
          <a:ln>
            <a:noFill/>
          </a:ln>
        </p:spPr>
        <p:txBody>
          <a:bodyPr anchorCtr="0" anchor="t" bIns="0" lIns="0" spcFirstLastPara="1" rIns="0" wrap="square" tIns="0">
            <a:noAutofit/>
          </a:bodyPr>
          <a:lstStyle>
            <a:lvl1pPr indent="-285750" lvl="0" marL="457200" marR="0" rtl="0" algn="l">
              <a:lnSpc>
                <a:spcPct val="125000"/>
              </a:lnSpc>
              <a:spcBef>
                <a:spcPts val="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1pPr>
            <a:lvl2pPr indent="-285750" lvl="1" marL="9144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2pPr>
            <a:lvl3pPr indent="-285750" lvl="2" marL="13716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3pPr>
            <a:lvl4pPr indent="-285750" lvl="3" marL="18288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4pPr>
            <a:lvl5pPr indent="-285750" lvl="4" marL="22860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5pPr>
            <a:lvl6pPr indent="-285750" lvl="5" marL="27432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6pPr>
            <a:lvl7pPr indent="-285750" lvl="6" marL="32004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7pPr>
            <a:lvl8pPr indent="-285750" lvl="7" marL="3657600" marR="0" rtl="0" algn="l">
              <a:lnSpc>
                <a:spcPct val="125000"/>
              </a:lnSpc>
              <a:spcBef>
                <a:spcPts val="500"/>
              </a:spcBef>
              <a:spcAft>
                <a:spcPts val="0"/>
              </a:spcAft>
              <a:buClr>
                <a:schemeClr val="dk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25000"/>
              </a:lnSpc>
              <a:spcBef>
                <a:spcPts val="500"/>
              </a:spcBef>
              <a:spcAft>
                <a:spcPts val="500"/>
              </a:spcAft>
              <a:buClr>
                <a:schemeClr val="dk1"/>
              </a:buClr>
              <a:buSzPts val="900"/>
              <a:buFont typeface="Arial"/>
              <a:buChar char="﹘"/>
              <a:defRPr b="0" i="0" sz="9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3780" r:id="rId41"/>
    <p:sldLayoutId id="2147483781" r:id="rId42"/>
    <p:sldLayoutId id="2147483782" r:id="rId43"/>
    <p:sldLayoutId id="2147483783" r:id="rId44"/>
    <p:sldLayoutId id="2147483784" r:id="rId45"/>
    <p:sldLayoutId id="2147483785" r:id="rId46"/>
    <p:sldLayoutId id="2147483786" r:id="rId47"/>
    <p:sldLayoutId id="2147483787" r:id="rId48"/>
    <p:sldLayoutId id="2147483788" r:id="rId49"/>
    <p:sldLayoutId id="2147483789" r:id="rId50"/>
    <p:sldLayoutId id="2147483790" r:id="rId51"/>
    <p:sldLayoutId id="2147483791" r:id="rId52"/>
    <p:sldLayoutId id="2147483792" r:id="rId53"/>
    <p:sldLayoutId id="2147483793" r:id="rId54"/>
    <p:sldLayoutId id="2147483794" r:id="rId55"/>
    <p:sldLayoutId id="2147483795" r:id="rId56"/>
    <p:sldLayoutId id="2147483796" r:id="rId57"/>
    <p:sldLayoutId id="2147483797" r:id="rId58"/>
    <p:sldLayoutId id="2147483798" r:id="rId59"/>
    <p:sldLayoutId id="2147483799" r:id="rId60"/>
    <p:sldLayoutId id="2147483800" r:id="rId61"/>
    <p:sldLayoutId id="2147483801" r:id="rId62"/>
    <p:sldLayoutId id="2147483802" r:id="rId63"/>
    <p:sldLayoutId id="2147483803" r:id="rId64"/>
    <p:sldLayoutId id="2147483804" r:id="rId65"/>
    <p:sldLayoutId id="2147483805" r:id="rId66"/>
    <p:sldLayoutId id="2147483806" r:id="rId67"/>
    <p:sldLayoutId id="2147483807" r:id="rId68"/>
    <p:sldLayoutId id="2147483808" r:id="rId69"/>
    <p:sldLayoutId id="2147483809" r:id="rId70"/>
    <p:sldLayoutId id="2147483810" r:id="rId71"/>
    <p:sldLayoutId id="2147483811" r:id="rId72"/>
    <p:sldLayoutId id="2147483812" r:id="rId73"/>
    <p:sldLayoutId id="2147483813" r:id="rId74"/>
    <p:sldLayoutId id="2147483814" r:id="rId7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221">
          <p15:clr>
            <a:srgbClr val="EA4335"/>
          </p15:clr>
        </p15:guide>
        <p15:guide id="4" orient="horz" pos="221">
          <p15:clr>
            <a:srgbClr val="EA4335"/>
          </p15:clr>
        </p15:guide>
        <p15:guide id="5" pos="5540">
          <p15:clr>
            <a:srgbClr val="EA4335"/>
          </p15:clr>
        </p15:guide>
        <p15:guide id="6" orient="horz" pos="3020">
          <p15:clr>
            <a:srgbClr val="EA4335"/>
          </p15:clr>
        </p15:guide>
        <p15:guide id="7" pos="664">
          <p15:clr>
            <a:srgbClr val="EA4335"/>
          </p15:clr>
        </p15:guide>
        <p15:guide id="8" pos="1108">
          <p15:clr>
            <a:srgbClr val="EA4335"/>
          </p15:clr>
        </p15:guide>
        <p15:guide id="9" pos="1551">
          <p15:clr>
            <a:srgbClr val="EA4335"/>
          </p15:clr>
        </p15:guide>
        <p15:guide id="10" pos="1995">
          <p15:clr>
            <a:srgbClr val="EA4335"/>
          </p15:clr>
        </p15:guide>
        <p15:guide id="11" pos="2438">
          <p15:clr>
            <a:srgbClr val="EA4335"/>
          </p15:clr>
        </p15:guide>
        <p15:guide id="12" pos="3325">
          <p15:clr>
            <a:srgbClr val="EA4335"/>
          </p15:clr>
        </p15:guide>
        <p15:guide id="13" pos="3769">
          <p15:clr>
            <a:srgbClr val="EA4335"/>
          </p15:clr>
        </p15:guide>
        <p15:guide id="14" pos="4212">
          <p15:clr>
            <a:srgbClr val="EA4335"/>
          </p15:clr>
        </p15:guide>
        <p15:guide id="15" pos="4656">
          <p15:clr>
            <a:srgbClr val="EA4335"/>
          </p15:clr>
        </p15:guide>
        <p15:guide id="16" pos="5099">
          <p15:clr>
            <a:srgbClr val="EA4335"/>
          </p15:clr>
        </p15:guide>
        <p15:guide id="17" pos="442">
          <p15:clr>
            <a:srgbClr val="EA4335"/>
          </p15:clr>
        </p15:guide>
        <p15:guide id="18" pos="886">
          <p15:clr>
            <a:srgbClr val="EA4335"/>
          </p15:clr>
        </p15:guide>
        <p15:guide id="19" pos="1329">
          <p15:clr>
            <a:srgbClr val="EA4335"/>
          </p15:clr>
        </p15:guide>
        <p15:guide id="20" pos="1773">
          <p15:clr>
            <a:srgbClr val="EA4335"/>
          </p15:clr>
        </p15:guide>
        <p15:guide id="21" pos="2216">
          <p15:clr>
            <a:srgbClr val="EA4335"/>
          </p15:clr>
        </p15:guide>
        <p15:guide id="22" pos="2660">
          <p15:clr>
            <a:srgbClr val="EA4335"/>
          </p15:clr>
        </p15:guide>
        <p15:guide id="23" pos="3103">
          <p15:clr>
            <a:srgbClr val="EA4335"/>
          </p15:clr>
        </p15:guide>
        <p15:guide id="24" pos="3547">
          <p15:clr>
            <a:srgbClr val="EA4335"/>
          </p15:clr>
        </p15:guide>
        <p15:guide id="25" pos="3990">
          <p15:clr>
            <a:srgbClr val="EA4335"/>
          </p15:clr>
        </p15:guide>
        <p15:guide id="26" pos="4434">
          <p15:clr>
            <a:srgbClr val="EA4335"/>
          </p15:clr>
        </p15:guide>
        <p15:guide id="27" pos="4878">
          <p15:clr>
            <a:srgbClr val="EA4335"/>
          </p15:clr>
        </p15:guide>
        <p15:guide id="28" pos="532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drive.google.com/file/d/1-QGxP4gt4hnfy_l48tzadbtqXWLmnR6m/view" TargetMode="External"/><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7.png"/><Relationship Id="rId10"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hyperlink" Target="https://ieeexplore.ieee.org/author/37086131185"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24.png"/><Relationship Id="rId10" Type="http://schemas.openxmlformats.org/officeDocument/2006/relationships/hyperlink" Target="https://ieeexplore.ieee.org/author/3708613118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171"/>
          <p:cNvSpPr txBox="1"/>
          <p:nvPr>
            <p:ph idx="2" type="subTitle"/>
          </p:nvPr>
        </p:nvSpPr>
        <p:spPr>
          <a:xfrm>
            <a:off x="1580700" y="1216827"/>
            <a:ext cx="5982600" cy="727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900"/>
              <a:t>BRAVEn: Improving Self-supervised Pre-training for Visual and Auditory Speech Recognition</a:t>
            </a:r>
            <a:endParaRPr sz="1900"/>
          </a:p>
          <a:p>
            <a:pPr indent="0" lvl="0" marL="0" rtl="0" algn="ctr">
              <a:spcBef>
                <a:spcPts val="0"/>
              </a:spcBef>
              <a:spcAft>
                <a:spcPts val="0"/>
              </a:spcAft>
              <a:buNone/>
            </a:pPr>
            <a:r>
              <a:t/>
            </a:r>
            <a:endParaRPr sz="1900"/>
          </a:p>
          <a:p>
            <a:pPr indent="0" lvl="0" marL="0" rtl="0" algn="ctr">
              <a:spcBef>
                <a:spcPts val="0"/>
              </a:spcBef>
              <a:spcAft>
                <a:spcPts val="0"/>
              </a:spcAft>
              <a:buClr>
                <a:schemeClr val="accent5"/>
              </a:buClr>
              <a:buSzPts val="600"/>
              <a:buFont typeface="Arial"/>
              <a:buNone/>
            </a:pPr>
            <a:r>
              <a:t/>
            </a:r>
            <a:endParaRPr sz="2700"/>
          </a:p>
          <a:p>
            <a:pPr indent="0" lvl="0" marL="0" rtl="0" algn="ctr">
              <a:spcBef>
                <a:spcPts val="0"/>
              </a:spcBef>
              <a:spcAft>
                <a:spcPts val="0"/>
              </a:spcAft>
              <a:buNone/>
            </a:pPr>
            <a:r>
              <a:t/>
            </a:r>
            <a:endParaRPr sz="2700"/>
          </a:p>
        </p:txBody>
      </p:sp>
      <p:sp>
        <p:nvSpPr>
          <p:cNvPr id="1233" name="Google Shape;1233;p171"/>
          <p:cNvSpPr txBox="1"/>
          <p:nvPr/>
        </p:nvSpPr>
        <p:spPr>
          <a:xfrm>
            <a:off x="898175" y="2606975"/>
            <a:ext cx="7292400" cy="4293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en">
                <a:latin typeface="Optimistic Text"/>
                <a:ea typeface="Optimistic Text"/>
                <a:cs typeface="Optimistic Text"/>
                <a:sym typeface="Optimistic Text"/>
              </a:rPr>
              <a:t>Alexandros Haliassos*, Andreas Zinonos*, Rodrigo Mira, Stavros Petridis, Maja Pantic</a:t>
            </a:r>
            <a:endParaRPr>
              <a:latin typeface="Optimistic Text"/>
              <a:ea typeface="Optimistic Text"/>
              <a:cs typeface="Optimistic Text"/>
              <a:sym typeface="Optimistic Text"/>
            </a:endParaRPr>
          </a:p>
          <a:p>
            <a:pPr indent="0" lvl="0" marL="0" rtl="0" algn="ctr">
              <a:spcBef>
                <a:spcPts val="0"/>
              </a:spcBef>
              <a:spcAft>
                <a:spcPts val="0"/>
              </a:spcAft>
              <a:buNone/>
            </a:pPr>
            <a:r>
              <a:t/>
            </a:r>
            <a:endParaRPr>
              <a:latin typeface="Optimistic Text"/>
              <a:ea typeface="Optimistic Text"/>
              <a:cs typeface="Optimistic Text"/>
              <a:sym typeface="Optimistic Text"/>
            </a:endParaRPr>
          </a:p>
          <a:p>
            <a:pPr indent="0" lvl="0" marL="0" rtl="0" algn="ctr">
              <a:spcBef>
                <a:spcPts val="0"/>
              </a:spcBef>
              <a:spcAft>
                <a:spcPts val="0"/>
              </a:spcAft>
              <a:buNone/>
            </a:pPr>
            <a:r>
              <a:t/>
            </a:r>
            <a:endParaRPr>
              <a:latin typeface="Optimistic Text"/>
              <a:ea typeface="Optimistic Text"/>
              <a:cs typeface="Optimistic Text"/>
              <a:sym typeface="Optimistic Text"/>
            </a:endParaRPr>
          </a:p>
          <a:p>
            <a:pPr indent="0" lvl="0" marL="0" rtl="0" algn="ctr">
              <a:spcBef>
                <a:spcPts val="0"/>
              </a:spcBef>
              <a:spcAft>
                <a:spcPts val="0"/>
              </a:spcAft>
              <a:buNone/>
            </a:pPr>
            <a:r>
              <a:t/>
            </a:r>
            <a:endParaRPr>
              <a:latin typeface="Optimistic Text"/>
              <a:ea typeface="Optimistic Text"/>
              <a:cs typeface="Optimistic Text"/>
              <a:sym typeface="Optimistic Text"/>
            </a:endParaRPr>
          </a:p>
          <a:p>
            <a:pPr indent="0" lvl="0" marL="0" rtl="0" algn="ctr">
              <a:spcBef>
                <a:spcPts val="0"/>
              </a:spcBef>
              <a:spcAft>
                <a:spcPts val="0"/>
              </a:spcAft>
              <a:buNone/>
            </a:pPr>
            <a:r>
              <a:t/>
            </a:r>
            <a:endParaRPr>
              <a:latin typeface="Optimistic Text"/>
              <a:ea typeface="Optimistic Text"/>
              <a:cs typeface="Optimistic Text"/>
              <a:sym typeface="Optimistic Text"/>
            </a:endParaRPr>
          </a:p>
        </p:txBody>
      </p:sp>
      <p:pic>
        <p:nvPicPr>
          <p:cNvPr id="1234" name="Google Shape;1234;p171"/>
          <p:cNvPicPr preferRelativeResize="0"/>
          <p:nvPr/>
        </p:nvPicPr>
        <p:blipFill>
          <a:blip r:embed="rId3">
            <a:alphaModFix/>
          </a:blip>
          <a:stretch>
            <a:fillRect/>
          </a:stretch>
        </p:blipFill>
        <p:spPr>
          <a:xfrm>
            <a:off x="6494821" y="4144926"/>
            <a:ext cx="2299156" cy="605100"/>
          </a:xfrm>
          <a:prstGeom prst="rect">
            <a:avLst/>
          </a:prstGeom>
          <a:noFill/>
          <a:ln>
            <a:noFill/>
          </a:ln>
        </p:spPr>
      </p:pic>
      <p:pic>
        <p:nvPicPr>
          <p:cNvPr id="1235" name="Google Shape;1235;p171"/>
          <p:cNvPicPr preferRelativeResize="0"/>
          <p:nvPr/>
        </p:nvPicPr>
        <p:blipFill>
          <a:blip r:embed="rId4">
            <a:alphaModFix/>
          </a:blip>
          <a:stretch>
            <a:fillRect/>
          </a:stretch>
        </p:blipFill>
        <p:spPr>
          <a:xfrm>
            <a:off x="350050" y="3698650"/>
            <a:ext cx="1346525" cy="134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180"/>
          <p:cNvSpPr/>
          <p:nvPr/>
        </p:nvSpPr>
        <p:spPr>
          <a:xfrm>
            <a:off x="3695650" y="1422350"/>
            <a:ext cx="1527600" cy="601500"/>
          </a:xfrm>
          <a:prstGeom prst="rect">
            <a:avLst/>
          </a:prstGeom>
          <a:noFill/>
          <a:ln cap="flat" cmpd="sng" w="9525">
            <a:solidFill>
              <a:srgbClr val="00629A"/>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rPr lang="en" sz="1000"/>
              <a:t>P</a:t>
            </a:r>
            <a:r>
              <a:rPr b="0" i="0" lang="en" sz="1000" u="none" cap="none" strike="noStrike">
                <a:solidFill>
                  <a:srgbClr val="000000"/>
                </a:solidFill>
                <a:latin typeface="Arial"/>
                <a:ea typeface="Arial"/>
                <a:cs typeface="Arial"/>
                <a:sym typeface="Arial"/>
              </a:rPr>
              <a:t>re-training</a:t>
            </a:r>
            <a:endParaRPr b="0" i="0" sz="1000" u="none" cap="none" strike="noStrike">
              <a:solidFill>
                <a:srgbClr val="000000"/>
              </a:solidFill>
              <a:latin typeface="Arial"/>
              <a:ea typeface="Arial"/>
              <a:cs typeface="Arial"/>
              <a:sym typeface="Arial"/>
            </a:endParaRPr>
          </a:p>
        </p:txBody>
      </p:sp>
      <p:sp>
        <p:nvSpPr>
          <p:cNvPr id="1573" name="Google Shape;1573;p180"/>
          <p:cNvSpPr txBox="1"/>
          <p:nvPr/>
        </p:nvSpPr>
        <p:spPr>
          <a:xfrm>
            <a:off x="534175" y="1012200"/>
            <a:ext cx="3740400" cy="2925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Pre- and self-training are complementary</a:t>
            </a:r>
            <a:endParaRPr b="1" i="0" sz="1300" u="none" cap="none" strike="noStrike">
              <a:solidFill>
                <a:srgbClr val="000000"/>
              </a:solidFill>
              <a:latin typeface="Arial"/>
              <a:ea typeface="Arial"/>
              <a:cs typeface="Arial"/>
              <a:sym typeface="Arial"/>
            </a:endParaRPr>
          </a:p>
        </p:txBody>
      </p:sp>
      <p:grpSp>
        <p:nvGrpSpPr>
          <p:cNvPr id="1574" name="Google Shape;1574;p180"/>
          <p:cNvGrpSpPr/>
          <p:nvPr/>
        </p:nvGrpSpPr>
        <p:grpSpPr>
          <a:xfrm>
            <a:off x="3695650" y="2023850"/>
            <a:ext cx="1527600" cy="788900"/>
            <a:chOff x="12119525" y="4996725"/>
            <a:chExt cx="3055200" cy="1577800"/>
          </a:xfrm>
        </p:grpSpPr>
        <p:sp>
          <p:nvSpPr>
            <p:cNvPr id="1575" name="Google Shape;1575;p180"/>
            <p:cNvSpPr/>
            <p:nvPr/>
          </p:nvSpPr>
          <p:spPr>
            <a:xfrm>
              <a:off x="12119525" y="5371825"/>
              <a:ext cx="3055200" cy="1202700"/>
            </a:xfrm>
            <a:prstGeom prst="rect">
              <a:avLst/>
            </a:prstGeom>
            <a:noFill/>
            <a:ln cap="flat" cmpd="sng" w="9525">
              <a:solidFill>
                <a:srgbClr val="00629A"/>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ASR fine-tuning</a:t>
              </a:r>
              <a:endParaRPr b="0" i="0" sz="1000" u="none" cap="none" strike="noStrike">
                <a:solidFill>
                  <a:srgbClr val="000000"/>
                </a:solidFill>
                <a:latin typeface="Arial"/>
                <a:ea typeface="Arial"/>
                <a:cs typeface="Arial"/>
                <a:sym typeface="Arial"/>
              </a:endParaRPr>
            </a:p>
          </p:txBody>
        </p:sp>
        <p:cxnSp>
          <p:nvCxnSpPr>
            <p:cNvPr id="1576" name="Google Shape;1576;p180"/>
            <p:cNvCxnSpPr>
              <a:stCxn id="1572" idx="2"/>
              <a:endCxn id="1575" idx="0"/>
            </p:cNvCxnSpPr>
            <p:nvPr/>
          </p:nvCxnSpPr>
          <p:spPr>
            <a:xfrm>
              <a:off x="13647125" y="4996725"/>
              <a:ext cx="0" cy="375000"/>
            </a:xfrm>
            <a:prstGeom prst="straightConnector1">
              <a:avLst/>
            </a:prstGeom>
            <a:noFill/>
            <a:ln cap="flat" cmpd="sng" w="9525">
              <a:solidFill>
                <a:srgbClr val="465A69"/>
              </a:solidFill>
              <a:prstDash val="solid"/>
              <a:round/>
              <a:headEnd len="sm" w="sm" type="none"/>
              <a:tailEnd len="med" w="med" type="triangle"/>
            </a:ln>
          </p:spPr>
        </p:cxnSp>
      </p:grpSp>
      <p:grpSp>
        <p:nvGrpSpPr>
          <p:cNvPr id="1577" name="Google Shape;1577;p180"/>
          <p:cNvGrpSpPr/>
          <p:nvPr/>
        </p:nvGrpSpPr>
        <p:grpSpPr>
          <a:xfrm>
            <a:off x="3695650" y="2812775"/>
            <a:ext cx="1527600" cy="789025"/>
            <a:chOff x="12119525" y="6574575"/>
            <a:chExt cx="3055200" cy="1578050"/>
          </a:xfrm>
        </p:grpSpPr>
        <p:sp>
          <p:nvSpPr>
            <p:cNvPr id="1578" name="Google Shape;1578;p180"/>
            <p:cNvSpPr/>
            <p:nvPr/>
          </p:nvSpPr>
          <p:spPr>
            <a:xfrm>
              <a:off x="12119525" y="6949925"/>
              <a:ext cx="3055200" cy="1202700"/>
            </a:xfrm>
            <a:prstGeom prst="rect">
              <a:avLst/>
            </a:prstGeom>
            <a:noFill/>
            <a:ln cap="flat" cmpd="sng" w="9525">
              <a:solidFill>
                <a:srgbClr val="00629A"/>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Unlabelled data pseudo-labelling</a:t>
              </a:r>
              <a:endParaRPr b="0" i="0" sz="1000" u="none" cap="none" strike="noStrike">
                <a:solidFill>
                  <a:srgbClr val="000000"/>
                </a:solidFill>
                <a:latin typeface="Arial"/>
                <a:ea typeface="Arial"/>
                <a:cs typeface="Arial"/>
                <a:sym typeface="Arial"/>
              </a:endParaRPr>
            </a:p>
          </p:txBody>
        </p:sp>
        <p:cxnSp>
          <p:nvCxnSpPr>
            <p:cNvPr id="1579" name="Google Shape;1579;p180"/>
            <p:cNvCxnSpPr/>
            <p:nvPr/>
          </p:nvCxnSpPr>
          <p:spPr>
            <a:xfrm>
              <a:off x="13647125" y="6574575"/>
              <a:ext cx="0" cy="375300"/>
            </a:xfrm>
            <a:prstGeom prst="straightConnector1">
              <a:avLst/>
            </a:prstGeom>
            <a:noFill/>
            <a:ln cap="flat" cmpd="sng" w="9525">
              <a:solidFill>
                <a:srgbClr val="465A69"/>
              </a:solidFill>
              <a:prstDash val="solid"/>
              <a:round/>
              <a:headEnd len="sm" w="sm" type="none"/>
              <a:tailEnd len="med" w="med" type="triangle"/>
            </a:ln>
          </p:spPr>
        </p:cxnSp>
      </p:grpSp>
      <p:grpSp>
        <p:nvGrpSpPr>
          <p:cNvPr id="1580" name="Google Shape;1580;p180"/>
          <p:cNvGrpSpPr/>
          <p:nvPr/>
        </p:nvGrpSpPr>
        <p:grpSpPr>
          <a:xfrm>
            <a:off x="3695650" y="3601800"/>
            <a:ext cx="1527600" cy="789050"/>
            <a:chOff x="12119525" y="8152625"/>
            <a:chExt cx="3055200" cy="1578100"/>
          </a:xfrm>
        </p:grpSpPr>
        <p:sp>
          <p:nvSpPr>
            <p:cNvPr id="1581" name="Google Shape;1581;p180"/>
            <p:cNvSpPr/>
            <p:nvPr/>
          </p:nvSpPr>
          <p:spPr>
            <a:xfrm>
              <a:off x="12119525" y="8528025"/>
              <a:ext cx="3055200" cy="1202700"/>
            </a:xfrm>
            <a:prstGeom prst="rect">
              <a:avLst/>
            </a:prstGeom>
            <a:noFill/>
            <a:ln cap="flat" cmpd="sng" w="9525">
              <a:solidFill>
                <a:srgbClr val="00629A"/>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VSR / ASR fine-tuning w/ labels + pseudo-labels</a:t>
              </a:r>
              <a:endParaRPr b="0" i="0" sz="1000" u="none" cap="none" strike="noStrike">
                <a:solidFill>
                  <a:srgbClr val="000000"/>
                </a:solidFill>
                <a:latin typeface="Arial"/>
                <a:ea typeface="Arial"/>
                <a:cs typeface="Arial"/>
                <a:sym typeface="Arial"/>
              </a:endParaRPr>
            </a:p>
          </p:txBody>
        </p:sp>
        <p:cxnSp>
          <p:nvCxnSpPr>
            <p:cNvPr id="1582" name="Google Shape;1582;p180"/>
            <p:cNvCxnSpPr/>
            <p:nvPr/>
          </p:nvCxnSpPr>
          <p:spPr>
            <a:xfrm>
              <a:off x="13647125" y="8152625"/>
              <a:ext cx="0" cy="375300"/>
            </a:xfrm>
            <a:prstGeom prst="straightConnector1">
              <a:avLst/>
            </a:prstGeom>
            <a:noFill/>
            <a:ln cap="flat" cmpd="sng" w="9525">
              <a:solidFill>
                <a:srgbClr val="465A69"/>
              </a:solidFill>
              <a:prstDash val="solid"/>
              <a:round/>
              <a:headEnd len="sm" w="sm" type="none"/>
              <a:tailEnd len="med" w="med" type="triangle"/>
            </a:ln>
          </p:spPr>
        </p:cxnSp>
      </p:grpSp>
      <p:sp>
        <p:nvSpPr>
          <p:cNvPr id="1583" name="Google Shape;1583;p180"/>
          <p:cNvSpPr txBox="1"/>
          <p:nvPr/>
        </p:nvSpPr>
        <p:spPr>
          <a:xfrm>
            <a:off x="427250" y="4635938"/>
            <a:ext cx="4690500" cy="215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Xu, Qiantong</a:t>
            </a:r>
            <a:r>
              <a:rPr b="0" i="0" lang="en" sz="800" u="none" cap="none" strike="noStrike">
                <a:solidFill>
                  <a:srgbClr val="222222"/>
                </a:solidFill>
                <a:highlight>
                  <a:srgbClr val="FFFFFF"/>
                </a:highlight>
                <a:latin typeface="Arial"/>
                <a:ea typeface="Arial"/>
                <a:cs typeface="Arial"/>
                <a:sym typeface="Arial"/>
              </a:rPr>
              <a:t>, et al. "</a:t>
            </a:r>
            <a:r>
              <a:rPr b="0" i="0" lang="en" sz="700" u="none" cap="none" strike="noStrike">
                <a:solidFill>
                  <a:srgbClr val="000000"/>
                </a:solidFill>
                <a:latin typeface="Arial"/>
                <a:ea typeface="Arial"/>
                <a:cs typeface="Arial"/>
                <a:sym typeface="Arial"/>
              </a:rPr>
              <a:t>Self-training and pre-training are complementary for speech recognition.” ICASSP20221</a:t>
            </a:r>
            <a:endParaRPr b="0" i="0" sz="700" u="none" cap="none" strike="noStrike">
              <a:solidFill>
                <a:srgbClr val="000000"/>
              </a:solidFill>
              <a:latin typeface="Arial"/>
              <a:ea typeface="Arial"/>
              <a:cs typeface="Arial"/>
              <a:sym typeface="Arial"/>
            </a:endParaRPr>
          </a:p>
        </p:txBody>
      </p:sp>
      <p:sp>
        <p:nvSpPr>
          <p:cNvPr id="1584" name="Google Shape;1584;p180"/>
          <p:cNvSpPr txBox="1"/>
          <p:nvPr>
            <p:ph type="title"/>
          </p:nvPr>
        </p:nvSpPr>
        <p:spPr>
          <a:xfrm>
            <a:off x="497175" y="289713"/>
            <a:ext cx="5088000" cy="8418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Self-training</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181"/>
          <p:cNvSpPr txBox="1"/>
          <p:nvPr>
            <p:ph type="title"/>
          </p:nvPr>
        </p:nvSpPr>
        <p:spPr>
          <a:xfrm>
            <a:off x="436562" y="285900"/>
            <a:ext cx="5365636" cy="8418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Low-resource labelled data setting</a:t>
            </a:r>
            <a:endParaRPr sz="2400"/>
          </a:p>
        </p:txBody>
      </p:sp>
      <p:pic>
        <p:nvPicPr>
          <p:cNvPr id="1590" name="Google Shape;1590;p181"/>
          <p:cNvPicPr preferRelativeResize="0"/>
          <p:nvPr/>
        </p:nvPicPr>
        <p:blipFill>
          <a:blip r:embed="rId3">
            <a:alphaModFix/>
          </a:blip>
          <a:stretch>
            <a:fillRect/>
          </a:stretch>
        </p:blipFill>
        <p:spPr>
          <a:xfrm>
            <a:off x="4595400" y="777777"/>
            <a:ext cx="3477450" cy="4242250"/>
          </a:xfrm>
          <a:prstGeom prst="rect">
            <a:avLst/>
          </a:prstGeom>
          <a:noFill/>
          <a:ln>
            <a:noFill/>
          </a:ln>
        </p:spPr>
      </p:pic>
      <p:sp>
        <p:nvSpPr>
          <p:cNvPr id="1591" name="Google Shape;1591;p181"/>
          <p:cNvSpPr txBox="1"/>
          <p:nvPr/>
        </p:nvSpPr>
        <p:spPr>
          <a:xfrm>
            <a:off x="607003" y="1102796"/>
            <a:ext cx="3437100" cy="1662300"/>
          </a:xfrm>
          <a:prstGeom prst="rect">
            <a:avLst/>
          </a:prstGeom>
          <a:solidFill>
            <a:srgbClr val="FCE5C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accent5"/>
                </a:solidFill>
                <a:latin typeface="Optimistic Text"/>
                <a:ea typeface="Optimistic Text"/>
                <a:cs typeface="Optimistic Text"/>
                <a:sym typeface="Optimistic Text"/>
              </a:rPr>
              <a:t>Setting</a:t>
            </a:r>
            <a:endParaRPr b="1" i="0" sz="1500" u="none" cap="none" strike="noStrike">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chemeClr val="accent5"/>
              </a:buClr>
              <a:buSzPts val="600"/>
              <a:buFont typeface="Arial"/>
              <a:buNone/>
            </a:pPr>
            <a:r>
              <a:t/>
            </a:r>
            <a:endParaRPr b="1" i="0" sz="1500" u="none" cap="none" strike="noStrike">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Fine-tune on only 30 hours of LRS3</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Use LRS3, VoxCeleb2, and/or AVSpeech for pre-training</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Use Base and Large models</a:t>
            </a:r>
            <a:endParaRPr b="0" i="0" sz="1200" u="none" cap="none" strike="noStrike">
              <a:solidFill>
                <a:srgbClr val="000000"/>
              </a:solidFill>
              <a:latin typeface="Optimistic Text"/>
              <a:ea typeface="Optimistic Text"/>
              <a:cs typeface="Optimistic Text"/>
              <a:sym typeface="Optimistic Text"/>
            </a:endParaRPr>
          </a:p>
        </p:txBody>
      </p:sp>
      <p:sp>
        <p:nvSpPr>
          <p:cNvPr id="1592" name="Google Shape;1592;p181"/>
          <p:cNvSpPr/>
          <p:nvPr/>
        </p:nvSpPr>
        <p:spPr>
          <a:xfrm>
            <a:off x="4663950" y="2655225"/>
            <a:ext cx="3354300" cy="1311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81"/>
          <p:cNvSpPr/>
          <p:nvPr/>
        </p:nvSpPr>
        <p:spPr>
          <a:xfrm>
            <a:off x="4663950" y="3414750"/>
            <a:ext cx="3354300" cy="1311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4" name="Google Shape;1594;p181"/>
          <p:cNvGrpSpPr/>
          <p:nvPr/>
        </p:nvGrpSpPr>
        <p:grpSpPr>
          <a:xfrm>
            <a:off x="572125" y="2969503"/>
            <a:ext cx="3471975" cy="1976308"/>
            <a:chOff x="572125" y="2893471"/>
            <a:chExt cx="3471975" cy="1055100"/>
          </a:xfrm>
        </p:grpSpPr>
        <p:sp>
          <p:nvSpPr>
            <p:cNvPr id="1595" name="Google Shape;1595;p181"/>
            <p:cNvSpPr txBox="1"/>
            <p:nvPr/>
          </p:nvSpPr>
          <p:spPr>
            <a:xfrm>
              <a:off x="607000" y="2893471"/>
              <a:ext cx="3437100" cy="1055100"/>
            </a:xfrm>
            <a:prstGeom prst="rect">
              <a:avLst/>
            </a:prstGeom>
            <a:solidFill>
              <a:srgbClr val="CFE2F3"/>
            </a:solid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accent5"/>
                </a:solidFill>
                <a:latin typeface="Optimistic Text"/>
                <a:ea typeface="Optimistic Text"/>
                <a:cs typeface="Optimistic Text"/>
                <a:sym typeface="Optimistic Text"/>
              </a:endParaRPr>
            </a:p>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BRAVEn achieves sota results in each setting</a:t>
              </a:r>
              <a:endParaRPr b="1" sz="1200">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chemeClr val="accent5"/>
                </a:buClr>
                <a:buSzPts val="600"/>
                <a:buFont typeface="Arial"/>
                <a:buNone/>
              </a:pPr>
              <a:r>
                <a:t/>
              </a:r>
              <a:endParaRPr b="1" i="0" sz="1200" u="none" cap="none" strike="noStrike">
                <a:solidFill>
                  <a:schemeClr val="accent5"/>
                </a:solidFill>
                <a:latin typeface="Optimistic Text"/>
                <a:ea typeface="Optimistic Text"/>
                <a:cs typeface="Optimistic Text"/>
                <a:sym typeface="Optimistic Text"/>
              </a:endParaRPr>
            </a:p>
            <a:p>
              <a:pPr indent="0" lvl="0" marL="0" rtl="0" algn="l">
                <a:spcBef>
                  <a:spcPts val="0"/>
                </a:spcBef>
                <a:spcAft>
                  <a:spcPts val="0"/>
                </a:spcAft>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timistic Text"/>
                <a:ea typeface="Optimistic Text"/>
                <a:cs typeface="Optimistic Text"/>
                <a:sym typeface="Optimistic Text"/>
              </a:endParaRPr>
            </a:p>
          </p:txBody>
        </p:sp>
        <p:sp>
          <p:nvSpPr>
            <p:cNvPr id="1596" name="Google Shape;1596;p181"/>
            <p:cNvSpPr txBox="1"/>
            <p:nvPr/>
          </p:nvSpPr>
          <p:spPr>
            <a:xfrm>
              <a:off x="572125" y="2893475"/>
              <a:ext cx="3000000" cy="22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5"/>
                  </a:solidFill>
                  <a:latin typeface="Optimistic Text"/>
                  <a:ea typeface="Optimistic Text"/>
                  <a:cs typeface="Optimistic Text"/>
                  <a:sym typeface="Optimistic Text"/>
                </a:rPr>
                <a:t>Findings</a:t>
              </a:r>
              <a:endParaRPr/>
            </a:p>
          </p:txBody>
        </p:sp>
      </p:grpSp>
      <p:sp>
        <p:nvSpPr>
          <p:cNvPr id="1597" name="Google Shape;1597;p181"/>
          <p:cNvSpPr txBox="1"/>
          <p:nvPr/>
        </p:nvSpPr>
        <p:spPr>
          <a:xfrm>
            <a:off x="572125" y="37416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More pre-training data is important</a:t>
            </a:r>
            <a:endParaRPr/>
          </a:p>
        </p:txBody>
      </p:sp>
      <p:sp>
        <p:nvSpPr>
          <p:cNvPr id="1598" name="Google Shape;1598;p181"/>
          <p:cNvSpPr txBox="1"/>
          <p:nvPr/>
        </p:nvSpPr>
        <p:spPr>
          <a:xfrm>
            <a:off x="572125" y="407315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More unlabelled data + larger models =&gt; large improvements</a:t>
            </a:r>
            <a:endParaRPr sz="1200"/>
          </a:p>
        </p:txBody>
      </p:sp>
      <p:sp>
        <p:nvSpPr>
          <p:cNvPr id="1599" name="Google Shape;1599;p181"/>
          <p:cNvSpPr txBox="1"/>
          <p:nvPr/>
        </p:nvSpPr>
        <p:spPr>
          <a:xfrm>
            <a:off x="572125" y="45765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Self-training and language model help</a:t>
            </a:r>
            <a:endParaRPr sz="1200"/>
          </a:p>
        </p:txBody>
      </p:sp>
      <p:sp>
        <p:nvSpPr>
          <p:cNvPr id="1600" name="Google Shape;1600;p181"/>
          <p:cNvSpPr/>
          <p:nvPr/>
        </p:nvSpPr>
        <p:spPr>
          <a:xfrm>
            <a:off x="4663950" y="4751500"/>
            <a:ext cx="3354300" cy="2328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81"/>
          <p:cNvSpPr/>
          <p:nvPr/>
        </p:nvSpPr>
        <p:spPr>
          <a:xfrm>
            <a:off x="4663950" y="4496150"/>
            <a:ext cx="3354300" cy="1311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81"/>
          <p:cNvSpPr/>
          <p:nvPr/>
        </p:nvSpPr>
        <p:spPr>
          <a:xfrm>
            <a:off x="4663950" y="4627250"/>
            <a:ext cx="3354300" cy="1311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81"/>
          <p:cNvSpPr/>
          <p:nvPr/>
        </p:nvSpPr>
        <p:spPr>
          <a:xfrm>
            <a:off x="4663950" y="1650750"/>
            <a:ext cx="3354300" cy="2328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9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9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0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6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182"/>
          <p:cNvSpPr txBox="1"/>
          <p:nvPr>
            <p:ph type="title"/>
          </p:nvPr>
        </p:nvSpPr>
        <p:spPr>
          <a:xfrm>
            <a:off x="436562" y="285900"/>
            <a:ext cx="5059200" cy="8418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High-resource labelled data setting</a:t>
            </a:r>
            <a:endParaRPr sz="2400"/>
          </a:p>
        </p:txBody>
      </p:sp>
      <p:sp>
        <p:nvSpPr>
          <p:cNvPr id="1609" name="Google Shape;1609;p182"/>
          <p:cNvSpPr txBox="1"/>
          <p:nvPr/>
        </p:nvSpPr>
        <p:spPr>
          <a:xfrm>
            <a:off x="610325" y="1691300"/>
            <a:ext cx="3433800" cy="738900"/>
          </a:xfrm>
          <a:prstGeom prst="rect">
            <a:avLst/>
          </a:prstGeom>
          <a:solidFill>
            <a:srgbClr val="FCE5CD"/>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accent5"/>
                </a:solidFill>
                <a:latin typeface="Optimistic Text"/>
                <a:ea typeface="Optimistic Text"/>
                <a:cs typeface="Optimistic Text"/>
                <a:sym typeface="Optimistic Text"/>
              </a:rPr>
              <a:t>Setting</a:t>
            </a:r>
            <a:endParaRPr b="1" i="0" sz="1500" u="none" cap="none" strike="noStrike">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Fine-tune on full LRS3 (433 hours)</a:t>
            </a:r>
            <a:endParaRPr b="0" i="0" sz="1200" u="none" cap="none" strike="noStrike">
              <a:solidFill>
                <a:srgbClr val="000000"/>
              </a:solidFill>
              <a:latin typeface="Optimistic Text"/>
              <a:ea typeface="Optimistic Text"/>
              <a:cs typeface="Optimistic Text"/>
              <a:sym typeface="Optimistic Text"/>
            </a:endParaRPr>
          </a:p>
        </p:txBody>
      </p:sp>
      <p:pic>
        <p:nvPicPr>
          <p:cNvPr id="1610" name="Google Shape;1610;p182"/>
          <p:cNvPicPr preferRelativeResize="0"/>
          <p:nvPr/>
        </p:nvPicPr>
        <p:blipFill>
          <a:blip r:embed="rId3">
            <a:alphaModFix/>
          </a:blip>
          <a:stretch>
            <a:fillRect/>
          </a:stretch>
        </p:blipFill>
        <p:spPr>
          <a:xfrm>
            <a:off x="4466050" y="792402"/>
            <a:ext cx="3410700" cy="4065699"/>
          </a:xfrm>
          <a:prstGeom prst="rect">
            <a:avLst/>
          </a:prstGeom>
          <a:noFill/>
          <a:ln>
            <a:noFill/>
          </a:ln>
        </p:spPr>
      </p:pic>
      <p:sp>
        <p:nvSpPr>
          <p:cNvPr id="1611" name="Google Shape;1611;p182"/>
          <p:cNvSpPr/>
          <p:nvPr/>
        </p:nvSpPr>
        <p:spPr>
          <a:xfrm>
            <a:off x="4509025" y="4692525"/>
            <a:ext cx="3311400" cy="1284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12" name="Google Shape;1612;p182"/>
          <p:cNvSpPr/>
          <p:nvPr/>
        </p:nvSpPr>
        <p:spPr>
          <a:xfrm>
            <a:off x="4494250" y="1538900"/>
            <a:ext cx="3354300" cy="239400"/>
          </a:xfrm>
          <a:prstGeom prst="roundRect">
            <a:avLst>
              <a:gd fmla="val 16667" name="adj"/>
            </a:avLst>
          </a:prstGeom>
          <a:noFill/>
          <a:ln cap="flat" cmpd="sng" w="9525">
            <a:solidFill>
              <a:srgbClr val="CA31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3" name="Google Shape;1613;p182"/>
          <p:cNvGrpSpPr/>
          <p:nvPr/>
        </p:nvGrpSpPr>
        <p:grpSpPr>
          <a:xfrm>
            <a:off x="572125" y="2817130"/>
            <a:ext cx="3471975" cy="1326261"/>
            <a:chOff x="572125" y="2893471"/>
            <a:chExt cx="3471975" cy="1055100"/>
          </a:xfrm>
        </p:grpSpPr>
        <p:sp>
          <p:nvSpPr>
            <p:cNvPr id="1614" name="Google Shape;1614;p182"/>
            <p:cNvSpPr txBox="1"/>
            <p:nvPr/>
          </p:nvSpPr>
          <p:spPr>
            <a:xfrm>
              <a:off x="607000" y="2893471"/>
              <a:ext cx="3437100" cy="1055100"/>
            </a:xfrm>
            <a:prstGeom prst="rect">
              <a:avLst/>
            </a:prstGeom>
            <a:solidFill>
              <a:srgbClr val="CFE2F3"/>
            </a:solid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1500"/>
                <a:buFont typeface="Arial"/>
                <a:buNone/>
              </a:pPr>
              <a:r>
                <a:t/>
              </a:r>
              <a:endParaRPr b="1" sz="1500">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accent5"/>
                </a:solidFill>
                <a:latin typeface="Optimistic Text"/>
                <a:ea typeface="Optimistic Text"/>
                <a:cs typeface="Optimistic Text"/>
                <a:sym typeface="Optimistic Text"/>
              </a:endParaRPr>
            </a:p>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BRAVEn achieves sota results in each setting</a:t>
              </a:r>
              <a:endParaRPr b="1" sz="1200">
                <a:solidFill>
                  <a:schemeClr val="accent5"/>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chemeClr val="accent5"/>
                </a:buClr>
                <a:buSzPts val="600"/>
                <a:buFont typeface="Arial"/>
                <a:buNone/>
              </a:pPr>
              <a:r>
                <a:t/>
              </a:r>
              <a:endParaRPr b="1" i="0" sz="1200" u="none" cap="none" strike="noStrike">
                <a:solidFill>
                  <a:schemeClr val="accent5"/>
                </a:solidFill>
                <a:latin typeface="Optimistic Text"/>
                <a:ea typeface="Optimistic Text"/>
                <a:cs typeface="Optimistic Text"/>
                <a:sym typeface="Optimistic Text"/>
              </a:endParaRPr>
            </a:p>
            <a:p>
              <a:pPr indent="0" lvl="0" marL="0" rtl="0" algn="l">
                <a:spcBef>
                  <a:spcPts val="0"/>
                </a:spcBef>
                <a:spcAft>
                  <a:spcPts val="0"/>
                </a:spcAft>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timistic Text"/>
                <a:ea typeface="Optimistic Text"/>
                <a:cs typeface="Optimistic Text"/>
                <a:sym typeface="Optimistic Text"/>
              </a:endParaRPr>
            </a:p>
          </p:txBody>
        </p:sp>
        <p:sp>
          <p:nvSpPr>
            <p:cNvPr id="1615" name="Google Shape;1615;p182"/>
            <p:cNvSpPr txBox="1"/>
            <p:nvPr/>
          </p:nvSpPr>
          <p:spPr>
            <a:xfrm>
              <a:off x="572125" y="2893475"/>
              <a:ext cx="3000000" cy="33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5"/>
                  </a:solidFill>
                  <a:latin typeface="Optimistic Text"/>
                  <a:ea typeface="Optimistic Text"/>
                  <a:cs typeface="Optimistic Text"/>
                  <a:sym typeface="Optimistic Text"/>
                </a:rPr>
                <a:t>Findings</a:t>
              </a:r>
              <a:endParaRPr/>
            </a:p>
          </p:txBody>
        </p:sp>
      </p:grpSp>
      <p:sp>
        <p:nvSpPr>
          <p:cNvPr id="1616" name="Google Shape;1616;p182"/>
          <p:cNvSpPr txBox="1"/>
          <p:nvPr/>
        </p:nvSpPr>
        <p:spPr>
          <a:xfrm>
            <a:off x="572125" y="3589250"/>
            <a:ext cx="343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Optimistic Text"/>
                <a:ea typeface="Optimistic Text"/>
                <a:cs typeface="Optimistic Text"/>
                <a:sym typeface="Optimistic Text"/>
              </a:rPr>
              <a:t>External ASR models not strictly necessary for self-training</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183"/>
          <p:cNvSpPr txBox="1"/>
          <p:nvPr>
            <p:ph type="title"/>
          </p:nvPr>
        </p:nvSpPr>
        <p:spPr>
          <a:xfrm>
            <a:off x="436562" y="285900"/>
            <a:ext cx="5059200" cy="8418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High-resource labelled data setting</a:t>
            </a:r>
            <a:endParaRPr sz="2400"/>
          </a:p>
        </p:txBody>
      </p:sp>
      <p:pic>
        <p:nvPicPr>
          <p:cNvPr id="1622" name="Google Shape;1622;p183"/>
          <p:cNvPicPr preferRelativeResize="0"/>
          <p:nvPr/>
        </p:nvPicPr>
        <p:blipFill rotWithShape="1">
          <a:blip r:embed="rId3">
            <a:alphaModFix/>
          </a:blip>
          <a:srcRect b="90613" l="0" r="0" t="0"/>
          <a:stretch/>
        </p:blipFill>
        <p:spPr>
          <a:xfrm>
            <a:off x="1010408" y="1544450"/>
            <a:ext cx="6732642" cy="753339"/>
          </a:xfrm>
          <a:prstGeom prst="rect">
            <a:avLst/>
          </a:prstGeom>
          <a:noFill/>
          <a:ln>
            <a:noFill/>
          </a:ln>
        </p:spPr>
      </p:pic>
      <p:pic>
        <p:nvPicPr>
          <p:cNvPr id="1623" name="Google Shape;1623;p183"/>
          <p:cNvPicPr preferRelativeResize="0"/>
          <p:nvPr/>
        </p:nvPicPr>
        <p:blipFill rotWithShape="1">
          <a:blip r:embed="rId3">
            <a:alphaModFix/>
          </a:blip>
          <a:srcRect b="34644" l="0" r="0" t="61745"/>
          <a:stretch/>
        </p:blipFill>
        <p:spPr>
          <a:xfrm>
            <a:off x="1010408" y="2297791"/>
            <a:ext cx="6732642" cy="289707"/>
          </a:xfrm>
          <a:prstGeom prst="rect">
            <a:avLst/>
          </a:prstGeom>
          <a:noFill/>
          <a:ln>
            <a:noFill/>
          </a:ln>
        </p:spPr>
      </p:pic>
      <p:pic>
        <p:nvPicPr>
          <p:cNvPr id="1624" name="Google Shape;1624;p183"/>
          <p:cNvPicPr preferRelativeResize="0"/>
          <p:nvPr/>
        </p:nvPicPr>
        <p:blipFill rotWithShape="1">
          <a:blip r:embed="rId3">
            <a:alphaModFix/>
          </a:blip>
          <a:srcRect b="0" l="0" r="0" t="93110"/>
          <a:stretch/>
        </p:blipFill>
        <p:spPr>
          <a:xfrm>
            <a:off x="998823" y="3138326"/>
            <a:ext cx="6732642" cy="552950"/>
          </a:xfrm>
          <a:prstGeom prst="rect">
            <a:avLst/>
          </a:prstGeom>
          <a:noFill/>
          <a:ln>
            <a:noFill/>
          </a:ln>
        </p:spPr>
      </p:pic>
      <p:pic>
        <p:nvPicPr>
          <p:cNvPr id="1625" name="Google Shape;1625;p183"/>
          <p:cNvPicPr preferRelativeResize="0"/>
          <p:nvPr/>
        </p:nvPicPr>
        <p:blipFill rotWithShape="1">
          <a:blip r:embed="rId4">
            <a:alphaModFix/>
          </a:blip>
          <a:srcRect b="0" l="0" r="0" t="93275"/>
          <a:stretch/>
        </p:blipFill>
        <p:spPr>
          <a:xfrm>
            <a:off x="964825" y="2640867"/>
            <a:ext cx="6727999" cy="552952"/>
          </a:xfrm>
          <a:prstGeom prst="rect">
            <a:avLst/>
          </a:prstGeom>
          <a:noFill/>
          <a:ln>
            <a:noFill/>
          </a:ln>
        </p:spPr>
      </p:pic>
      <p:sp>
        <p:nvSpPr>
          <p:cNvPr id="1626" name="Google Shape;1626;p183"/>
          <p:cNvSpPr txBox="1"/>
          <p:nvPr/>
        </p:nvSpPr>
        <p:spPr>
          <a:xfrm>
            <a:off x="977900" y="3979125"/>
            <a:ext cx="6790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accent5"/>
                </a:solidFill>
                <a:latin typeface="Optimistic Text"/>
                <a:ea typeface="Optimistic Text"/>
                <a:cs typeface="Optimistic Text"/>
                <a:sym typeface="Optimistic Text"/>
              </a:rPr>
              <a:t>High-quality transcriptions more important for ASR than VSR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0" name="Shape 1630"/>
        <p:cNvGrpSpPr/>
        <p:nvPr/>
      </p:nvGrpSpPr>
      <p:grpSpPr>
        <a:xfrm>
          <a:off x="0" y="0"/>
          <a:ext cx="0" cy="0"/>
          <a:chOff x="0" y="0"/>
          <a:chExt cx="0" cy="0"/>
        </a:xfrm>
      </p:grpSpPr>
      <p:sp>
        <p:nvSpPr>
          <p:cNvPr id="1631" name="Google Shape;1631;p184"/>
          <p:cNvSpPr txBox="1"/>
          <p:nvPr>
            <p:ph type="title"/>
          </p:nvPr>
        </p:nvSpPr>
        <p:spPr>
          <a:xfrm>
            <a:off x="436562" y="285900"/>
            <a:ext cx="5530605" cy="49242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sz="2400"/>
              <a:t>Ablations and AV results</a:t>
            </a:r>
            <a:endParaRPr b="1" sz="2400"/>
          </a:p>
        </p:txBody>
      </p:sp>
      <p:pic>
        <p:nvPicPr>
          <p:cNvPr id="1632" name="Google Shape;1632;p184"/>
          <p:cNvPicPr preferRelativeResize="0"/>
          <p:nvPr/>
        </p:nvPicPr>
        <p:blipFill rotWithShape="1">
          <a:blip r:embed="rId3">
            <a:alphaModFix/>
          </a:blip>
          <a:srcRect b="0" l="0" r="0" t="0"/>
          <a:stretch/>
        </p:blipFill>
        <p:spPr>
          <a:xfrm>
            <a:off x="4767062" y="1581800"/>
            <a:ext cx="3707075" cy="1302925"/>
          </a:xfrm>
          <a:prstGeom prst="rect">
            <a:avLst/>
          </a:prstGeom>
          <a:noFill/>
          <a:ln>
            <a:noFill/>
          </a:ln>
        </p:spPr>
      </p:pic>
      <p:sp>
        <p:nvSpPr>
          <p:cNvPr id="1633" name="Google Shape;1633;p184"/>
          <p:cNvSpPr txBox="1"/>
          <p:nvPr/>
        </p:nvSpPr>
        <p:spPr>
          <a:xfrm>
            <a:off x="517216" y="3112219"/>
            <a:ext cx="3477391" cy="1015648"/>
          </a:xfrm>
          <a:prstGeom prst="rect">
            <a:avLst/>
          </a:prstGeom>
          <a:solidFill>
            <a:srgbClr val="CFE2F3"/>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Averaging targets / shallower video predictor better for VSR</a:t>
            </a:r>
            <a:endParaRPr sz="700"/>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Stronger audio masking and different loss weights better for ASR</a:t>
            </a:r>
            <a:endParaRPr b="0" i="0" sz="1200" u="none" cap="none" strike="noStrike">
              <a:solidFill>
                <a:srgbClr val="000000"/>
              </a:solidFill>
              <a:latin typeface="Optimistic Text"/>
              <a:ea typeface="Optimistic Text"/>
              <a:cs typeface="Optimistic Text"/>
              <a:sym typeface="Optimistic Text"/>
            </a:endParaRPr>
          </a:p>
        </p:txBody>
      </p:sp>
      <p:sp>
        <p:nvSpPr>
          <p:cNvPr id="1634" name="Google Shape;1634;p184"/>
          <p:cNvSpPr txBox="1"/>
          <p:nvPr/>
        </p:nvSpPr>
        <p:spPr>
          <a:xfrm>
            <a:off x="4881900" y="3190410"/>
            <a:ext cx="3477392" cy="830981"/>
          </a:xfrm>
          <a:prstGeom prst="rect">
            <a:avLst/>
          </a:prstGeom>
          <a:solidFill>
            <a:srgbClr val="CFE2F3"/>
          </a:solid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timistic Text"/>
                <a:ea typeface="Optimistic Text"/>
                <a:cs typeface="Optimistic Text"/>
                <a:sym typeface="Optimistic Text"/>
              </a:rPr>
              <a:t>Better than RAVEn at all noise levels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None/>
            </a:pPr>
            <a:r>
              <a:rPr b="0" i="0" lang="en" sz="1200" u="none" cap="none" strike="noStrike">
                <a:solidFill>
                  <a:srgbClr val="000000"/>
                </a:solidFill>
                <a:latin typeface="Optimistic Text"/>
                <a:ea typeface="Optimistic Text"/>
                <a:cs typeface="Optimistic Text"/>
                <a:sym typeface="Optimistic Text"/>
              </a:rPr>
              <a:t>Better than AV-data2vec even with only audio modality</a:t>
            </a:r>
            <a:endParaRPr b="0" i="0" sz="1200" u="none" cap="none" strike="noStrike">
              <a:solidFill>
                <a:srgbClr val="000000"/>
              </a:solidFill>
              <a:latin typeface="Optimistic Text"/>
              <a:ea typeface="Optimistic Text"/>
              <a:cs typeface="Optimistic Text"/>
              <a:sym typeface="Optimistic Text"/>
            </a:endParaRPr>
          </a:p>
        </p:txBody>
      </p:sp>
      <p:pic>
        <p:nvPicPr>
          <p:cNvPr id="1635" name="Google Shape;1635;p184"/>
          <p:cNvPicPr preferRelativeResize="0"/>
          <p:nvPr/>
        </p:nvPicPr>
        <p:blipFill>
          <a:blip r:embed="rId4">
            <a:alphaModFix/>
          </a:blip>
          <a:stretch>
            <a:fillRect/>
          </a:stretch>
        </p:blipFill>
        <p:spPr>
          <a:xfrm>
            <a:off x="486825" y="1531275"/>
            <a:ext cx="3538165" cy="1403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185"/>
          <p:cNvSpPr txBox="1"/>
          <p:nvPr>
            <p:ph type="title"/>
          </p:nvPr>
        </p:nvSpPr>
        <p:spPr>
          <a:xfrm>
            <a:off x="436563" y="285900"/>
            <a:ext cx="4007100" cy="4119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Recap</a:t>
            </a:r>
            <a:endParaRPr sz="2400"/>
          </a:p>
        </p:txBody>
      </p:sp>
      <p:sp>
        <p:nvSpPr>
          <p:cNvPr id="1641" name="Google Shape;1641;p185"/>
          <p:cNvSpPr txBox="1"/>
          <p:nvPr/>
        </p:nvSpPr>
        <p:spPr>
          <a:xfrm>
            <a:off x="615300" y="1068457"/>
            <a:ext cx="7913400" cy="2631474"/>
          </a:xfrm>
          <a:prstGeom prst="rect">
            <a:avLst/>
          </a:prstGeom>
          <a:noFill/>
          <a:ln>
            <a:noFill/>
          </a:ln>
        </p:spPr>
        <p:txBody>
          <a:bodyPr anchorCtr="0" anchor="t" bIns="45725" lIns="45725" spcFirstLastPara="1" rIns="45725" wrap="square" tIns="45725">
            <a:spAutoFit/>
          </a:bodyPr>
          <a:lstStyle/>
          <a:p>
            <a:pPr indent="0" lvl="0" marL="254000" marR="0" rtl="0" algn="l">
              <a:lnSpc>
                <a:spcPct val="100000"/>
              </a:lnSpc>
              <a:spcBef>
                <a:spcPts val="0"/>
              </a:spcBef>
              <a:spcAft>
                <a:spcPts val="0"/>
              </a:spcAft>
              <a:buNone/>
            </a:pPr>
            <a:r>
              <a:t/>
            </a:r>
            <a:endParaRPr b="0" i="0" sz="1500" u="none" cap="none" strike="noStrike">
              <a:solidFill>
                <a:srgbClr val="000000"/>
              </a:solidFill>
              <a:latin typeface="Optimistic Text"/>
              <a:ea typeface="Optimistic Text"/>
              <a:cs typeface="Optimistic Text"/>
              <a:sym typeface="Optimistic Text"/>
            </a:endParaRPr>
          </a:p>
          <a:p>
            <a:pPr indent="0" lvl="0" marL="254000" marR="0" rtl="0" algn="l">
              <a:lnSpc>
                <a:spcPct val="100000"/>
              </a:lnSpc>
              <a:spcBef>
                <a:spcPts val="0"/>
              </a:spcBef>
              <a:spcAft>
                <a:spcPts val="0"/>
              </a:spcAft>
              <a:buNone/>
            </a:pPr>
            <a:r>
              <a:rPr b="0" i="0" lang="en" sz="1500" u="none" cap="none" strike="noStrike">
                <a:solidFill>
                  <a:srgbClr val="000000"/>
                </a:solidFill>
                <a:latin typeface="Optimistic Text"/>
                <a:ea typeface="Optimistic Text"/>
                <a:cs typeface="Optimistic Text"/>
                <a:sym typeface="Optimistic Text"/>
              </a:rPr>
              <a:t>BRAVEn’s improvements cumulatively have significant impact on WER, achieving state-of the art results</a:t>
            </a:r>
            <a:endParaRPr sz="700"/>
          </a:p>
          <a:p>
            <a:pPr indent="0" lvl="0" marL="254000" marR="0" rtl="0" algn="l">
              <a:lnSpc>
                <a:spcPct val="100000"/>
              </a:lnSpc>
              <a:spcBef>
                <a:spcPts val="0"/>
              </a:spcBef>
              <a:spcAft>
                <a:spcPts val="0"/>
              </a:spcAft>
              <a:buNone/>
            </a:pPr>
            <a:r>
              <a:t/>
            </a:r>
            <a:endParaRPr b="0" i="0" sz="1500" u="none" cap="none" strike="noStrike">
              <a:solidFill>
                <a:srgbClr val="000000"/>
              </a:solidFill>
              <a:latin typeface="Optimistic Text"/>
              <a:ea typeface="Optimistic Text"/>
              <a:cs typeface="Optimistic Text"/>
              <a:sym typeface="Optimistic Text"/>
            </a:endParaRPr>
          </a:p>
          <a:p>
            <a:pPr indent="0" lvl="0" marL="254000" marR="0" rtl="0" algn="l">
              <a:lnSpc>
                <a:spcPct val="100000"/>
              </a:lnSpc>
              <a:spcBef>
                <a:spcPts val="0"/>
              </a:spcBef>
              <a:spcAft>
                <a:spcPts val="0"/>
              </a:spcAft>
              <a:buNone/>
            </a:pPr>
            <a:r>
              <a:rPr b="0" i="0" lang="en" sz="1500" u="none" cap="none" strike="noStrike">
                <a:solidFill>
                  <a:srgbClr val="000000"/>
                </a:solidFill>
                <a:latin typeface="Optimistic Text"/>
                <a:ea typeface="Optimistic Text"/>
                <a:cs typeface="Optimistic Text"/>
                <a:sym typeface="Optimistic Text"/>
              </a:rPr>
              <a:t>BRAVEn scales very well with amount of unlabelled data</a:t>
            </a:r>
            <a:endParaRPr sz="700"/>
          </a:p>
          <a:p>
            <a:pPr indent="0" lvl="0" marL="254000" marR="0" rtl="0" algn="l">
              <a:lnSpc>
                <a:spcPct val="100000"/>
              </a:lnSpc>
              <a:spcBef>
                <a:spcPts val="0"/>
              </a:spcBef>
              <a:spcAft>
                <a:spcPts val="0"/>
              </a:spcAft>
              <a:buNone/>
            </a:pPr>
            <a:r>
              <a:t/>
            </a:r>
            <a:endParaRPr b="0" i="0" sz="1500" u="none" cap="none" strike="noStrike">
              <a:solidFill>
                <a:srgbClr val="000000"/>
              </a:solidFill>
              <a:latin typeface="Optimistic Text"/>
              <a:ea typeface="Optimistic Text"/>
              <a:cs typeface="Optimistic Text"/>
              <a:sym typeface="Optimistic Text"/>
            </a:endParaRPr>
          </a:p>
          <a:p>
            <a:pPr indent="0" lvl="0" marL="254000" marR="0" rtl="0" algn="l">
              <a:lnSpc>
                <a:spcPct val="100000"/>
              </a:lnSpc>
              <a:spcBef>
                <a:spcPts val="0"/>
              </a:spcBef>
              <a:spcAft>
                <a:spcPts val="0"/>
              </a:spcAft>
              <a:buNone/>
            </a:pPr>
            <a:r>
              <a:rPr b="0" i="0" lang="en" sz="1500" u="none" cap="none" strike="noStrike">
                <a:solidFill>
                  <a:srgbClr val="000000"/>
                </a:solidFill>
                <a:latin typeface="Optimistic Text"/>
                <a:ea typeface="Optimistic Text"/>
                <a:cs typeface="Optimistic Text"/>
                <a:sym typeface="Optimistic Text"/>
              </a:rPr>
              <a:t>Compelling evidence that readily accessible unlabelled audio-visual data can effectively substitute costly annotated samples, especially for VSR</a:t>
            </a:r>
            <a:endParaRPr b="0" i="0" sz="1500" u="none" cap="none" strike="noStrike">
              <a:solidFill>
                <a:srgbClr val="000000"/>
              </a:solidFill>
              <a:latin typeface="Optimistic Text"/>
              <a:ea typeface="Optimistic Text"/>
              <a:cs typeface="Optimistic Text"/>
              <a:sym typeface="Optimistic Text"/>
            </a:endParaRPr>
          </a:p>
          <a:p>
            <a:pPr indent="-114300" lvl="0" marL="457200" marR="0" rtl="0" algn="l">
              <a:lnSpc>
                <a:spcPct val="100000"/>
              </a:lnSpc>
              <a:spcBef>
                <a:spcPts val="0"/>
              </a:spcBef>
              <a:spcAft>
                <a:spcPts val="0"/>
              </a:spcAft>
              <a:buClr>
                <a:srgbClr val="000000"/>
              </a:buClr>
              <a:buSzPts val="1500"/>
              <a:buFont typeface="Optimistic Text"/>
              <a:buNone/>
            </a:pPr>
            <a:r>
              <a:t/>
            </a:r>
            <a:endParaRPr b="0" i="0" sz="1500" u="none" cap="none" strike="noStrike">
              <a:solidFill>
                <a:srgbClr val="000000"/>
              </a:solidFill>
              <a:latin typeface="Optimistic Text"/>
              <a:ea typeface="Optimistic Text"/>
              <a:cs typeface="Optimistic Text"/>
              <a:sym typeface="Optimistic Text"/>
            </a:endParaRPr>
          </a:p>
          <a:p>
            <a:pPr indent="-114300" lvl="0" marL="457200" marR="0" rtl="0" algn="l">
              <a:lnSpc>
                <a:spcPct val="100000"/>
              </a:lnSpc>
              <a:spcBef>
                <a:spcPts val="0"/>
              </a:spcBef>
              <a:spcAft>
                <a:spcPts val="0"/>
              </a:spcAft>
              <a:buClr>
                <a:srgbClr val="000000"/>
              </a:buClr>
              <a:buSzPts val="1500"/>
              <a:buFont typeface="Optimistic Text"/>
              <a:buNone/>
            </a:pPr>
            <a:r>
              <a:t/>
            </a:r>
            <a:endParaRPr b="0" i="0" sz="1500" u="none" cap="none" strike="noStrike">
              <a:solidFill>
                <a:srgbClr val="000000"/>
              </a:solidFill>
              <a:latin typeface="Optimistic Text"/>
              <a:ea typeface="Optimistic Text"/>
              <a:cs typeface="Optimistic Text"/>
              <a:sym typeface="Optimistic Text"/>
            </a:endParaRPr>
          </a:p>
          <a:p>
            <a:pPr indent="-114300" lvl="1" marL="457200" marR="0" rtl="0" algn="l">
              <a:lnSpc>
                <a:spcPct val="100000"/>
              </a:lnSpc>
              <a:spcBef>
                <a:spcPts val="0"/>
              </a:spcBef>
              <a:spcAft>
                <a:spcPts val="0"/>
              </a:spcAft>
              <a:buClr>
                <a:srgbClr val="000000"/>
              </a:buClr>
              <a:buSzPts val="1500"/>
              <a:buFont typeface="Optimistic Text"/>
              <a:buNone/>
            </a:pPr>
            <a:r>
              <a:t/>
            </a:r>
            <a:endParaRPr b="0" i="0" sz="1500" u="none" cap="none" strike="noStrike">
              <a:solidFill>
                <a:srgbClr val="000000"/>
              </a:solidFill>
              <a:latin typeface="Optimistic Text"/>
              <a:ea typeface="Optimistic Text"/>
              <a:cs typeface="Optimistic Text"/>
              <a:sym typeface="Optimistic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172"/>
          <p:cNvSpPr txBox="1"/>
          <p:nvPr>
            <p:ph type="title"/>
          </p:nvPr>
        </p:nvSpPr>
        <p:spPr>
          <a:xfrm>
            <a:off x="632450" y="387863"/>
            <a:ext cx="5350050" cy="841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a:t>Continuous speech recognition </a:t>
            </a:r>
            <a:endParaRPr/>
          </a:p>
        </p:txBody>
      </p:sp>
      <p:sp>
        <p:nvSpPr>
          <p:cNvPr id="1241" name="Google Shape;1241;p172"/>
          <p:cNvSpPr/>
          <p:nvPr/>
        </p:nvSpPr>
        <p:spPr>
          <a:xfrm rot="1211277">
            <a:off x="3126604" y="1985924"/>
            <a:ext cx="2093300" cy="711655"/>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42" name="Google Shape;1242;p172"/>
          <p:cNvSpPr/>
          <p:nvPr/>
        </p:nvSpPr>
        <p:spPr>
          <a:xfrm rot="-1270298">
            <a:off x="3126637" y="3448519"/>
            <a:ext cx="2093238" cy="711664"/>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43" name="Google Shape;1243;p172"/>
          <p:cNvSpPr txBox="1"/>
          <p:nvPr/>
        </p:nvSpPr>
        <p:spPr>
          <a:xfrm>
            <a:off x="5366438" y="2639925"/>
            <a:ext cx="3427800" cy="8775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Optimistic Text"/>
                <a:ea typeface="Optimistic Text"/>
                <a:cs typeface="Optimistic Text"/>
                <a:sym typeface="Optimistic Text"/>
              </a:rPr>
              <a:t>“</a:t>
            </a:r>
            <a:r>
              <a:rPr b="0" i="0" lang="en" sz="1700" u="none" cap="none" strike="noStrike">
                <a:solidFill>
                  <a:srgbClr val="000000"/>
                </a:solidFill>
                <a:latin typeface="Optimistic Text"/>
                <a:ea typeface="Optimistic Text"/>
                <a:cs typeface="Optimistic Text"/>
                <a:sym typeface="Optimistic Text"/>
              </a:rPr>
              <a:t>WITH </a:t>
            </a:r>
            <a:r>
              <a:rPr b="0" i="0" lang="en" sz="1700" u="none" cap="none" strike="noStrike">
                <a:solidFill>
                  <a:srgbClr val="000000"/>
                </a:solidFill>
                <a:latin typeface="Optimistic Text"/>
                <a:ea typeface="Optimistic Text"/>
                <a:cs typeface="Optimistic Text"/>
                <a:sym typeface="Optimistic Text"/>
              </a:rPr>
              <a:t>WHOM YOU DO NOT ENGAGE IN ANY SOCIAL MEDIA INTERACTION AT ALL”</a:t>
            </a:r>
            <a:endParaRPr b="0" i="0" sz="1700" u="none" cap="none" strike="noStrike">
              <a:solidFill>
                <a:srgbClr val="000000"/>
              </a:solidFill>
              <a:latin typeface="Optimistic Text"/>
              <a:ea typeface="Optimistic Text"/>
              <a:cs typeface="Optimistic Text"/>
              <a:sym typeface="Optimistic Text"/>
            </a:endParaRPr>
          </a:p>
        </p:txBody>
      </p:sp>
      <p:pic>
        <p:nvPicPr>
          <p:cNvPr id="1244" name="Google Shape;1244;p172"/>
          <p:cNvPicPr preferRelativeResize="0"/>
          <p:nvPr/>
        </p:nvPicPr>
        <p:blipFill rotWithShape="1">
          <a:blip r:embed="rId3">
            <a:alphaModFix/>
          </a:blip>
          <a:srcRect b="0" l="0" r="0" t="0"/>
          <a:stretch/>
        </p:blipFill>
        <p:spPr>
          <a:xfrm>
            <a:off x="1014166" y="1721029"/>
            <a:ext cx="1654425" cy="630075"/>
          </a:xfrm>
          <a:prstGeom prst="rect">
            <a:avLst/>
          </a:prstGeom>
          <a:noFill/>
          <a:ln cap="flat" cmpd="sng" w="19050">
            <a:solidFill>
              <a:srgbClr val="465A69"/>
            </a:solidFill>
            <a:prstDash val="solid"/>
            <a:round/>
            <a:headEnd len="sm" w="sm" type="none"/>
            <a:tailEnd len="sm" w="sm" type="none"/>
          </a:ln>
        </p:spPr>
      </p:pic>
      <p:sp>
        <p:nvSpPr>
          <p:cNvPr id="1245" name="Google Shape;1245;p172"/>
          <p:cNvSpPr txBox="1"/>
          <p:nvPr/>
        </p:nvSpPr>
        <p:spPr>
          <a:xfrm rot="1124583">
            <a:off x="3370994" y="1594461"/>
            <a:ext cx="1702484" cy="446362"/>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Optimistic Text"/>
                <a:ea typeface="Optimistic Text"/>
                <a:cs typeface="Optimistic Text"/>
                <a:sym typeface="Optimistic Text"/>
              </a:rPr>
              <a:t>Auditory</a:t>
            </a:r>
            <a:r>
              <a:rPr b="0" i="0" lang="en" sz="1200" u="none" cap="none" strike="noStrike">
                <a:solidFill>
                  <a:srgbClr val="000000"/>
                </a:solidFill>
                <a:latin typeface="Optimistic Text"/>
                <a:ea typeface="Optimistic Text"/>
                <a:cs typeface="Optimistic Text"/>
                <a:sym typeface="Optimistic Text"/>
              </a:rPr>
              <a:t> speech recognition (ASR)</a:t>
            </a:r>
            <a:endParaRPr b="0" i="0" sz="1200" u="none" cap="none" strike="noStrike">
              <a:solidFill>
                <a:srgbClr val="000000"/>
              </a:solidFill>
              <a:latin typeface="Optimistic Text"/>
              <a:ea typeface="Optimistic Text"/>
              <a:cs typeface="Optimistic Text"/>
              <a:sym typeface="Optimistic Text"/>
            </a:endParaRPr>
          </a:p>
        </p:txBody>
      </p:sp>
      <p:sp>
        <p:nvSpPr>
          <p:cNvPr id="1246" name="Google Shape;1246;p172"/>
          <p:cNvSpPr txBox="1"/>
          <p:nvPr/>
        </p:nvSpPr>
        <p:spPr>
          <a:xfrm rot="-1323457">
            <a:off x="3419533" y="4080637"/>
            <a:ext cx="1507434" cy="446398"/>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Optimistic Text"/>
                <a:ea typeface="Optimistic Text"/>
                <a:cs typeface="Optimistic Text"/>
                <a:sym typeface="Optimistic Text"/>
              </a:rPr>
              <a:t>Visual</a:t>
            </a:r>
            <a:r>
              <a:rPr b="0" i="0" lang="en" sz="1200" u="none" cap="none" strike="noStrike">
                <a:solidFill>
                  <a:srgbClr val="000000"/>
                </a:solidFill>
                <a:latin typeface="Optimistic Text"/>
                <a:ea typeface="Optimistic Text"/>
                <a:cs typeface="Optimistic Text"/>
                <a:sym typeface="Optimistic Text"/>
              </a:rPr>
              <a:t> speech recognition (VSR)</a:t>
            </a:r>
            <a:endParaRPr b="0" i="0" sz="1200" u="none" cap="none" strike="noStrike">
              <a:solidFill>
                <a:srgbClr val="000000"/>
              </a:solidFill>
              <a:latin typeface="Optimistic Text"/>
              <a:ea typeface="Optimistic Text"/>
              <a:cs typeface="Optimistic Text"/>
              <a:sym typeface="Optimistic Text"/>
            </a:endParaRPr>
          </a:p>
        </p:txBody>
      </p:sp>
      <p:pic>
        <p:nvPicPr>
          <p:cNvPr id="1247" name="Google Shape;1247;p172" title="output_filename.mp4">
            <a:hlinkClick r:id="rId4"/>
          </p:cNvPr>
          <p:cNvPicPr preferRelativeResize="0"/>
          <p:nvPr/>
        </p:nvPicPr>
        <p:blipFill rotWithShape="1">
          <a:blip r:embed="rId5">
            <a:alphaModFix/>
          </a:blip>
          <a:srcRect b="0" l="0" r="0" t="0"/>
          <a:stretch/>
        </p:blipFill>
        <p:spPr>
          <a:xfrm>
            <a:off x="1131575" y="3424813"/>
            <a:ext cx="1419600" cy="141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73"/>
          <p:cNvSpPr txBox="1"/>
          <p:nvPr>
            <p:ph type="title"/>
          </p:nvPr>
        </p:nvSpPr>
        <p:spPr>
          <a:xfrm>
            <a:off x="701804" y="314325"/>
            <a:ext cx="6374100" cy="841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a:t>Self-supervised audio-visual learning</a:t>
            </a:r>
            <a:endParaRPr/>
          </a:p>
        </p:txBody>
      </p:sp>
      <p:sp>
        <p:nvSpPr>
          <p:cNvPr id="1253" name="Google Shape;1253;p173"/>
          <p:cNvSpPr txBox="1"/>
          <p:nvPr/>
        </p:nvSpPr>
        <p:spPr>
          <a:xfrm>
            <a:off x="814388" y="908688"/>
            <a:ext cx="49206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Optimistic Text"/>
              <a:ea typeface="Optimistic Text"/>
              <a:cs typeface="Optimistic Text"/>
              <a:sym typeface="Optimistic Text"/>
            </a:endParaRPr>
          </a:p>
        </p:txBody>
      </p:sp>
      <p:sp>
        <p:nvSpPr>
          <p:cNvPr id="1254" name="Google Shape;1254;p173"/>
          <p:cNvSpPr txBox="1"/>
          <p:nvPr/>
        </p:nvSpPr>
        <p:spPr>
          <a:xfrm>
            <a:off x="831538" y="1018225"/>
            <a:ext cx="6875100" cy="1092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timistic Text"/>
                <a:ea typeface="Optimistic Text"/>
                <a:cs typeface="Optimistic Text"/>
                <a:sym typeface="Optimistic Text"/>
              </a:rPr>
              <a:t>Large datasets + high-capacity models =&gt; </a:t>
            </a:r>
            <a:r>
              <a:rPr b="0" i="0" lang="en" sz="1300" u="none" cap="none" strike="noStrike">
                <a:solidFill>
                  <a:srgbClr val="38761D"/>
                </a:solidFill>
                <a:latin typeface="Optimistic Text"/>
                <a:ea typeface="Optimistic Text"/>
                <a:cs typeface="Optimistic Text"/>
                <a:sym typeface="Optimistic Text"/>
              </a:rPr>
              <a:t>strong performance</a:t>
            </a:r>
            <a:endParaRPr b="0" i="0" sz="1300" u="none" cap="none" strike="noStrike">
              <a:solidFill>
                <a:srgbClr val="38761D"/>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38761D"/>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A61C00"/>
                </a:solidFill>
                <a:latin typeface="Optimistic Text"/>
                <a:ea typeface="Optimistic Text"/>
                <a:cs typeface="Optimistic Text"/>
                <a:sym typeface="Optimistic Text"/>
              </a:rPr>
              <a:t>Labelled</a:t>
            </a:r>
            <a:r>
              <a:rPr b="0" i="0" lang="en" sz="1300" u="none" cap="none" strike="noStrike">
                <a:solidFill>
                  <a:srgbClr val="000000"/>
                </a:solidFill>
                <a:latin typeface="Optimistic Text"/>
                <a:ea typeface="Optimistic Text"/>
                <a:cs typeface="Optimistic Text"/>
                <a:sym typeface="Optimistic Text"/>
              </a:rPr>
              <a:t> data =&gt; </a:t>
            </a:r>
            <a:r>
              <a:rPr b="0" i="0" lang="en" sz="1300" u="none" cap="none" strike="noStrike">
                <a:solidFill>
                  <a:srgbClr val="A61C00"/>
                </a:solidFill>
                <a:latin typeface="Optimistic Text"/>
                <a:ea typeface="Optimistic Text"/>
                <a:cs typeface="Optimistic Text"/>
                <a:sym typeface="Optimistic Text"/>
              </a:rPr>
              <a:t>costly text transcriptions</a:t>
            </a:r>
            <a:endParaRPr b="0" i="0" sz="1300" u="none" cap="none" strike="noStrike">
              <a:solidFill>
                <a:srgbClr val="A61C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A61C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300"/>
              <a:buFont typeface="Arial"/>
              <a:buNone/>
            </a:pPr>
            <a:r>
              <a:rPr lang="en" sz="1300">
                <a:latin typeface="Optimistic Text"/>
                <a:ea typeface="Optimistic Text"/>
                <a:cs typeface="Optimistic Text"/>
                <a:sym typeface="Optimistic Text"/>
              </a:rPr>
              <a:t>Leverage</a:t>
            </a:r>
            <a:r>
              <a:rPr b="0" i="0" lang="en" sz="1300" u="none" cap="none" strike="noStrike">
                <a:solidFill>
                  <a:srgbClr val="000000"/>
                </a:solidFill>
                <a:latin typeface="Optimistic Text"/>
                <a:ea typeface="Optimistic Text"/>
                <a:cs typeface="Optimistic Text"/>
                <a:sym typeface="Optimistic Text"/>
              </a:rPr>
              <a:t> </a:t>
            </a:r>
            <a:r>
              <a:rPr b="0" i="0" lang="en" sz="1300" u="none" cap="none" strike="noStrike">
                <a:solidFill>
                  <a:srgbClr val="38761D"/>
                </a:solidFill>
                <a:latin typeface="Optimistic Text"/>
                <a:ea typeface="Optimistic Text"/>
                <a:cs typeface="Optimistic Text"/>
                <a:sym typeface="Optimistic Text"/>
              </a:rPr>
              <a:t>unlabelled</a:t>
            </a:r>
            <a:r>
              <a:rPr b="0" i="0" lang="en" sz="1300" u="none" cap="none" strike="noStrike">
                <a:solidFill>
                  <a:srgbClr val="000000"/>
                </a:solidFill>
                <a:latin typeface="Optimistic Text"/>
                <a:ea typeface="Optimistic Text"/>
                <a:cs typeface="Optimistic Text"/>
                <a:sym typeface="Optimistic Text"/>
              </a:rPr>
              <a:t> audio-visual data</a:t>
            </a:r>
            <a:endParaRPr b="0" i="0" sz="1300" u="none" cap="none" strike="noStrike">
              <a:solidFill>
                <a:srgbClr val="000000"/>
              </a:solidFill>
              <a:latin typeface="Optimistic Text"/>
              <a:ea typeface="Optimistic Text"/>
              <a:cs typeface="Optimistic Text"/>
              <a:sym typeface="Optimistic Text"/>
            </a:endParaRPr>
          </a:p>
        </p:txBody>
      </p:sp>
      <p:grpSp>
        <p:nvGrpSpPr>
          <p:cNvPr id="1255" name="Google Shape;1255;p173"/>
          <p:cNvGrpSpPr/>
          <p:nvPr/>
        </p:nvGrpSpPr>
        <p:grpSpPr>
          <a:xfrm>
            <a:off x="2450100" y="2494588"/>
            <a:ext cx="4568650" cy="2222113"/>
            <a:chOff x="2450100" y="2494588"/>
            <a:chExt cx="4568650" cy="2222113"/>
          </a:xfrm>
        </p:grpSpPr>
        <p:sp>
          <p:nvSpPr>
            <p:cNvPr id="1256" name="Google Shape;1256;p173"/>
            <p:cNvSpPr/>
            <p:nvPr/>
          </p:nvSpPr>
          <p:spPr>
            <a:xfrm>
              <a:off x="2450100" y="2837500"/>
              <a:ext cx="1928850" cy="1879200"/>
            </a:xfrm>
            <a:prstGeom prst="roundRect">
              <a:avLst>
                <a:gd fmla="val 16667" name="adj"/>
              </a:avLst>
            </a:prstGeom>
            <a:solidFill>
              <a:srgbClr val="EFEFEF"/>
            </a:solidFill>
            <a:ln cap="flat" cmpd="sng" w="19050">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257" name="Google Shape;1257;p173"/>
            <p:cNvSpPr txBox="1"/>
            <p:nvPr/>
          </p:nvSpPr>
          <p:spPr>
            <a:xfrm>
              <a:off x="2574450" y="2494588"/>
              <a:ext cx="1680150" cy="27705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Pre-training dataset</a:t>
              </a:r>
              <a:endParaRPr b="0" i="0" sz="1200" u="none" cap="none" strike="noStrike">
                <a:solidFill>
                  <a:srgbClr val="000000"/>
                </a:solidFill>
                <a:latin typeface="Optimistic Text"/>
                <a:ea typeface="Optimistic Text"/>
                <a:cs typeface="Optimistic Text"/>
                <a:sym typeface="Optimistic Text"/>
              </a:endParaRPr>
            </a:p>
          </p:txBody>
        </p:sp>
        <p:sp>
          <p:nvSpPr>
            <p:cNvPr id="1258" name="Google Shape;1258;p173"/>
            <p:cNvSpPr/>
            <p:nvPr/>
          </p:nvSpPr>
          <p:spPr>
            <a:xfrm>
              <a:off x="4587238" y="3579925"/>
              <a:ext cx="874350" cy="394350"/>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59" name="Google Shape;1259;p173"/>
            <p:cNvSpPr/>
            <p:nvPr/>
          </p:nvSpPr>
          <p:spPr>
            <a:xfrm>
              <a:off x="5669875" y="3281430"/>
              <a:ext cx="1017600" cy="991350"/>
            </a:xfrm>
            <a:prstGeom prst="roundRect">
              <a:avLst>
                <a:gd fmla="val 16667" name="adj"/>
              </a:avLst>
            </a:prstGeom>
            <a:solidFill>
              <a:srgbClr val="EFEFEF"/>
            </a:solidFill>
            <a:ln cap="flat" cmpd="sng" w="19050">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260" name="Google Shape;1260;p173"/>
            <p:cNvSpPr txBox="1"/>
            <p:nvPr/>
          </p:nvSpPr>
          <p:spPr>
            <a:xfrm>
              <a:off x="5338600" y="2951800"/>
              <a:ext cx="1680150" cy="27705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Fine-tuning dataset</a:t>
              </a:r>
              <a:endParaRPr b="0" i="0" sz="1200" u="none" cap="none" strike="noStrike">
                <a:solidFill>
                  <a:srgbClr val="000000"/>
                </a:solidFill>
                <a:latin typeface="Optimistic Text"/>
                <a:ea typeface="Optimistic Text"/>
                <a:cs typeface="Optimistic Text"/>
                <a:sym typeface="Optimistic Text"/>
              </a:endParaRPr>
            </a:p>
          </p:txBody>
        </p:sp>
        <p:sp>
          <p:nvSpPr>
            <p:cNvPr id="1261" name="Google Shape;1261;p173"/>
            <p:cNvSpPr txBox="1"/>
            <p:nvPr/>
          </p:nvSpPr>
          <p:spPr>
            <a:xfrm>
              <a:off x="2574450" y="3638575"/>
              <a:ext cx="1680150" cy="27705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Unlabelled</a:t>
              </a:r>
              <a:endParaRPr b="0" i="0" sz="1200" u="none" cap="none" strike="noStrike">
                <a:solidFill>
                  <a:srgbClr val="000000"/>
                </a:solidFill>
                <a:latin typeface="Optimistic Text"/>
                <a:ea typeface="Optimistic Text"/>
                <a:cs typeface="Optimistic Text"/>
                <a:sym typeface="Optimistic Text"/>
              </a:endParaRPr>
            </a:p>
          </p:txBody>
        </p:sp>
        <p:sp>
          <p:nvSpPr>
            <p:cNvPr id="1262" name="Google Shape;1262;p173"/>
            <p:cNvSpPr txBox="1"/>
            <p:nvPr/>
          </p:nvSpPr>
          <p:spPr>
            <a:xfrm>
              <a:off x="5641900" y="3638575"/>
              <a:ext cx="1073550" cy="27705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ptimistic Text"/>
                  <a:ea typeface="Optimistic Text"/>
                  <a:cs typeface="Optimistic Text"/>
                  <a:sym typeface="Optimistic Text"/>
                </a:rPr>
                <a:t>Labelled</a:t>
              </a:r>
              <a:endParaRPr b="0" i="0" sz="1200" u="none" cap="none" strike="noStrike">
                <a:solidFill>
                  <a:srgbClr val="000000"/>
                </a:solidFill>
                <a:latin typeface="Optimistic Text"/>
                <a:ea typeface="Optimistic Text"/>
                <a:cs typeface="Optimistic Text"/>
                <a:sym typeface="Optimistic Tex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74"/>
          <p:cNvSpPr txBox="1"/>
          <p:nvPr/>
        </p:nvSpPr>
        <p:spPr>
          <a:xfrm>
            <a:off x="251425" y="1515300"/>
            <a:ext cx="4401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1600" u="none" cap="none" strike="noStrike">
                <a:solidFill>
                  <a:srgbClr val="000000"/>
                </a:solidFill>
                <a:latin typeface="Arial"/>
                <a:ea typeface="Arial"/>
                <a:cs typeface="Arial"/>
                <a:sym typeface="Arial"/>
              </a:rPr>
              <a:t>Speech waveform an</a:t>
            </a:r>
            <a:r>
              <a:rPr b="0" i="0" lang="en" sz="1600" u="none" cap="none" strike="noStrike">
                <a:solidFill>
                  <a:srgbClr val="000000"/>
                </a:solidFill>
                <a:latin typeface="Arial"/>
                <a:ea typeface="Arial"/>
                <a:cs typeface="Arial"/>
                <a:sym typeface="Arial"/>
              </a:rPr>
              <a:t>d l</a:t>
            </a:r>
            <a:r>
              <a:rPr b="0" i="0" lang="en" sz="1600" u="none" cap="none" strike="noStrike">
                <a:solidFill>
                  <a:srgbClr val="000000"/>
                </a:solidFill>
                <a:latin typeface="Arial"/>
                <a:ea typeface="Arial"/>
                <a:cs typeface="Arial"/>
                <a:sym typeface="Arial"/>
              </a:rPr>
              <a:t>ip movements provide rich speech information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 sz="1600" u="none" cap="none" strike="noStrike">
                <a:solidFill>
                  <a:srgbClr val="000000"/>
                </a:solidFill>
                <a:latin typeface="Arial"/>
                <a:ea typeface="Arial"/>
                <a:cs typeface="Arial"/>
                <a:sym typeface="Arial"/>
              </a:rPr>
              <a:t>Enforcing correspondence induces </a:t>
            </a:r>
            <a:r>
              <a:rPr b="1" i="0" lang="en" sz="1600" u="none" cap="none" strike="noStrike">
                <a:solidFill>
                  <a:srgbClr val="000000"/>
                </a:solidFill>
                <a:latin typeface="Arial"/>
                <a:ea typeface="Arial"/>
                <a:cs typeface="Arial"/>
                <a:sym typeface="Arial"/>
              </a:rPr>
              <a:t>highly semantic representations</a:t>
            </a:r>
            <a:endParaRPr b="1" i="0" sz="1600" u="none" cap="none" strike="noStrike">
              <a:solidFill>
                <a:srgbClr val="000000"/>
              </a:solidFill>
              <a:latin typeface="Arial"/>
              <a:ea typeface="Arial"/>
              <a:cs typeface="Arial"/>
              <a:sym typeface="Arial"/>
            </a:endParaRPr>
          </a:p>
        </p:txBody>
      </p:sp>
      <p:grpSp>
        <p:nvGrpSpPr>
          <p:cNvPr id="1268" name="Google Shape;1268;p174"/>
          <p:cNvGrpSpPr/>
          <p:nvPr/>
        </p:nvGrpSpPr>
        <p:grpSpPr>
          <a:xfrm>
            <a:off x="425195" y="3607333"/>
            <a:ext cx="3948384" cy="731494"/>
            <a:chOff x="752500" y="6988550"/>
            <a:chExt cx="7650425" cy="1417350"/>
          </a:xfrm>
        </p:grpSpPr>
        <p:pic>
          <p:nvPicPr>
            <p:cNvPr id="1269" name="Google Shape;1269;p174"/>
            <p:cNvPicPr preferRelativeResize="0"/>
            <p:nvPr/>
          </p:nvPicPr>
          <p:blipFill rotWithShape="1">
            <a:blip r:embed="rId3">
              <a:alphaModFix/>
            </a:blip>
            <a:srcRect b="0" l="0" r="0" t="0"/>
            <a:stretch/>
          </p:blipFill>
          <p:spPr>
            <a:xfrm>
              <a:off x="752500" y="6988550"/>
              <a:ext cx="3120376" cy="1417350"/>
            </a:xfrm>
            <a:prstGeom prst="rect">
              <a:avLst/>
            </a:prstGeom>
            <a:noFill/>
            <a:ln cap="flat" cmpd="sng" w="9525">
              <a:solidFill>
                <a:schemeClr val="dk2"/>
              </a:solidFill>
              <a:prstDash val="solid"/>
              <a:round/>
              <a:headEnd len="sm" w="sm" type="none"/>
              <a:tailEnd len="sm" w="sm" type="none"/>
            </a:ln>
          </p:spPr>
        </p:pic>
        <p:sp>
          <p:nvSpPr>
            <p:cNvPr id="1270" name="Google Shape;1270;p174"/>
            <p:cNvSpPr/>
            <p:nvPr/>
          </p:nvSpPr>
          <p:spPr>
            <a:xfrm>
              <a:off x="4063775" y="7431425"/>
              <a:ext cx="1240200" cy="531600"/>
            </a:xfrm>
            <a:prstGeom prst="lef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1" name="Google Shape;1271;p174"/>
            <p:cNvPicPr preferRelativeResize="0"/>
            <p:nvPr/>
          </p:nvPicPr>
          <p:blipFill rotWithShape="1">
            <a:blip r:embed="rId4">
              <a:alphaModFix/>
            </a:blip>
            <a:srcRect b="0" l="0" r="0" t="0"/>
            <a:stretch/>
          </p:blipFill>
          <p:spPr>
            <a:xfrm>
              <a:off x="5438525" y="7240025"/>
              <a:ext cx="914400" cy="914400"/>
            </a:xfrm>
            <a:prstGeom prst="rect">
              <a:avLst/>
            </a:prstGeom>
            <a:noFill/>
            <a:ln cap="flat" cmpd="sng" w="9525">
              <a:solidFill>
                <a:schemeClr val="dk2"/>
              </a:solidFill>
              <a:prstDash val="solid"/>
              <a:round/>
              <a:headEnd len="sm" w="sm" type="none"/>
              <a:tailEnd len="sm" w="sm" type="none"/>
            </a:ln>
          </p:spPr>
        </p:pic>
        <p:pic>
          <p:nvPicPr>
            <p:cNvPr id="1272" name="Google Shape;1272;p174"/>
            <p:cNvPicPr preferRelativeResize="0"/>
            <p:nvPr/>
          </p:nvPicPr>
          <p:blipFill rotWithShape="1">
            <a:blip r:embed="rId5">
              <a:alphaModFix/>
            </a:blip>
            <a:srcRect b="0" l="0" r="0" t="0"/>
            <a:stretch/>
          </p:blipFill>
          <p:spPr>
            <a:xfrm>
              <a:off x="6463525" y="7240025"/>
              <a:ext cx="914400" cy="914400"/>
            </a:xfrm>
            <a:prstGeom prst="rect">
              <a:avLst/>
            </a:prstGeom>
            <a:noFill/>
            <a:ln cap="flat" cmpd="sng" w="9525">
              <a:solidFill>
                <a:schemeClr val="dk2"/>
              </a:solidFill>
              <a:prstDash val="solid"/>
              <a:round/>
              <a:headEnd len="sm" w="sm" type="none"/>
              <a:tailEnd len="sm" w="sm" type="none"/>
            </a:ln>
          </p:spPr>
        </p:pic>
        <p:pic>
          <p:nvPicPr>
            <p:cNvPr id="1273" name="Google Shape;1273;p174"/>
            <p:cNvPicPr preferRelativeResize="0"/>
            <p:nvPr/>
          </p:nvPicPr>
          <p:blipFill rotWithShape="1">
            <a:blip r:embed="rId6">
              <a:alphaModFix/>
            </a:blip>
            <a:srcRect b="0" l="0" r="0" t="0"/>
            <a:stretch/>
          </p:blipFill>
          <p:spPr>
            <a:xfrm>
              <a:off x="7488525" y="7240025"/>
              <a:ext cx="914400" cy="914400"/>
            </a:xfrm>
            <a:prstGeom prst="rect">
              <a:avLst/>
            </a:prstGeom>
            <a:noFill/>
            <a:ln cap="flat" cmpd="sng" w="9525">
              <a:solidFill>
                <a:schemeClr val="dk2"/>
              </a:solidFill>
              <a:prstDash val="solid"/>
              <a:round/>
              <a:headEnd len="sm" w="sm" type="none"/>
              <a:tailEnd len="sm" w="sm" type="none"/>
            </a:ln>
          </p:spPr>
        </p:pic>
      </p:grpSp>
      <p:sp>
        <p:nvSpPr>
          <p:cNvPr id="1274" name="Google Shape;1274;p174"/>
          <p:cNvSpPr txBox="1"/>
          <p:nvPr/>
        </p:nvSpPr>
        <p:spPr>
          <a:xfrm>
            <a:off x="733800" y="424571"/>
            <a:ext cx="3437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0" i="0" lang="en" sz="2400" u="none" cap="none" strike="noStrike">
                <a:solidFill>
                  <a:srgbClr val="000000"/>
                </a:solidFill>
                <a:latin typeface="Arial"/>
                <a:ea typeface="Arial"/>
                <a:cs typeface="Arial"/>
                <a:sym typeface="Arial"/>
              </a:rPr>
              <a:t>Cross-modal learning</a:t>
            </a:r>
            <a:endParaRPr b="0" i="0" sz="2400" u="none" cap="none" strike="noStrike">
              <a:solidFill>
                <a:srgbClr val="000000"/>
              </a:solidFill>
              <a:latin typeface="Arial"/>
              <a:ea typeface="Arial"/>
              <a:cs typeface="Arial"/>
              <a:sym typeface="Arial"/>
            </a:endParaRPr>
          </a:p>
        </p:txBody>
      </p:sp>
      <p:grpSp>
        <p:nvGrpSpPr>
          <p:cNvPr id="1275" name="Google Shape;1275;p174"/>
          <p:cNvGrpSpPr/>
          <p:nvPr/>
        </p:nvGrpSpPr>
        <p:grpSpPr>
          <a:xfrm>
            <a:off x="4775864" y="186450"/>
            <a:ext cx="4152414" cy="4770600"/>
            <a:chOff x="4775864" y="186450"/>
            <a:chExt cx="4152414" cy="4770600"/>
          </a:xfrm>
        </p:grpSpPr>
        <p:cxnSp>
          <p:nvCxnSpPr>
            <p:cNvPr id="1276" name="Google Shape;1276;p174"/>
            <p:cNvCxnSpPr/>
            <p:nvPr/>
          </p:nvCxnSpPr>
          <p:spPr>
            <a:xfrm>
              <a:off x="4775864" y="186450"/>
              <a:ext cx="0" cy="4770600"/>
            </a:xfrm>
            <a:prstGeom prst="straightConnector1">
              <a:avLst/>
            </a:prstGeom>
            <a:noFill/>
            <a:ln cap="flat" cmpd="sng" w="19050">
              <a:solidFill>
                <a:srgbClr val="465A69"/>
              </a:solidFill>
              <a:prstDash val="dot"/>
              <a:round/>
              <a:headEnd len="sm" w="sm" type="none"/>
              <a:tailEnd len="sm" w="sm" type="none"/>
            </a:ln>
          </p:spPr>
        </p:cxnSp>
        <p:sp>
          <p:nvSpPr>
            <p:cNvPr id="1277" name="Google Shape;1277;p174"/>
            <p:cNvSpPr txBox="1"/>
            <p:nvPr/>
          </p:nvSpPr>
          <p:spPr>
            <a:xfrm>
              <a:off x="5228447" y="424571"/>
              <a:ext cx="3437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0" i="0" lang="en" sz="2400" u="none" cap="none" strike="noStrike">
                  <a:solidFill>
                    <a:srgbClr val="000000"/>
                  </a:solidFill>
                  <a:latin typeface="Arial"/>
                  <a:ea typeface="Arial"/>
                  <a:cs typeface="Arial"/>
                  <a:sym typeface="Arial"/>
                </a:rPr>
                <a:t>Masked prediction</a:t>
              </a:r>
              <a:endParaRPr b="0" i="0" sz="2400" u="none" cap="none" strike="noStrike">
                <a:solidFill>
                  <a:srgbClr val="000000"/>
                </a:solidFill>
                <a:latin typeface="Arial"/>
                <a:ea typeface="Arial"/>
                <a:cs typeface="Arial"/>
                <a:sym typeface="Arial"/>
              </a:endParaRPr>
            </a:p>
          </p:txBody>
        </p:sp>
        <p:sp>
          <p:nvSpPr>
            <p:cNvPr id="1278" name="Google Shape;1278;p174"/>
            <p:cNvSpPr txBox="1"/>
            <p:nvPr/>
          </p:nvSpPr>
          <p:spPr>
            <a:xfrm>
              <a:off x="5067579" y="1791627"/>
              <a:ext cx="38607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1600" u="none" cap="none" strike="noStrike">
                  <a:solidFill>
                    <a:srgbClr val="000000"/>
                  </a:solidFill>
                  <a:latin typeface="Arial"/>
                  <a:ea typeface="Arial"/>
                  <a:cs typeface="Arial"/>
                  <a:sym typeface="Arial"/>
                </a:rPr>
                <a:t>Predicting missing information enforces </a:t>
              </a:r>
              <a:r>
                <a:rPr b="1" i="0" lang="en" sz="1600" u="none" cap="none" strike="noStrike">
                  <a:solidFill>
                    <a:srgbClr val="000000"/>
                  </a:solidFill>
                  <a:latin typeface="Arial"/>
                  <a:ea typeface="Arial"/>
                  <a:cs typeface="Arial"/>
                  <a:sym typeface="Arial"/>
                </a:rPr>
                <a:t>context understanding</a:t>
              </a:r>
              <a:endParaRPr b="1" i="0" sz="1600" u="none" cap="none" strike="noStrike">
                <a:solidFill>
                  <a:srgbClr val="000000"/>
                </a:solidFill>
                <a:latin typeface="Arial"/>
                <a:ea typeface="Arial"/>
                <a:cs typeface="Arial"/>
                <a:sym typeface="Arial"/>
              </a:endParaRPr>
            </a:p>
          </p:txBody>
        </p:sp>
        <p:pic>
          <p:nvPicPr>
            <p:cNvPr id="1279" name="Google Shape;1279;p174"/>
            <p:cNvPicPr preferRelativeResize="0"/>
            <p:nvPr/>
          </p:nvPicPr>
          <p:blipFill rotWithShape="1">
            <a:blip r:embed="rId3">
              <a:alphaModFix/>
            </a:blip>
            <a:srcRect b="0" l="0" r="0" t="0"/>
            <a:stretch/>
          </p:blipFill>
          <p:spPr>
            <a:xfrm>
              <a:off x="5143775" y="3281675"/>
              <a:ext cx="1431628" cy="650282"/>
            </a:xfrm>
            <a:prstGeom prst="rect">
              <a:avLst/>
            </a:prstGeom>
            <a:noFill/>
            <a:ln cap="flat" cmpd="sng" w="19050">
              <a:solidFill>
                <a:srgbClr val="465A69"/>
              </a:solidFill>
              <a:prstDash val="solid"/>
              <a:round/>
              <a:headEnd len="sm" w="sm" type="none"/>
              <a:tailEnd len="sm" w="sm" type="none"/>
            </a:ln>
          </p:spPr>
        </p:pic>
        <p:sp>
          <p:nvSpPr>
            <p:cNvPr id="1280" name="Google Shape;1280;p174"/>
            <p:cNvSpPr/>
            <p:nvPr/>
          </p:nvSpPr>
          <p:spPr>
            <a:xfrm>
              <a:off x="5695316" y="3281710"/>
              <a:ext cx="328500" cy="650100"/>
            </a:xfrm>
            <a:prstGeom prst="rect">
              <a:avLst/>
            </a:prstGeom>
            <a:solidFill>
              <a:srgbClr val="C8E7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1" name="Google Shape;1281;p174"/>
            <p:cNvPicPr preferRelativeResize="0"/>
            <p:nvPr/>
          </p:nvPicPr>
          <p:blipFill rotWithShape="1">
            <a:blip r:embed="rId3">
              <a:alphaModFix/>
            </a:blip>
            <a:srcRect b="0" l="0" r="0" t="0"/>
            <a:stretch/>
          </p:blipFill>
          <p:spPr>
            <a:xfrm>
              <a:off x="7319576" y="3281675"/>
              <a:ext cx="1431628" cy="650282"/>
            </a:xfrm>
            <a:prstGeom prst="rect">
              <a:avLst/>
            </a:prstGeom>
            <a:noFill/>
            <a:ln cap="flat" cmpd="sng" w="19050">
              <a:solidFill>
                <a:srgbClr val="465A69"/>
              </a:solidFill>
              <a:prstDash val="solid"/>
              <a:round/>
              <a:headEnd len="sm" w="sm" type="none"/>
              <a:tailEnd len="sm" w="sm" type="none"/>
            </a:ln>
          </p:spPr>
        </p:pic>
        <p:sp>
          <p:nvSpPr>
            <p:cNvPr id="1282" name="Google Shape;1282;p174"/>
            <p:cNvSpPr/>
            <p:nvPr/>
          </p:nvSpPr>
          <p:spPr>
            <a:xfrm>
              <a:off x="6662988" y="3341847"/>
              <a:ext cx="569100" cy="243900"/>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pic>
          <p:nvPicPr>
            <p:cNvPr id="1283" name="Google Shape;1283;p174"/>
            <p:cNvPicPr preferRelativeResize="0"/>
            <p:nvPr/>
          </p:nvPicPr>
          <p:blipFill rotWithShape="1">
            <a:blip r:embed="rId4">
              <a:alphaModFix/>
            </a:blip>
            <a:srcRect b="0" l="0" r="0" t="0"/>
            <a:stretch/>
          </p:blipFill>
          <p:spPr>
            <a:xfrm>
              <a:off x="5179556" y="4254301"/>
              <a:ext cx="419526" cy="419528"/>
            </a:xfrm>
            <a:prstGeom prst="rect">
              <a:avLst/>
            </a:prstGeom>
            <a:noFill/>
            <a:ln>
              <a:noFill/>
            </a:ln>
          </p:spPr>
        </p:pic>
        <p:pic>
          <p:nvPicPr>
            <p:cNvPr id="1284" name="Google Shape;1284;p174"/>
            <p:cNvPicPr preferRelativeResize="0"/>
            <p:nvPr/>
          </p:nvPicPr>
          <p:blipFill rotWithShape="1">
            <a:blip r:embed="rId6">
              <a:alphaModFix/>
            </a:blip>
            <a:srcRect b="0" l="0" r="0" t="0"/>
            <a:stretch/>
          </p:blipFill>
          <p:spPr>
            <a:xfrm>
              <a:off x="6120096" y="4254301"/>
              <a:ext cx="419526" cy="419528"/>
            </a:xfrm>
            <a:prstGeom prst="rect">
              <a:avLst/>
            </a:prstGeom>
            <a:noFill/>
            <a:ln>
              <a:noFill/>
            </a:ln>
          </p:spPr>
        </p:pic>
        <p:sp>
          <p:nvSpPr>
            <p:cNvPr id="1285" name="Google Shape;1285;p174"/>
            <p:cNvSpPr/>
            <p:nvPr/>
          </p:nvSpPr>
          <p:spPr>
            <a:xfrm>
              <a:off x="5649831" y="4254301"/>
              <a:ext cx="419400" cy="419400"/>
            </a:xfrm>
            <a:prstGeom prst="rect">
              <a:avLst/>
            </a:prstGeom>
            <a:solidFill>
              <a:srgbClr val="C8E7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6" name="Google Shape;1286;p174"/>
            <p:cNvPicPr preferRelativeResize="0"/>
            <p:nvPr/>
          </p:nvPicPr>
          <p:blipFill rotWithShape="1">
            <a:blip r:embed="rId4">
              <a:alphaModFix/>
            </a:blip>
            <a:srcRect b="0" l="0" r="0" t="0"/>
            <a:stretch/>
          </p:blipFill>
          <p:spPr>
            <a:xfrm>
              <a:off x="7355351" y="4254301"/>
              <a:ext cx="419526" cy="419528"/>
            </a:xfrm>
            <a:prstGeom prst="rect">
              <a:avLst/>
            </a:prstGeom>
            <a:noFill/>
            <a:ln>
              <a:noFill/>
            </a:ln>
          </p:spPr>
        </p:pic>
        <p:pic>
          <p:nvPicPr>
            <p:cNvPr id="1287" name="Google Shape;1287;p174"/>
            <p:cNvPicPr preferRelativeResize="0"/>
            <p:nvPr/>
          </p:nvPicPr>
          <p:blipFill rotWithShape="1">
            <a:blip r:embed="rId5">
              <a:alphaModFix/>
            </a:blip>
            <a:srcRect b="0" l="0" r="0" t="0"/>
            <a:stretch/>
          </p:blipFill>
          <p:spPr>
            <a:xfrm>
              <a:off x="7825621" y="4254301"/>
              <a:ext cx="419526" cy="419528"/>
            </a:xfrm>
            <a:prstGeom prst="rect">
              <a:avLst/>
            </a:prstGeom>
            <a:noFill/>
            <a:ln>
              <a:noFill/>
            </a:ln>
          </p:spPr>
        </p:pic>
        <p:pic>
          <p:nvPicPr>
            <p:cNvPr id="1288" name="Google Shape;1288;p174"/>
            <p:cNvPicPr preferRelativeResize="0"/>
            <p:nvPr/>
          </p:nvPicPr>
          <p:blipFill rotWithShape="1">
            <a:blip r:embed="rId6">
              <a:alphaModFix/>
            </a:blip>
            <a:srcRect b="0" l="0" r="0" t="0"/>
            <a:stretch/>
          </p:blipFill>
          <p:spPr>
            <a:xfrm>
              <a:off x="8295891" y="4254301"/>
              <a:ext cx="419526" cy="419528"/>
            </a:xfrm>
            <a:prstGeom prst="rect">
              <a:avLst/>
            </a:prstGeom>
            <a:noFill/>
            <a:ln>
              <a:noFill/>
            </a:ln>
          </p:spPr>
        </p:pic>
        <p:sp>
          <p:nvSpPr>
            <p:cNvPr id="1289" name="Google Shape;1289;p174"/>
            <p:cNvSpPr/>
            <p:nvPr/>
          </p:nvSpPr>
          <p:spPr>
            <a:xfrm rot="-2492294">
              <a:off x="6599630" y="4113105"/>
              <a:ext cx="569128" cy="243980"/>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290" name="Google Shape;1290;p174"/>
            <p:cNvSpPr/>
            <p:nvPr/>
          </p:nvSpPr>
          <p:spPr>
            <a:xfrm rot="2483261">
              <a:off x="6588262" y="3682070"/>
              <a:ext cx="569008" cy="244006"/>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291" name="Google Shape;1291;p174"/>
            <p:cNvSpPr/>
            <p:nvPr/>
          </p:nvSpPr>
          <p:spPr>
            <a:xfrm>
              <a:off x="6657987" y="4453776"/>
              <a:ext cx="569100" cy="243900"/>
            </a:xfrm>
            <a:prstGeom prst="rightArrow">
              <a:avLst>
                <a:gd fmla="val 50000" name="adj1"/>
                <a:gd fmla="val 50000" name="adj2"/>
              </a:avLst>
            </a:prstGeom>
            <a:solidFill>
              <a:srgbClr val="AFD3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75"/>
          <p:cNvSpPr txBox="1"/>
          <p:nvPr>
            <p:ph type="title"/>
          </p:nvPr>
        </p:nvSpPr>
        <p:spPr>
          <a:xfrm>
            <a:off x="701788" y="314313"/>
            <a:ext cx="3619500" cy="841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a:t>Related work</a:t>
            </a:r>
            <a:endParaRPr/>
          </a:p>
        </p:txBody>
      </p:sp>
      <p:sp>
        <p:nvSpPr>
          <p:cNvPr id="1297" name="Google Shape;1297;p175"/>
          <p:cNvSpPr txBox="1"/>
          <p:nvPr/>
        </p:nvSpPr>
        <p:spPr>
          <a:xfrm>
            <a:off x="814388" y="908688"/>
            <a:ext cx="49206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Optimistic Text"/>
              <a:ea typeface="Optimistic Text"/>
              <a:cs typeface="Optimistic Text"/>
              <a:sym typeface="Optimistic Text"/>
            </a:endParaRPr>
          </a:p>
        </p:txBody>
      </p:sp>
      <p:sp>
        <p:nvSpPr>
          <p:cNvPr id="1298" name="Google Shape;1298;p175"/>
          <p:cNvSpPr txBox="1"/>
          <p:nvPr/>
        </p:nvSpPr>
        <p:spPr>
          <a:xfrm>
            <a:off x="710050" y="1044288"/>
            <a:ext cx="3619500" cy="2862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timistic Text"/>
                <a:ea typeface="Optimistic Text"/>
                <a:cs typeface="Optimistic Text"/>
                <a:sym typeface="Optimistic Text"/>
              </a:rPr>
              <a:t>Other audio-visual self-supervised frameworks either</a:t>
            </a:r>
            <a:endParaRPr b="0" i="0" sz="15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209550" lvl="0" marL="228600" marR="0" rtl="0" algn="l">
              <a:lnSpc>
                <a:spcPct val="100000"/>
              </a:lnSpc>
              <a:spcBef>
                <a:spcPts val="0"/>
              </a:spcBef>
              <a:spcAft>
                <a:spcPts val="0"/>
              </a:spcAft>
              <a:buClr>
                <a:srgbClr val="000000"/>
              </a:buClr>
              <a:buSzPts val="1500"/>
              <a:buFont typeface="Optimistic Text"/>
              <a:buChar char="●"/>
            </a:pPr>
            <a:r>
              <a:rPr b="0" i="0" lang="en" sz="1500" u="none" cap="none" strike="noStrike">
                <a:solidFill>
                  <a:srgbClr val="000000"/>
                </a:solidFill>
                <a:latin typeface="Optimistic Text"/>
                <a:ea typeface="Optimistic Text"/>
                <a:cs typeface="Optimistic Text"/>
                <a:sym typeface="Optimistic Text"/>
              </a:rPr>
              <a:t>work only for isolated words,</a:t>
            </a:r>
            <a:endParaRPr b="0" i="0" sz="1500" u="none" cap="none" strike="noStrike">
              <a:solidFill>
                <a:srgbClr val="000000"/>
              </a:solidFill>
              <a:latin typeface="Optimistic Text"/>
              <a:ea typeface="Optimistic Text"/>
              <a:cs typeface="Optimistic Text"/>
              <a:sym typeface="Optimistic Text"/>
            </a:endParaRPr>
          </a:p>
          <a:p>
            <a:pPr indent="0" lvl="0" marL="2286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209550" lvl="0" marL="228600" marR="0" rtl="0" algn="l">
              <a:lnSpc>
                <a:spcPct val="100000"/>
              </a:lnSpc>
              <a:spcBef>
                <a:spcPts val="0"/>
              </a:spcBef>
              <a:spcAft>
                <a:spcPts val="0"/>
              </a:spcAft>
              <a:buClr>
                <a:srgbClr val="000000"/>
              </a:buClr>
              <a:buSzPts val="1500"/>
              <a:buFont typeface="Optimistic Text"/>
              <a:buChar char="●"/>
            </a:pPr>
            <a:r>
              <a:rPr b="0" i="0" lang="en" sz="1500" u="none" cap="none" strike="noStrike">
                <a:solidFill>
                  <a:srgbClr val="000000"/>
                </a:solidFill>
                <a:latin typeface="Optimistic Text"/>
                <a:ea typeface="Optimistic Text"/>
                <a:cs typeface="Optimistic Text"/>
                <a:sym typeface="Optimistic Text"/>
              </a:rPr>
              <a:t>use handcrafted features (</a:t>
            </a:r>
            <a:r>
              <a:rPr b="0" i="1" lang="en" sz="1500" u="none" cap="none" strike="noStrike">
                <a:solidFill>
                  <a:srgbClr val="000000"/>
                </a:solidFill>
                <a:latin typeface="Optimistic Text"/>
                <a:ea typeface="Optimistic Text"/>
                <a:cs typeface="Optimistic Text"/>
                <a:sym typeface="Optimistic Text"/>
              </a:rPr>
              <a:t>e.g.</a:t>
            </a:r>
            <a:r>
              <a:rPr b="0" i="0" lang="en" sz="1500" u="none" cap="none" strike="noStrike">
                <a:solidFill>
                  <a:srgbClr val="000000"/>
                </a:solidFill>
                <a:latin typeface="Optimistic Text"/>
                <a:ea typeface="Optimistic Text"/>
                <a:cs typeface="Optimistic Text"/>
                <a:sym typeface="Optimistic Text"/>
              </a:rPr>
              <a:t>, MFCCs),</a:t>
            </a:r>
            <a:endParaRPr b="0" i="0" sz="1500" u="none" cap="none" strike="noStrike">
              <a:solidFill>
                <a:srgbClr val="000000"/>
              </a:solidFill>
              <a:latin typeface="Optimistic Text"/>
              <a:ea typeface="Optimistic Text"/>
              <a:cs typeface="Optimistic Text"/>
              <a:sym typeface="Optimistic Text"/>
            </a:endParaRPr>
          </a:p>
          <a:p>
            <a:pPr indent="0" lvl="0" marL="2286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209550" lvl="0" marL="228600" marR="0" rtl="0" algn="l">
              <a:lnSpc>
                <a:spcPct val="100000"/>
              </a:lnSpc>
              <a:spcBef>
                <a:spcPts val="0"/>
              </a:spcBef>
              <a:spcAft>
                <a:spcPts val="0"/>
              </a:spcAft>
              <a:buClr>
                <a:srgbClr val="000000"/>
              </a:buClr>
              <a:buSzPts val="1500"/>
              <a:buFont typeface="Optimistic Text"/>
              <a:buChar char="●"/>
            </a:pPr>
            <a:r>
              <a:rPr b="0" i="0" lang="en" sz="1500" u="none" cap="none" strike="noStrike">
                <a:solidFill>
                  <a:srgbClr val="000000"/>
                </a:solidFill>
                <a:latin typeface="Optimistic Text"/>
                <a:ea typeface="Optimistic Text"/>
                <a:cs typeface="Optimistic Text"/>
                <a:sym typeface="Optimistic Text"/>
              </a:rPr>
              <a:t>use multi-stage pre-training,</a:t>
            </a:r>
            <a:endParaRPr b="0" i="0" sz="1500" u="none" cap="none" strike="noStrike">
              <a:solidFill>
                <a:srgbClr val="000000"/>
              </a:solidFill>
              <a:latin typeface="Optimistic Text"/>
              <a:ea typeface="Optimistic Text"/>
              <a:cs typeface="Optimistic Text"/>
              <a:sym typeface="Optimistic Text"/>
            </a:endParaRPr>
          </a:p>
          <a:p>
            <a:pPr indent="0" lvl="0" marL="2286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209550" lvl="0" marL="228600" marR="0" rtl="0" algn="l">
              <a:lnSpc>
                <a:spcPct val="100000"/>
              </a:lnSpc>
              <a:spcBef>
                <a:spcPts val="0"/>
              </a:spcBef>
              <a:spcAft>
                <a:spcPts val="0"/>
              </a:spcAft>
              <a:buClr>
                <a:srgbClr val="000000"/>
              </a:buClr>
              <a:buSzPts val="1500"/>
              <a:buFont typeface="Optimistic Text"/>
              <a:buChar char="●"/>
            </a:pPr>
            <a:r>
              <a:rPr b="0" i="0" lang="en" sz="1500" u="none" cap="none" strike="noStrike">
                <a:solidFill>
                  <a:srgbClr val="000000"/>
                </a:solidFill>
                <a:latin typeface="Optimistic Text"/>
                <a:ea typeface="Optimistic Text"/>
                <a:cs typeface="Optimistic Text"/>
                <a:sym typeface="Optimistic Text"/>
              </a:rPr>
              <a:t>and/or use separate pre-training strategies for VSR and ASR.</a:t>
            </a:r>
            <a:endParaRPr b="0" i="0" sz="1500" u="none" cap="none" strike="noStrike">
              <a:solidFill>
                <a:srgbClr val="000000"/>
              </a:solidFill>
              <a:latin typeface="Optimistic Text"/>
              <a:ea typeface="Optimistic Text"/>
              <a:cs typeface="Optimistic Text"/>
              <a:sym typeface="Optimistic Text"/>
            </a:endParaRPr>
          </a:p>
        </p:txBody>
      </p:sp>
      <p:grpSp>
        <p:nvGrpSpPr>
          <p:cNvPr id="1299" name="Google Shape;1299;p175"/>
          <p:cNvGrpSpPr/>
          <p:nvPr/>
        </p:nvGrpSpPr>
        <p:grpSpPr>
          <a:xfrm>
            <a:off x="5624313" y="199163"/>
            <a:ext cx="2774951" cy="2372587"/>
            <a:chOff x="11248625" y="398325"/>
            <a:chExt cx="5549901" cy="4745174"/>
          </a:xfrm>
        </p:grpSpPr>
        <p:pic>
          <p:nvPicPr>
            <p:cNvPr id="1300" name="Google Shape;1300;p175"/>
            <p:cNvPicPr preferRelativeResize="0"/>
            <p:nvPr/>
          </p:nvPicPr>
          <p:blipFill rotWithShape="1">
            <a:blip r:embed="rId3">
              <a:alphaModFix/>
            </a:blip>
            <a:srcRect b="0" l="0" r="0" t="0"/>
            <a:stretch/>
          </p:blipFill>
          <p:spPr>
            <a:xfrm>
              <a:off x="11248625" y="912400"/>
              <a:ext cx="5549901" cy="4231099"/>
            </a:xfrm>
            <a:prstGeom prst="rect">
              <a:avLst/>
            </a:prstGeom>
            <a:noFill/>
            <a:ln>
              <a:noFill/>
            </a:ln>
          </p:spPr>
        </p:pic>
        <p:sp>
          <p:nvSpPr>
            <p:cNvPr id="1301" name="Google Shape;1301;p175"/>
            <p:cNvSpPr txBox="1"/>
            <p:nvPr/>
          </p:nvSpPr>
          <p:spPr>
            <a:xfrm>
              <a:off x="13089050" y="398325"/>
              <a:ext cx="2043600" cy="4464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LiRA</a:t>
              </a:r>
              <a:endParaRPr b="1" i="0" sz="900" u="none" cap="none" strike="noStrike">
                <a:solidFill>
                  <a:srgbClr val="000000"/>
                </a:solidFill>
                <a:latin typeface="Optimistic Text"/>
                <a:ea typeface="Optimistic Text"/>
                <a:cs typeface="Optimistic Text"/>
                <a:sym typeface="Optimistic Text"/>
              </a:endParaRPr>
            </a:p>
          </p:txBody>
        </p:sp>
      </p:grpSp>
      <p:pic>
        <p:nvPicPr>
          <p:cNvPr id="1302" name="Google Shape;1302;p175"/>
          <p:cNvPicPr preferRelativeResize="0"/>
          <p:nvPr/>
        </p:nvPicPr>
        <p:blipFill rotWithShape="1">
          <a:blip r:embed="rId4">
            <a:alphaModFix/>
          </a:blip>
          <a:srcRect b="0" l="0" r="0" t="0"/>
          <a:stretch/>
        </p:blipFill>
        <p:spPr>
          <a:xfrm>
            <a:off x="5245674" y="3182625"/>
            <a:ext cx="3619499" cy="1737845"/>
          </a:xfrm>
          <a:prstGeom prst="rect">
            <a:avLst/>
          </a:prstGeom>
          <a:noFill/>
          <a:ln>
            <a:noFill/>
          </a:ln>
        </p:spPr>
      </p:pic>
      <p:sp>
        <p:nvSpPr>
          <p:cNvPr id="1303" name="Google Shape;1303;p175"/>
          <p:cNvSpPr txBox="1"/>
          <p:nvPr/>
        </p:nvSpPr>
        <p:spPr>
          <a:xfrm>
            <a:off x="6544525" y="2722288"/>
            <a:ext cx="1021800" cy="23085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AV-Hubert</a:t>
            </a:r>
            <a:endParaRPr b="1" i="0" sz="900" u="none" cap="none" strike="noStrike">
              <a:solidFill>
                <a:srgbClr val="000000"/>
              </a:solidFill>
              <a:latin typeface="Optimistic Text"/>
              <a:ea typeface="Optimistic Text"/>
              <a:cs typeface="Optimistic Text"/>
              <a:sym typeface="Optimistic Text"/>
            </a:endParaRPr>
          </a:p>
        </p:txBody>
      </p:sp>
      <p:sp>
        <p:nvSpPr>
          <p:cNvPr id="1304" name="Google Shape;1304;p175"/>
          <p:cNvSpPr txBox="1"/>
          <p:nvPr/>
        </p:nvSpPr>
        <p:spPr>
          <a:xfrm>
            <a:off x="63688" y="4377750"/>
            <a:ext cx="5079900" cy="9123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222222"/>
                </a:solidFill>
                <a:highlight>
                  <a:srgbClr val="FFFFFF"/>
                </a:highlight>
                <a:latin typeface="Arial"/>
                <a:ea typeface="Arial"/>
                <a:cs typeface="Arial"/>
                <a:sym typeface="Arial"/>
              </a:rPr>
              <a:t>Ma, Pingchuan, et al. "LiRA: Learning visual speech representations from audio through self-supervision." I</a:t>
            </a:r>
            <a:r>
              <a:rPr lang="en" sz="800">
                <a:solidFill>
                  <a:srgbClr val="222222"/>
                </a:solidFill>
                <a:highlight>
                  <a:srgbClr val="FFFFFF"/>
                </a:highlight>
              </a:rPr>
              <a:t>NTERSPEECH</a:t>
            </a:r>
            <a:r>
              <a:rPr b="0" i="0" lang="en" sz="800" u="none" cap="none" strike="noStrike">
                <a:solidFill>
                  <a:srgbClr val="222222"/>
                </a:solidFill>
                <a:highlight>
                  <a:srgbClr val="FFFFFF"/>
                </a:highlight>
                <a:latin typeface="Arial"/>
                <a:ea typeface="Arial"/>
                <a:cs typeface="Arial"/>
                <a:sym typeface="Arial"/>
              </a:rPr>
              <a:t>2021.</a:t>
            </a:r>
            <a:endParaRPr b="0" i="0" sz="8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222222"/>
              </a:solidFill>
              <a:highlight>
                <a:srgbClr val="FFFFFF"/>
              </a:highlight>
              <a:latin typeface="Arial"/>
              <a:ea typeface="Arial"/>
              <a:cs typeface="Arial"/>
              <a:sym typeface="Arial"/>
            </a:endParaRPr>
          </a:p>
          <a:p>
            <a:pPr indent="0" lvl="0" marL="0" marR="0" rtl="0" algn="l">
              <a:lnSpc>
                <a:spcPct val="91283"/>
              </a:lnSpc>
              <a:spcBef>
                <a:spcPts val="300"/>
              </a:spcBef>
              <a:spcAft>
                <a:spcPts val="0"/>
              </a:spcAft>
              <a:buClr>
                <a:schemeClr val="accent5"/>
              </a:buClr>
              <a:buSzPts val="600"/>
              <a:buFont typeface="Arial"/>
              <a:buNone/>
            </a:pPr>
            <a:r>
              <a:rPr b="0" i="0" lang="en" sz="800" u="none" cap="none" strike="noStrike">
                <a:solidFill>
                  <a:srgbClr val="222222"/>
                </a:solidFill>
                <a:highlight>
                  <a:srgbClr val="FFFFFF"/>
                </a:highlight>
                <a:latin typeface="Arial"/>
                <a:ea typeface="Arial"/>
                <a:cs typeface="Arial"/>
                <a:sym typeface="Arial"/>
              </a:rPr>
              <a:t>Shi, Bowen, et al. "Learning audio-visual speech representation by masked multimodal cluster prediction." ICLR2022</a:t>
            </a:r>
            <a:endParaRPr b="1" i="0" sz="1200" u="none" cap="none" strike="noStrike">
              <a:solidFill>
                <a:schemeClr val="accent5"/>
              </a:solidFill>
              <a:highlight>
                <a:srgbClr val="FFFFFF"/>
              </a:highlight>
              <a:latin typeface="Arial"/>
              <a:ea typeface="Arial"/>
              <a:cs typeface="Arial"/>
              <a:sym typeface="Arial"/>
            </a:endParaRPr>
          </a:p>
          <a:p>
            <a:pPr indent="0" lvl="0" marL="0" marR="0" rtl="0" algn="l">
              <a:lnSpc>
                <a:spcPct val="100000"/>
              </a:lnSpc>
              <a:spcBef>
                <a:spcPts val="500"/>
              </a:spcBef>
              <a:spcAft>
                <a:spcPts val="0"/>
              </a:spcAft>
              <a:buClr>
                <a:srgbClr val="000000"/>
              </a:buClr>
              <a:buSzPts val="800"/>
              <a:buFont typeface="Arial"/>
              <a:buNone/>
            </a:pPr>
            <a:r>
              <a:t/>
            </a:r>
            <a:endParaRPr b="0" i="0" sz="800" u="none" cap="none" strike="noStrike">
              <a:solidFill>
                <a:srgbClr val="222222"/>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76"/>
          <p:cNvSpPr txBox="1"/>
          <p:nvPr>
            <p:ph type="title"/>
          </p:nvPr>
        </p:nvSpPr>
        <p:spPr>
          <a:xfrm>
            <a:off x="701788" y="314313"/>
            <a:ext cx="7392900" cy="534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800"/>
              <a:buNone/>
            </a:pPr>
            <a:r>
              <a:rPr lang="en"/>
              <a:t>RAVEn: </a:t>
            </a:r>
            <a:r>
              <a:rPr b="1" lang="en">
                <a:latin typeface="Optimistic Display"/>
                <a:ea typeface="Optimistic Display"/>
                <a:cs typeface="Optimistic Display"/>
                <a:sym typeface="Optimistic Display"/>
              </a:rPr>
              <a:t>R</a:t>
            </a:r>
            <a:r>
              <a:rPr lang="en"/>
              <a:t>aw </a:t>
            </a:r>
            <a:r>
              <a:rPr b="1" lang="en">
                <a:latin typeface="Optimistic Display"/>
                <a:ea typeface="Optimistic Display"/>
                <a:cs typeface="Optimistic Display"/>
                <a:sym typeface="Optimistic Display"/>
              </a:rPr>
              <a:t>A</a:t>
            </a:r>
            <a:r>
              <a:rPr lang="en"/>
              <a:t>udio-</a:t>
            </a:r>
            <a:r>
              <a:rPr b="1" lang="en">
                <a:latin typeface="Optimistic Display"/>
                <a:ea typeface="Optimistic Display"/>
                <a:cs typeface="Optimistic Display"/>
                <a:sym typeface="Optimistic Display"/>
              </a:rPr>
              <a:t>V</a:t>
            </a:r>
            <a:r>
              <a:rPr lang="en"/>
              <a:t>isual Speech </a:t>
            </a:r>
            <a:r>
              <a:rPr b="1" lang="en">
                <a:latin typeface="Optimistic Display"/>
                <a:ea typeface="Optimistic Display"/>
                <a:cs typeface="Optimistic Display"/>
                <a:sym typeface="Optimistic Display"/>
              </a:rPr>
              <a:t>En</a:t>
            </a:r>
            <a:r>
              <a:rPr lang="en"/>
              <a:t>coders </a:t>
            </a:r>
            <a:endParaRPr/>
          </a:p>
        </p:txBody>
      </p:sp>
      <p:sp>
        <p:nvSpPr>
          <p:cNvPr id="1310" name="Google Shape;1310;p176"/>
          <p:cNvSpPr txBox="1"/>
          <p:nvPr/>
        </p:nvSpPr>
        <p:spPr>
          <a:xfrm>
            <a:off x="728663" y="917263"/>
            <a:ext cx="7014000" cy="2001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Optimistic Text"/>
              <a:ea typeface="Optimistic Text"/>
              <a:cs typeface="Optimistic Text"/>
              <a:sym typeface="Optimistic Text"/>
            </a:endParaRPr>
          </a:p>
        </p:txBody>
      </p:sp>
      <p:sp>
        <p:nvSpPr>
          <p:cNvPr id="1311" name="Google Shape;1311;p176"/>
          <p:cNvSpPr txBox="1"/>
          <p:nvPr/>
        </p:nvSpPr>
        <p:spPr>
          <a:xfrm>
            <a:off x="736663" y="2454725"/>
            <a:ext cx="7323150" cy="12468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timistic Text"/>
                <a:ea typeface="Optimistic Text"/>
                <a:cs typeface="Optimistic Text"/>
                <a:sym typeface="Optimistic Text"/>
              </a:rPr>
              <a:t>Works for </a:t>
            </a:r>
            <a:r>
              <a:rPr b="1" i="0" lang="en" sz="1500" u="none" cap="none" strike="noStrike">
                <a:solidFill>
                  <a:srgbClr val="000000"/>
                </a:solidFill>
                <a:latin typeface="Optimistic Text"/>
                <a:ea typeface="Optimistic Text"/>
                <a:cs typeface="Optimistic Text"/>
                <a:sym typeface="Optimistic Text"/>
              </a:rPr>
              <a:t>continuous inputs</a:t>
            </a:r>
            <a:endParaRPr b="0" i="0" sz="15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timistic Text"/>
                <a:ea typeface="Optimistic Text"/>
                <a:cs typeface="Optimistic Text"/>
                <a:sym typeface="Optimistic Text"/>
              </a:rPr>
              <a:t>Uses </a:t>
            </a:r>
            <a:r>
              <a:rPr b="1" i="0" lang="en" sz="1500" u="none" cap="none" strike="noStrike">
                <a:solidFill>
                  <a:srgbClr val="000000"/>
                </a:solidFill>
                <a:latin typeface="Optimistic Text"/>
                <a:ea typeface="Optimistic Text"/>
                <a:cs typeface="Optimistic Text"/>
                <a:sym typeface="Optimistic Text"/>
              </a:rPr>
              <a:t>raw data </a:t>
            </a:r>
            <a:r>
              <a:rPr b="0" i="0" lang="en" sz="1500" u="none" cap="none" strike="noStrike">
                <a:solidFill>
                  <a:srgbClr val="000000"/>
                </a:solidFill>
                <a:latin typeface="Optimistic Text"/>
                <a:ea typeface="Optimistic Text"/>
                <a:cs typeface="Optimistic Text"/>
                <a:sym typeface="Optimistic Text"/>
              </a:rPr>
              <a:t>only</a:t>
            </a:r>
            <a:endParaRPr b="0" i="0" sz="15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ptimistic Text"/>
              <a:ea typeface="Optimistic Text"/>
              <a:cs typeface="Optimistic Text"/>
              <a:sym typeface="Optimistic Text"/>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timistic Text"/>
                <a:ea typeface="Optimistic Text"/>
                <a:cs typeface="Optimistic Text"/>
                <a:sym typeface="Optimistic Text"/>
              </a:rPr>
              <a:t>Uses a </a:t>
            </a:r>
            <a:r>
              <a:rPr b="1" i="0" lang="en" sz="1500" u="none" cap="none" strike="noStrike">
                <a:solidFill>
                  <a:srgbClr val="000000"/>
                </a:solidFill>
                <a:latin typeface="Optimistic Text"/>
                <a:ea typeface="Optimistic Text"/>
                <a:cs typeface="Optimistic Text"/>
                <a:sym typeface="Optimistic Text"/>
              </a:rPr>
              <a:t>single</a:t>
            </a:r>
            <a:r>
              <a:rPr b="0" i="0" lang="en" sz="1500" u="none" cap="none" strike="noStrike">
                <a:solidFill>
                  <a:srgbClr val="000000"/>
                </a:solidFill>
                <a:latin typeface="Optimistic Text"/>
                <a:ea typeface="Optimistic Text"/>
                <a:cs typeface="Optimistic Text"/>
                <a:sym typeface="Optimistic Text"/>
              </a:rPr>
              <a:t> pre-training stage</a:t>
            </a:r>
            <a:endParaRPr b="0" i="0" sz="1500" u="none" cap="none" strike="noStrike">
              <a:solidFill>
                <a:srgbClr val="000000"/>
              </a:solidFill>
              <a:latin typeface="Optimistic Text"/>
              <a:ea typeface="Optimistic Text"/>
              <a:cs typeface="Optimistic Text"/>
              <a:sym typeface="Optimistic Text"/>
            </a:endParaRPr>
          </a:p>
        </p:txBody>
      </p:sp>
      <p:pic>
        <p:nvPicPr>
          <p:cNvPr id="1312" name="Google Shape;1312;p176"/>
          <p:cNvPicPr preferRelativeResize="0"/>
          <p:nvPr/>
        </p:nvPicPr>
        <p:blipFill rotWithShape="1">
          <a:blip r:embed="rId3">
            <a:alphaModFix/>
          </a:blip>
          <a:srcRect b="0" l="0" r="0" t="0"/>
          <a:stretch/>
        </p:blipFill>
        <p:spPr>
          <a:xfrm>
            <a:off x="654406" y="848613"/>
            <a:ext cx="1502963" cy="1502963"/>
          </a:xfrm>
          <a:prstGeom prst="rect">
            <a:avLst/>
          </a:prstGeom>
          <a:noFill/>
          <a:ln>
            <a:noFill/>
          </a:ln>
        </p:spPr>
      </p:pic>
      <p:sp>
        <p:nvSpPr>
          <p:cNvPr id="1313" name="Google Shape;1313;p176"/>
          <p:cNvSpPr txBox="1"/>
          <p:nvPr/>
        </p:nvSpPr>
        <p:spPr>
          <a:xfrm>
            <a:off x="280504" y="4443738"/>
            <a:ext cx="5884500" cy="204900"/>
          </a:xfrm>
          <a:prstGeom prst="rect">
            <a:avLst/>
          </a:prstGeom>
          <a:noFill/>
          <a:ln>
            <a:noFill/>
          </a:ln>
        </p:spPr>
        <p:txBody>
          <a:bodyPr anchorCtr="0" anchor="t" bIns="45725" lIns="45725" spcFirstLastPara="1" rIns="45725" wrap="square" tIns="45725">
            <a:spAutoFit/>
          </a:bodyPr>
          <a:lstStyle/>
          <a:p>
            <a:pPr indent="0" lvl="0" marL="0" marR="0" rtl="0" algn="l">
              <a:lnSpc>
                <a:spcPct val="91283"/>
              </a:lnSpc>
              <a:spcBef>
                <a:spcPts val="300"/>
              </a:spcBef>
              <a:spcAft>
                <a:spcPts val="0"/>
              </a:spcAft>
              <a:buNone/>
            </a:pPr>
            <a:r>
              <a:rPr b="0" i="0" lang="en" sz="800" u="none" cap="none" strike="noStrike">
                <a:solidFill>
                  <a:srgbClr val="222222"/>
                </a:solidFill>
                <a:highlight>
                  <a:srgbClr val="FFFFFF"/>
                </a:highlight>
                <a:latin typeface="Arial"/>
                <a:ea typeface="Arial"/>
                <a:cs typeface="Arial"/>
                <a:sym typeface="Arial"/>
              </a:rPr>
              <a:t>Haliassos, Alexandros, et al. "</a:t>
            </a:r>
            <a:r>
              <a:rPr b="0" i="0" lang="en" sz="700" u="none" cap="none" strike="noStrike">
                <a:solidFill>
                  <a:srgbClr val="000000"/>
                </a:solidFill>
                <a:highlight>
                  <a:srgbClr val="FFFFFF"/>
                </a:highlight>
                <a:latin typeface="Arial"/>
                <a:ea typeface="Arial"/>
                <a:cs typeface="Arial"/>
                <a:sym typeface="Arial"/>
              </a:rPr>
              <a:t>Jointly Learning Visual and Auditory Speech Representations from Raw Data</a:t>
            </a:r>
            <a:r>
              <a:rPr b="0" i="0" lang="en" sz="800" u="none" cap="none" strike="noStrike">
                <a:solidFill>
                  <a:srgbClr val="222222"/>
                </a:solidFill>
                <a:highlight>
                  <a:srgbClr val="FFFFFF"/>
                </a:highlight>
                <a:latin typeface="Arial"/>
                <a:ea typeface="Arial"/>
                <a:cs typeface="Arial"/>
                <a:sym typeface="Arial"/>
              </a:rPr>
              <a:t>." ICLR2023</a:t>
            </a:r>
            <a:endParaRPr b="1" i="0" sz="1200" u="none" cap="none" strike="noStrike">
              <a:solidFill>
                <a:schemeClr val="accent5"/>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77"/>
          <p:cNvSpPr/>
          <p:nvPr/>
        </p:nvSpPr>
        <p:spPr>
          <a:xfrm>
            <a:off x="1130050" y="2638650"/>
            <a:ext cx="3019650" cy="2505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Shallow Predictor</a:t>
            </a:r>
            <a:endParaRPr b="0" i="0" sz="900" u="none" cap="none" strike="noStrike">
              <a:solidFill>
                <a:srgbClr val="000000"/>
              </a:solidFill>
              <a:latin typeface="Arial"/>
              <a:ea typeface="Arial"/>
              <a:cs typeface="Arial"/>
              <a:sym typeface="Arial"/>
            </a:endParaRPr>
          </a:p>
        </p:txBody>
      </p:sp>
      <p:grpSp>
        <p:nvGrpSpPr>
          <p:cNvPr id="1319" name="Google Shape;1319;p177"/>
          <p:cNvGrpSpPr/>
          <p:nvPr/>
        </p:nvGrpSpPr>
        <p:grpSpPr>
          <a:xfrm>
            <a:off x="1280350" y="3082313"/>
            <a:ext cx="2719100" cy="156600"/>
            <a:chOff x="1951100" y="6164625"/>
            <a:chExt cx="5438200" cy="313200"/>
          </a:xfrm>
        </p:grpSpPr>
        <p:sp>
          <p:nvSpPr>
            <p:cNvPr id="1320" name="Google Shape;1320;p177"/>
            <p:cNvSpPr/>
            <p:nvPr/>
          </p:nvSpPr>
          <p:spPr>
            <a:xfrm>
              <a:off x="195110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21" name="Google Shape;1321;p177"/>
            <p:cNvSpPr/>
            <p:nvPr/>
          </p:nvSpPr>
          <p:spPr>
            <a:xfrm>
              <a:off x="297610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22" name="Google Shape;1322;p177"/>
            <p:cNvSpPr/>
            <p:nvPr/>
          </p:nvSpPr>
          <p:spPr>
            <a:xfrm>
              <a:off x="605110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23" name="Google Shape;1323;p177"/>
            <p:cNvSpPr/>
            <p:nvPr/>
          </p:nvSpPr>
          <p:spPr>
            <a:xfrm>
              <a:off x="707610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1324" name="Google Shape;1324;p177"/>
          <p:cNvGrpSpPr/>
          <p:nvPr/>
        </p:nvGrpSpPr>
        <p:grpSpPr>
          <a:xfrm>
            <a:off x="1358650" y="2889113"/>
            <a:ext cx="2562500" cy="349800"/>
            <a:chOff x="2107700" y="5778225"/>
            <a:chExt cx="5125000" cy="699600"/>
          </a:xfrm>
        </p:grpSpPr>
        <p:cxnSp>
          <p:nvCxnSpPr>
            <p:cNvPr id="1325" name="Google Shape;1325;p177"/>
            <p:cNvCxnSpPr/>
            <p:nvPr/>
          </p:nvCxnSpPr>
          <p:spPr>
            <a:xfrm rot="10800000">
              <a:off x="4157700" y="5778225"/>
              <a:ext cx="0" cy="386400"/>
            </a:xfrm>
            <a:prstGeom prst="straightConnector1">
              <a:avLst/>
            </a:prstGeom>
            <a:noFill/>
            <a:ln cap="flat" cmpd="sng" w="9525">
              <a:solidFill>
                <a:srgbClr val="465A69"/>
              </a:solidFill>
              <a:prstDash val="solid"/>
              <a:round/>
              <a:headEnd len="sm" w="sm" type="none"/>
              <a:tailEnd len="med" w="med" type="triangle"/>
            </a:ln>
          </p:spPr>
        </p:cxnSp>
        <p:sp>
          <p:nvSpPr>
            <p:cNvPr id="1326" name="Google Shape;1326;p177"/>
            <p:cNvSpPr/>
            <p:nvPr/>
          </p:nvSpPr>
          <p:spPr>
            <a:xfrm>
              <a:off x="4001100" y="6164625"/>
              <a:ext cx="313200" cy="3132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M</a:t>
              </a:r>
              <a:endParaRPr b="0" i="0" sz="700" u="none" cap="none" strike="noStrike">
                <a:solidFill>
                  <a:srgbClr val="000000"/>
                </a:solidFill>
                <a:latin typeface="Arial"/>
                <a:ea typeface="Arial"/>
                <a:cs typeface="Arial"/>
                <a:sym typeface="Arial"/>
              </a:endParaRPr>
            </a:p>
          </p:txBody>
        </p:sp>
        <p:sp>
          <p:nvSpPr>
            <p:cNvPr id="1327" name="Google Shape;1327;p177"/>
            <p:cNvSpPr/>
            <p:nvPr/>
          </p:nvSpPr>
          <p:spPr>
            <a:xfrm>
              <a:off x="5026100" y="6164625"/>
              <a:ext cx="313200" cy="3132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M</a:t>
              </a:r>
              <a:endParaRPr b="0" i="0" sz="700" u="none" cap="none" strike="noStrike">
                <a:solidFill>
                  <a:srgbClr val="000000"/>
                </a:solidFill>
                <a:latin typeface="Arial"/>
                <a:ea typeface="Arial"/>
                <a:cs typeface="Arial"/>
                <a:sym typeface="Arial"/>
              </a:endParaRPr>
            </a:p>
          </p:txBody>
        </p:sp>
        <p:cxnSp>
          <p:nvCxnSpPr>
            <p:cNvPr id="1328" name="Google Shape;1328;p177"/>
            <p:cNvCxnSpPr/>
            <p:nvPr/>
          </p:nvCxnSpPr>
          <p:spPr>
            <a:xfrm rot="10800000">
              <a:off x="2107700" y="5778225"/>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329" name="Google Shape;1329;p177"/>
            <p:cNvCxnSpPr/>
            <p:nvPr/>
          </p:nvCxnSpPr>
          <p:spPr>
            <a:xfrm rot="10800000">
              <a:off x="3132700" y="5778225"/>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330" name="Google Shape;1330;p177"/>
            <p:cNvCxnSpPr/>
            <p:nvPr/>
          </p:nvCxnSpPr>
          <p:spPr>
            <a:xfrm rot="10800000">
              <a:off x="5182700" y="5778225"/>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331" name="Google Shape;1331;p177"/>
            <p:cNvCxnSpPr/>
            <p:nvPr/>
          </p:nvCxnSpPr>
          <p:spPr>
            <a:xfrm rot="10800000">
              <a:off x="6207700" y="5778225"/>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332" name="Google Shape;1332;p177"/>
            <p:cNvCxnSpPr/>
            <p:nvPr/>
          </p:nvCxnSpPr>
          <p:spPr>
            <a:xfrm rot="10800000">
              <a:off x="7232700" y="5778225"/>
              <a:ext cx="0" cy="386400"/>
            </a:xfrm>
            <a:prstGeom prst="straightConnector1">
              <a:avLst/>
            </a:prstGeom>
            <a:noFill/>
            <a:ln cap="flat" cmpd="sng" w="9525">
              <a:solidFill>
                <a:srgbClr val="465A69"/>
              </a:solidFill>
              <a:prstDash val="solid"/>
              <a:round/>
              <a:headEnd len="sm" w="sm" type="none"/>
              <a:tailEnd len="med" w="med" type="triangle"/>
            </a:ln>
          </p:spPr>
        </p:cxnSp>
      </p:grpSp>
      <p:grpSp>
        <p:nvGrpSpPr>
          <p:cNvPr id="1333" name="Google Shape;1333;p177"/>
          <p:cNvGrpSpPr/>
          <p:nvPr/>
        </p:nvGrpSpPr>
        <p:grpSpPr>
          <a:xfrm>
            <a:off x="1278450" y="1805940"/>
            <a:ext cx="2741490" cy="163256"/>
            <a:chOff x="1947300" y="3611880"/>
            <a:chExt cx="5482980" cy="326513"/>
          </a:xfrm>
        </p:grpSpPr>
        <p:sp>
          <p:nvSpPr>
            <p:cNvPr id="1334" name="Google Shape;1334;p177"/>
            <p:cNvSpPr/>
            <p:nvPr/>
          </p:nvSpPr>
          <p:spPr>
            <a:xfrm>
              <a:off x="1947300" y="3611880"/>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35" name="Google Shape;1335;p177"/>
            <p:cNvSpPr/>
            <p:nvPr/>
          </p:nvSpPr>
          <p:spPr>
            <a:xfrm>
              <a:off x="2983992" y="3625193"/>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36" name="Google Shape;1336;p177"/>
            <p:cNvSpPr/>
            <p:nvPr/>
          </p:nvSpPr>
          <p:spPr>
            <a:xfrm>
              <a:off x="4017264" y="3625193"/>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37" name="Google Shape;1337;p177"/>
            <p:cNvSpPr/>
            <p:nvPr/>
          </p:nvSpPr>
          <p:spPr>
            <a:xfrm>
              <a:off x="5050536" y="3625180"/>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38" name="Google Shape;1338;p177"/>
            <p:cNvSpPr/>
            <p:nvPr/>
          </p:nvSpPr>
          <p:spPr>
            <a:xfrm>
              <a:off x="6083808" y="3625180"/>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39" name="Google Shape;1339;p177"/>
            <p:cNvSpPr/>
            <p:nvPr/>
          </p:nvSpPr>
          <p:spPr>
            <a:xfrm>
              <a:off x="7117080" y="3625180"/>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1340" name="Google Shape;1340;p177"/>
          <p:cNvGrpSpPr/>
          <p:nvPr/>
        </p:nvGrpSpPr>
        <p:grpSpPr>
          <a:xfrm>
            <a:off x="1358651" y="1995740"/>
            <a:ext cx="2594605" cy="636300"/>
            <a:chOff x="2107702" y="3991480"/>
            <a:chExt cx="5189210" cy="1272600"/>
          </a:xfrm>
        </p:grpSpPr>
        <p:cxnSp>
          <p:nvCxnSpPr>
            <p:cNvPr id="1341" name="Google Shape;1341;p177"/>
            <p:cNvCxnSpPr/>
            <p:nvPr/>
          </p:nvCxnSpPr>
          <p:spPr>
            <a:xfrm rot="10800000">
              <a:off x="2107702" y="3991480"/>
              <a:ext cx="0" cy="1232700"/>
            </a:xfrm>
            <a:prstGeom prst="straightConnector1">
              <a:avLst/>
            </a:prstGeom>
            <a:noFill/>
            <a:ln cap="flat" cmpd="sng" w="9525">
              <a:solidFill>
                <a:srgbClr val="85200C"/>
              </a:solidFill>
              <a:prstDash val="dash"/>
              <a:round/>
              <a:headEnd len="sm" w="sm" type="none"/>
              <a:tailEnd len="med" w="med" type="triangle"/>
            </a:ln>
          </p:spPr>
        </p:cxnSp>
        <p:cxnSp>
          <p:nvCxnSpPr>
            <p:cNvPr id="1342" name="Google Shape;1342;p177"/>
            <p:cNvCxnSpPr/>
            <p:nvPr/>
          </p:nvCxnSpPr>
          <p:spPr>
            <a:xfrm rot="10800000">
              <a:off x="3139177" y="4031380"/>
              <a:ext cx="0" cy="1232700"/>
            </a:xfrm>
            <a:prstGeom prst="straightConnector1">
              <a:avLst/>
            </a:prstGeom>
            <a:noFill/>
            <a:ln cap="flat" cmpd="sng" w="9525">
              <a:solidFill>
                <a:srgbClr val="85200C"/>
              </a:solidFill>
              <a:prstDash val="dash"/>
              <a:round/>
              <a:headEnd len="sm" w="sm" type="none"/>
              <a:tailEnd len="med" w="med" type="triangle"/>
            </a:ln>
          </p:spPr>
        </p:cxnSp>
        <p:cxnSp>
          <p:nvCxnSpPr>
            <p:cNvPr id="1343" name="Google Shape;1343;p177"/>
            <p:cNvCxnSpPr/>
            <p:nvPr/>
          </p:nvCxnSpPr>
          <p:spPr>
            <a:xfrm rot="10800000">
              <a:off x="4048602" y="4031380"/>
              <a:ext cx="0" cy="1232700"/>
            </a:xfrm>
            <a:prstGeom prst="straightConnector1">
              <a:avLst/>
            </a:prstGeom>
            <a:noFill/>
            <a:ln cap="flat" cmpd="sng" w="9525">
              <a:solidFill>
                <a:srgbClr val="85200C"/>
              </a:solidFill>
              <a:prstDash val="dash"/>
              <a:round/>
              <a:headEnd len="sm" w="sm" type="none"/>
              <a:tailEnd len="med" w="med" type="triangle"/>
            </a:ln>
          </p:spPr>
        </p:cxnSp>
        <p:cxnSp>
          <p:nvCxnSpPr>
            <p:cNvPr id="1344" name="Google Shape;1344;p177"/>
            <p:cNvCxnSpPr/>
            <p:nvPr/>
          </p:nvCxnSpPr>
          <p:spPr>
            <a:xfrm rot="10800000">
              <a:off x="5081902" y="4031380"/>
              <a:ext cx="0" cy="1232700"/>
            </a:xfrm>
            <a:prstGeom prst="straightConnector1">
              <a:avLst/>
            </a:prstGeom>
            <a:noFill/>
            <a:ln cap="flat" cmpd="sng" w="9525">
              <a:solidFill>
                <a:srgbClr val="85200C"/>
              </a:solidFill>
              <a:prstDash val="dash"/>
              <a:round/>
              <a:headEnd len="sm" w="sm" type="none"/>
              <a:tailEnd len="med" w="med" type="triangle"/>
            </a:ln>
          </p:spPr>
        </p:cxnSp>
        <p:cxnSp>
          <p:nvCxnSpPr>
            <p:cNvPr id="1345" name="Google Shape;1345;p177"/>
            <p:cNvCxnSpPr/>
            <p:nvPr/>
          </p:nvCxnSpPr>
          <p:spPr>
            <a:xfrm rot="10800000">
              <a:off x="6235090" y="3991502"/>
              <a:ext cx="0" cy="1232700"/>
            </a:xfrm>
            <a:prstGeom prst="straightConnector1">
              <a:avLst/>
            </a:prstGeom>
            <a:noFill/>
            <a:ln cap="flat" cmpd="sng" w="9525">
              <a:solidFill>
                <a:srgbClr val="85200C"/>
              </a:solidFill>
              <a:prstDash val="dash"/>
              <a:round/>
              <a:headEnd len="sm" w="sm" type="none"/>
              <a:tailEnd len="med" w="med" type="triangle"/>
            </a:ln>
          </p:spPr>
        </p:cxnSp>
        <p:cxnSp>
          <p:nvCxnSpPr>
            <p:cNvPr id="1346" name="Google Shape;1346;p177"/>
            <p:cNvCxnSpPr/>
            <p:nvPr/>
          </p:nvCxnSpPr>
          <p:spPr>
            <a:xfrm rot="10800000">
              <a:off x="7296912" y="3991502"/>
              <a:ext cx="0" cy="1232700"/>
            </a:xfrm>
            <a:prstGeom prst="straightConnector1">
              <a:avLst/>
            </a:prstGeom>
            <a:noFill/>
            <a:ln cap="flat" cmpd="sng" w="9525">
              <a:solidFill>
                <a:srgbClr val="85200C"/>
              </a:solidFill>
              <a:prstDash val="dash"/>
              <a:round/>
              <a:headEnd len="sm" w="sm" type="none"/>
              <a:tailEnd len="med" w="med" type="triangle"/>
            </a:ln>
          </p:spPr>
        </p:cxnSp>
      </p:grpSp>
      <p:grpSp>
        <p:nvGrpSpPr>
          <p:cNvPr id="1347" name="Google Shape;1347;p177"/>
          <p:cNvGrpSpPr/>
          <p:nvPr/>
        </p:nvGrpSpPr>
        <p:grpSpPr>
          <a:xfrm>
            <a:off x="5027075" y="3082313"/>
            <a:ext cx="2719100" cy="156600"/>
            <a:chOff x="9444550" y="6164625"/>
            <a:chExt cx="5438200" cy="313200"/>
          </a:xfrm>
        </p:grpSpPr>
        <p:sp>
          <p:nvSpPr>
            <p:cNvPr id="1348" name="Google Shape;1348;p177"/>
            <p:cNvSpPr/>
            <p:nvPr/>
          </p:nvSpPr>
          <p:spPr>
            <a:xfrm>
              <a:off x="9444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49" name="Google Shape;1349;p177"/>
            <p:cNvSpPr/>
            <p:nvPr/>
          </p:nvSpPr>
          <p:spPr>
            <a:xfrm>
              <a:off x="10469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0" name="Google Shape;1350;p177"/>
            <p:cNvSpPr/>
            <p:nvPr/>
          </p:nvSpPr>
          <p:spPr>
            <a:xfrm>
              <a:off x="13544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1" name="Google Shape;1351;p177"/>
            <p:cNvSpPr/>
            <p:nvPr/>
          </p:nvSpPr>
          <p:spPr>
            <a:xfrm>
              <a:off x="11494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2" name="Google Shape;1352;p177"/>
            <p:cNvSpPr/>
            <p:nvPr/>
          </p:nvSpPr>
          <p:spPr>
            <a:xfrm>
              <a:off x="12519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3" name="Google Shape;1353;p177"/>
            <p:cNvSpPr/>
            <p:nvPr/>
          </p:nvSpPr>
          <p:spPr>
            <a:xfrm>
              <a:off x="14569550" y="616462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1354" name="Google Shape;1354;p177"/>
          <p:cNvGrpSpPr/>
          <p:nvPr/>
        </p:nvGrpSpPr>
        <p:grpSpPr>
          <a:xfrm>
            <a:off x="5027075" y="1815488"/>
            <a:ext cx="2719100" cy="156600"/>
            <a:chOff x="9444550" y="3630975"/>
            <a:chExt cx="5438200" cy="313200"/>
          </a:xfrm>
        </p:grpSpPr>
        <p:sp>
          <p:nvSpPr>
            <p:cNvPr id="1355" name="Google Shape;1355;p177"/>
            <p:cNvSpPr/>
            <p:nvPr/>
          </p:nvSpPr>
          <p:spPr>
            <a:xfrm>
              <a:off x="9444550" y="363097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6" name="Google Shape;1356;p177"/>
            <p:cNvSpPr/>
            <p:nvPr/>
          </p:nvSpPr>
          <p:spPr>
            <a:xfrm>
              <a:off x="10469550" y="363097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7" name="Google Shape;1357;p177"/>
            <p:cNvSpPr/>
            <p:nvPr/>
          </p:nvSpPr>
          <p:spPr>
            <a:xfrm>
              <a:off x="13544550" y="363097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58" name="Google Shape;1358;p177"/>
            <p:cNvSpPr/>
            <p:nvPr/>
          </p:nvSpPr>
          <p:spPr>
            <a:xfrm>
              <a:off x="14569550" y="3630975"/>
              <a:ext cx="313200" cy="313200"/>
            </a:xfrm>
            <a:prstGeom prst="rect">
              <a:avLst/>
            </a:prstGeom>
            <a:solidFill>
              <a:srgbClr val="F9CB9C"/>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1359" name="Google Shape;1359;p177"/>
          <p:cNvGrpSpPr/>
          <p:nvPr/>
        </p:nvGrpSpPr>
        <p:grpSpPr>
          <a:xfrm>
            <a:off x="4876800" y="1815488"/>
            <a:ext cx="3019650" cy="1242672"/>
            <a:chOff x="9144000" y="3630975"/>
            <a:chExt cx="6039300" cy="2485343"/>
          </a:xfrm>
        </p:grpSpPr>
        <p:sp>
          <p:nvSpPr>
            <p:cNvPr id="1360" name="Google Shape;1360;p177"/>
            <p:cNvSpPr/>
            <p:nvPr/>
          </p:nvSpPr>
          <p:spPr>
            <a:xfrm>
              <a:off x="9144000" y="4334264"/>
              <a:ext cx="6039300" cy="501000"/>
            </a:xfrm>
            <a:prstGeom prst="roundRect">
              <a:avLst>
                <a:gd fmla="val 16667" name="adj"/>
              </a:avLst>
            </a:prstGeom>
            <a:noFill/>
            <a:ln cap="flat" cmpd="sng" w="9525">
              <a:solidFill>
                <a:srgbClr val="4A86E8"/>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Two Shallow Predictors in Parallel</a:t>
              </a:r>
              <a:endParaRPr b="0" i="0" sz="900" u="none" cap="none" strike="noStrike">
                <a:solidFill>
                  <a:srgbClr val="000000"/>
                </a:solidFill>
                <a:latin typeface="Arial"/>
                <a:ea typeface="Arial"/>
                <a:cs typeface="Arial"/>
                <a:sym typeface="Arial"/>
              </a:endParaRPr>
            </a:p>
          </p:txBody>
        </p:sp>
        <p:grpSp>
          <p:nvGrpSpPr>
            <p:cNvPr id="1361" name="Google Shape;1361;p177"/>
            <p:cNvGrpSpPr/>
            <p:nvPr/>
          </p:nvGrpSpPr>
          <p:grpSpPr>
            <a:xfrm>
              <a:off x="13593650" y="3941064"/>
              <a:ext cx="215100" cy="384950"/>
              <a:chOff x="10103250" y="3479625"/>
              <a:chExt cx="215100" cy="384950"/>
            </a:xfrm>
          </p:grpSpPr>
          <p:cxnSp>
            <p:nvCxnSpPr>
              <p:cNvPr id="1362" name="Google Shape;1362;p177"/>
              <p:cNvCxnSpPr/>
              <p:nvPr/>
            </p:nvCxnSpPr>
            <p:spPr>
              <a:xfrm rot="5400000">
                <a:off x="9964200" y="362382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363" name="Google Shape;1363;p177"/>
              <p:cNvCxnSpPr/>
              <p:nvPr/>
            </p:nvCxnSpPr>
            <p:spPr>
              <a:xfrm flipH="1" rot="-5400000">
                <a:off x="10071150" y="361342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sp>
          <p:nvSpPr>
            <p:cNvPr id="1364" name="Google Shape;1364;p177"/>
            <p:cNvSpPr/>
            <p:nvPr/>
          </p:nvSpPr>
          <p:spPr>
            <a:xfrm>
              <a:off x="11494550" y="3630975"/>
              <a:ext cx="313200" cy="3132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M</a:t>
              </a:r>
              <a:endParaRPr b="0" i="0" sz="700" u="none" cap="none" strike="noStrike">
                <a:solidFill>
                  <a:srgbClr val="000000"/>
                </a:solidFill>
                <a:latin typeface="Arial"/>
                <a:ea typeface="Arial"/>
                <a:cs typeface="Arial"/>
                <a:sym typeface="Arial"/>
              </a:endParaRPr>
            </a:p>
          </p:txBody>
        </p:sp>
        <p:sp>
          <p:nvSpPr>
            <p:cNvPr id="1365" name="Google Shape;1365;p177"/>
            <p:cNvSpPr/>
            <p:nvPr/>
          </p:nvSpPr>
          <p:spPr>
            <a:xfrm>
              <a:off x="12519550" y="3630975"/>
              <a:ext cx="313200" cy="3132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M</a:t>
              </a:r>
              <a:endParaRPr b="0" i="0" sz="700" u="none" cap="none" strike="noStrike">
                <a:solidFill>
                  <a:srgbClr val="000000"/>
                </a:solidFill>
                <a:latin typeface="Arial"/>
                <a:ea typeface="Arial"/>
                <a:cs typeface="Arial"/>
                <a:sym typeface="Arial"/>
              </a:endParaRPr>
            </a:p>
          </p:txBody>
        </p:sp>
        <p:cxnSp>
          <p:nvCxnSpPr>
            <p:cNvPr id="1366" name="Google Shape;1366;p177"/>
            <p:cNvCxnSpPr/>
            <p:nvPr/>
          </p:nvCxnSpPr>
          <p:spPr>
            <a:xfrm rot="10800000">
              <a:off x="9612752" y="4883618"/>
              <a:ext cx="0" cy="1232700"/>
            </a:xfrm>
            <a:prstGeom prst="straightConnector1">
              <a:avLst/>
            </a:prstGeom>
            <a:noFill/>
            <a:ln cap="flat" cmpd="sng" w="9525">
              <a:solidFill>
                <a:srgbClr val="85200C"/>
              </a:solidFill>
              <a:prstDash val="dash"/>
              <a:round/>
              <a:headEnd len="med" w="med" type="triangle"/>
              <a:tailEnd len="sm" w="sm" type="none"/>
            </a:ln>
          </p:spPr>
        </p:cxnSp>
        <p:cxnSp>
          <p:nvCxnSpPr>
            <p:cNvPr id="1367" name="Google Shape;1367;p177"/>
            <p:cNvCxnSpPr/>
            <p:nvPr/>
          </p:nvCxnSpPr>
          <p:spPr>
            <a:xfrm rot="10800000">
              <a:off x="10631952" y="4883618"/>
              <a:ext cx="0" cy="1232700"/>
            </a:xfrm>
            <a:prstGeom prst="straightConnector1">
              <a:avLst/>
            </a:prstGeom>
            <a:noFill/>
            <a:ln cap="flat" cmpd="sng" w="9525">
              <a:solidFill>
                <a:srgbClr val="85200C"/>
              </a:solidFill>
              <a:prstDash val="dash"/>
              <a:round/>
              <a:headEnd len="med" w="med" type="triangle"/>
              <a:tailEnd len="sm" w="sm" type="none"/>
            </a:ln>
          </p:spPr>
        </p:cxnSp>
        <p:cxnSp>
          <p:nvCxnSpPr>
            <p:cNvPr id="1368" name="Google Shape;1368;p177"/>
            <p:cNvCxnSpPr/>
            <p:nvPr/>
          </p:nvCxnSpPr>
          <p:spPr>
            <a:xfrm rot="10800000">
              <a:off x="11651152" y="4883618"/>
              <a:ext cx="0" cy="1232700"/>
            </a:xfrm>
            <a:prstGeom prst="straightConnector1">
              <a:avLst/>
            </a:prstGeom>
            <a:noFill/>
            <a:ln cap="flat" cmpd="sng" w="9525">
              <a:solidFill>
                <a:srgbClr val="85200C"/>
              </a:solidFill>
              <a:prstDash val="dash"/>
              <a:round/>
              <a:headEnd len="med" w="med" type="triangle"/>
              <a:tailEnd len="sm" w="sm" type="none"/>
            </a:ln>
          </p:spPr>
        </p:cxnSp>
        <p:cxnSp>
          <p:nvCxnSpPr>
            <p:cNvPr id="1369" name="Google Shape;1369;p177"/>
            <p:cNvCxnSpPr/>
            <p:nvPr/>
          </p:nvCxnSpPr>
          <p:spPr>
            <a:xfrm rot="10800000">
              <a:off x="12670352" y="4883618"/>
              <a:ext cx="0" cy="1232700"/>
            </a:xfrm>
            <a:prstGeom prst="straightConnector1">
              <a:avLst/>
            </a:prstGeom>
            <a:noFill/>
            <a:ln cap="flat" cmpd="sng" w="9525">
              <a:solidFill>
                <a:srgbClr val="85200C"/>
              </a:solidFill>
              <a:prstDash val="dash"/>
              <a:round/>
              <a:headEnd len="med" w="med" type="triangle"/>
              <a:tailEnd len="sm" w="sm" type="none"/>
            </a:ln>
          </p:spPr>
        </p:cxnSp>
        <p:cxnSp>
          <p:nvCxnSpPr>
            <p:cNvPr id="1370" name="Google Shape;1370;p177"/>
            <p:cNvCxnSpPr/>
            <p:nvPr/>
          </p:nvCxnSpPr>
          <p:spPr>
            <a:xfrm rot="10800000">
              <a:off x="13695340" y="4883618"/>
              <a:ext cx="0" cy="1232700"/>
            </a:xfrm>
            <a:prstGeom prst="straightConnector1">
              <a:avLst/>
            </a:prstGeom>
            <a:noFill/>
            <a:ln cap="flat" cmpd="sng" w="9525">
              <a:solidFill>
                <a:srgbClr val="85200C"/>
              </a:solidFill>
              <a:prstDash val="dash"/>
              <a:round/>
              <a:headEnd len="med" w="med" type="triangle"/>
              <a:tailEnd len="sm" w="sm" type="none"/>
            </a:ln>
          </p:spPr>
        </p:cxnSp>
        <p:cxnSp>
          <p:nvCxnSpPr>
            <p:cNvPr id="1371" name="Google Shape;1371;p177"/>
            <p:cNvCxnSpPr/>
            <p:nvPr/>
          </p:nvCxnSpPr>
          <p:spPr>
            <a:xfrm rot="10800000">
              <a:off x="14720362" y="4883618"/>
              <a:ext cx="0" cy="1232700"/>
            </a:xfrm>
            <a:prstGeom prst="straightConnector1">
              <a:avLst/>
            </a:prstGeom>
            <a:noFill/>
            <a:ln cap="flat" cmpd="sng" w="9525">
              <a:solidFill>
                <a:srgbClr val="85200C"/>
              </a:solidFill>
              <a:prstDash val="dash"/>
              <a:round/>
              <a:headEnd len="med" w="med" type="triangle"/>
              <a:tailEnd len="sm" w="sm" type="none"/>
            </a:ln>
          </p:spPr>
        </p:cxnSp>
      </p:grpSp>
      <p:grpSp>
        <p:nvGrpSpPr>
          <p:cNvPr id="1372" name="Google Shape;1372;p177"/>
          <p:cNvGrpSpPr/>
          <p:nvPr/>
        </p:nvGrpSpPr>
        <p:grpSpPr>
          <a:xfrm>
            <a:off x="2432304" y="2017776"/>
            <a:ext cx="4166736" cy="531216"/>
            <a:chOff x="4255008" y="4035552"/>
            <a:chExt cx="8333472" cy="1062432"/>
          </a:xfrm>
        </p:grpSpPr>
        <p:grpSp>
          <p:nvGrpSpPr>
            <p:cNvPr id="1373" name="Google Shape;1373;p177"/>
            <p:cNvGrpSpPr/>
            <p:nvPr/>
          </p:nvGrpSpPr>
          <p:grpSpPr>
            <a:xfrm>
              <a:off x="5288280" y="4038984"/>
              <a:ext cx="7300200" cy="1059000"/>
              <a:chOff x="4543150" y="3734184"/>
              <a:chExt cx="7300200" cy="1059000"/>
            </a:xfrm>
          </p:grpSpPr>
          <p:cxnSp>
            <p:nvCxnSpPr>
              <p:cNvPr id="1374" name="Google Shape;1374;p177"/>
              <p:cNvCxnSpPr/>
              <p:nvPr/>
            </p:nvCxnSpPr>
            <p:spPr>
              <a:xfrm>
                <a:off x="11827700" y="4540675"/>
                <a:ext cx="0" cy="250500"/>
              </a:xfrm>
              <a:prstGeom prst="straightConnector1">
                <a:avLst/>
              </a:prstGeom>
              <a:noFill/>
              <a:ln cap="flat" cmpd="sng" w="9525">
                <a:solidFill>
                  <a:srgbClr val="1C4587"/>
                </a:solidFill>
                <a:prstDash val="dash"/>
                <a:round/>
                <a:headEnd len="sm" w="sm" type="none"/>
                <a:tailEnd len="sm" w="sm" type="none"/>
              </a:ln>
            </p:spPr>
          </p:cxnSp>
          <p:cxnSp>
            <p:nvCxnSpPr>
              <p:cNvPr id="1375" name="Google Shape;1375;p177"/>
              <p:cNvCxnSpPr/>
              <p:nvPr/>
            </p:nvCxnSpPr>
            <p:spPr>
              <a:xfrm rot="10800000">
                <a:off x="4543150" y="4782312"/>
                <a:ext cx="7300200" cy="0"/>
              </a:xfrm>
              <a:prstGeom prst="straightConnector1">
                <a:avLst/>
              </a:prstGeom>
              <a:noFill/>
              <a:ln cap="flat" cmpd="sng" w="9525">
                <a:solidFill>
                  <a:srgbClr val="1C4587"/>
                </a:solidFill>
                <a:prstDash val="dash"/>
                <a:round/>
                <a:headEnd len="sm" w="sm" type="none"/>
                <a:tailEnd len="sm" w="sm" type="none"/>
              </a:ln>
            </p:spPr>
          </p:cxnSp>
          <p:cxnSp>
            <p:nvCxnSpPr>
              <p:cNvPr id="1376" name="Google Shape;1376;p177"/>
              <p:cNvCxnSpPr/>
              <p:nvPr/>
            </p:nvCxnSpPr>
            <p:spPr>
              <a:xfrm rot="10800000">
                <a:off x="4553712" y="3734184"/>
                <a:ext cx="0" cy="1059000"/>
              </a:xfrm>
              <a:prstGeom prst="straightConnector1">
                <a:avLst/>
              </a:prstGeom>
              <a:noFill/>
              <a:ln cap="flat" cmpd="sng" w="9525">
                <a:solidFill>
                  <a:srgbClr val="1C4587"/>
                </a:solidFill>
                <a:prstDash val="dash"/>
                <a:round/>
                <a:headEnd len="sm" w="sm" type="none"/>
                <a:tailEnd len="med" w="med" type="triangle"/>
              </a:ln>
            </p:spPr>
          </p:cxnSp>
        </p:grpSp>
        <p:grpSp>
          <p:nvGrpSpPr>
            <p:cNvPr id="1377" name="Google Shape;1377;p177"/>
            <p:cNvGrpSpPr/>
            <p:nvPr/>
          </p:nvGrpSpPr>
          <p:grpSpPr>
            <a:xfrm>
              <a:off x="4255008" y="4035552"/>
              <a:ext cx="7269300" cy="917100"/>
              <a:chOff x="5914600" y="3730752"/>
              <a:chExt cx="7269300" cy="917100"/>
            </a:xfrm>
          </p:grpSpPr>
          <p:cxnSp>
            <p:nvCxnSpPr>
              <p:cNvPr id="1378" name="Google Shape;1378;p177"/>
              <p:cNvCxnSpPr/>
              <p:nvPr/>
            </p:nvCxnSpPr>
            <p:spPr>
              <a:xfrm>
                <a:off x="13170408" y="4526280"/>
                <a:ext cx="0" cy="120000"/>
              </a:xfrm>
              <a:prstGeom prst="straightConnector1">
                <a:avLst/>
              </a:prstGeom>
              <a:noFill/>
              <a:ln cap="flat" cmpd="sng" w="9525">
                <a:solidFill>
                  <a:srgbClr val="1C4587"/>
                </a:solidFill>
                <a:prstDash val="dash"/>
                <a:round/>
                <a:headEnd len="sm" w="sm" type="none"/>
                <a:tailEnd len="sm" w="sm" type="none"/>
              </a:ln>
            </p:spPr>
          </p:cxnSp>
          <p:cxnSp>
            <p:nvCxnSpPr>
              <p:cNvPr id="1379" name="Google Shape;1379;p177"/>
              <p:cNvCxnSpPr/>
              <p:nvPr/>
            </p:nvCxnSpPr>
            <p:spPr>
              <a:xfrm rot="10800000">
                <a:off x="5914600" y="4634625"/>
                <a:ext cx="7269300" cy="0"/>
              </a:xfrm>
              <a:prstGeom prst="straightConnector1">
                <a:avLst/>
              </a:prstGeom>
              <a:noFill/>
              <a:ln cap="flat" cmpd="sng" w="9525">
                <a:solidFill>
                  <a:srgbClr val="1C4587"/>
                </a:solidFill>
                <a:prstDash val="dash"/>
                <a:round/>
                <a:headEnd len="sm" w="sm" type="none"/>
                <a:tailEnd len="sm" w="sm" type="none"/>
              </a:ln>
            </p:spPr>
          </p:cxnSp>
          <p:cxnSp>
            <p:nvCxnSpPr>
              <p:cNvPr id="1380" name="Google Shape;1380;p177"/>
              <p:cNvCxnSpPr/>
              <p:nvPr/>
            </p:nvCxnSpPr>
            <p:spPr>
              <a:xfrm rot="10800000">
                <a:off x="5925312" y="3730752"/>
                <a:ext cx="0" cy="917100"/>
              </a:xfrm>
              <a:prstGeom prst="straightConnector1">
                <a:avLst/>
              </a:prstGeom>
              <a:noFill/>
              <a:ln cap="flat" cmpd="sng" w="9525">
                <a:solidFill>
                  <a:srgbClr val="1C4587"/>
                </a:solidFill>
                <a:prstDash val="dash"/>
                <a:round/>
                <a:headEnd len="sm" w="sm" type="none"/>
                <a:tailEnd len="med" w="med" type="triangle"/>
              </a:ln>
            </p:spPr>
          </p:cxnSp>
        </p:grpSp>
      </p:grpSp>
      <p:grpSp>
        <p:nvGrpSpPr>
          <p:cNvPr id="1381" name="Google Shape;1381;p177"/>
          <p:cNvGrpSpPr/>
          <p:nvPr/>
        </p:nvGrpSpPr>
        <p:grpSpPr>
          <a:xfrm>
            <a:off x="1128175" y="-38100"/>
            <a:ext cx="3579888" cy="1856445"/>
            <a:chOff x="1646750" y="-76200"/>
            <a:chExt cx="7159775" cy="3712889"/>
          </a:xfrm>
        </p:grpSpPr>
        <p:sp>
          <p:nvSpPr>
            <p:cNvPr id="1382" name="Google Shape;1382;p177"/>
            <p:cNvSpPr/>
            <p:nvPr/>
          </p:nvSpPr>
          <p:spPr>
            <a:xfrm rot="10800000">
              <a:off x="8023525" y="1545097"/>
              <a:ext cx="783000" cy="313200"/>
            </a:xfrm>
            <a:prstGeom prst="rightArrow">
              <a:avLst>
                <a:gd fmla="val 50000" name="adj1"/>
                <a:gd fmla="val 50000" name="adj2"/>
              </a:avLst>
            </a:prstGeom>
            <a:solidFill>
              <a:srgbClr val="67788A"/>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83" name="Google Shape;1383;p177"/>
            <p:cNvSpPr txBox="1"/>
            <p:nvPr/>
          </p:nvSpPr>
          <p:spPr>
            <a:xfrm>
              <a:off x="8182075" y="1225972"/>
              <a:ext cx="618300" cy="400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EMA</a:t>
              </a:r>
              <a:endParaRPr b="0" i="0" sz="700" u="none" cap="none" strike="noStrike">
                <a:solidFill>
                  <a:srgbClr val="000000"/>
                </a:solidFill>
                <a:latin typeface="Optimistic Text"/>
                <a:ea typeface="Optimistic Text"/>
                <a:cs typeface="Optimistic Text"/>
                <a:sym typeface="Optimistic Text"/>
              </a:endParaRPr>
            </a:p>
          </p:txBody>
        </p:sp>
        <p:sp>
          <p:nvSpPr>
            <p:cNvPr id="1384" name="Google Shape;1384;p177"/>
            <p:cNvSpPr/>
            <p:nvPr/>
          </p:nvSpPr>
          <p:spPr>
            <a:xfrm rot="10800000">
              <a:off x="8023525" y="2790335"/>
              <a:ext cx="783000" cy="313200"/>
            </a:xfrm>
            <a:prstGeom prst="rightArrow">
              <a:avLst>
                <a:gd fmla="val 50000" name="adj1"/>
                <a:gd fmla="val 50000" name="adj2"/>
              </a:avLst>
            </a:prstGeom>
            <a:solidFill>
              <a:srgbClr val="67788A"/>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385" name="Google Shape;1385;p177"/>
            <p:cNvSpPr txBox="1"/>
            <p:nvPr/>
          </p:nvSpPr>
          <p:spPr>
            <a:xfrm>
              <a:off x="8182075" y="2471210"/>
              <a:ext cx="618300" cy="400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EMA</a:t>
              </a:r>
              <a:endParaRPr b="0" i="0" sz="700" u="none" cap="none" strike="noStrike">
                <a:solidFill>
                  <a:srgbClr val="000000"/>
                </a:solidFill>
                <a:latin typeface="Optimistic Text"/>
                <a:ea typeface="Optimistic Text"/>
                <a:cs typeface="Optimistic Text"/>
                <a:sym typeface="Optimistic Text"/>
              </a:endParaRPr>
            </a:p>
          </p:txBody>
        </p:sp>
        <p:sp>
          <p:nvSpPr>
            <p:cNvPr id="1386" name="Google Shape;1386;p177"/>
            <p:cNvSpPr/>
            <p:nvPr/>
          </p:nvSpPr>
          <p:spPr>
            <a:xfrm>
              <a:off x="1646750" y="2330175"/>
              <a:ext cx="6039300" cy="914400"/>
            </a:xfrm>
            <a:prstGeom prst="roundRect">
              <a:avLst>
                <a:gd fmla="val 16667" name="adj"/>
              </a:avLst>
            </a:prstGeom>
            <a:solidFill>
              <a:srgbClr val="C9DAF8"/>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Encoder</a:t>
              </a:r>
              <a:endParaRPr b="0" i="0" sz="900" u="none" cap="none" strike="noStrike">
                <a:solidFill>
                  <a:srgbClr val="000000"/>
                </a:solidFill>
                <a:latin typeface="Arial"/>
                <a:ea typeface="Arial"/>
                <a:cs typeface="Arial"/>
                <a:sym typeface="Arial"/>
              </a:endParaRPr>
            </a:p>
          </p:txBody>
        </p:sp>
        <p:sp>
          <p:nvSpPr>
            <p:cNvPr id="1387" name="Google Shape;1387;p177"/>
            <p:cNvSpPr/>
            <p:nvPr/>
          </p:nvSpPr>
          <p:spPr>
            <a:xfrm>
              <a:off x="1646750" y="1442850"/>
              <a:ext cx="6039300" cy="501000"/>
            </a:xfrm>
            <a:prstGeom prst="roundRect">
              <a:avLst>
                <a:gd fmla="val 16667" name="adj"/>
              </a:avLst>
            </a:prstGeom>
            <a:solidFill>
              <a:srgbClr val="C9DAF8"/>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Feature Extractor</a:t>
              </a:r>
              <a:endParaRPr b="0" i="0" sz="900" u="none" cap="none" strike="noStrike">
                <a:solidFill>
                  <a:srgbClr val="000000"/>
                </a:solidFill>
                <a:latin typeface="Arial"/>
                <a:ea typeface="Arial"/>
                <a:cs typeface="Arial"/>
                <a:sym typeface="Arial"/>
              </a:endParaRPr>
            </a:p>
          </p:txBody>
        </p:sp>
        <p:cxnSp>
          <p:nvCxnSpPr>
            <p:cNvPr id="1388" name="Google Shape;1388;p177"/>
            <p:cNvCxnSpPr/>
            <p:nvPr/>
          </p:nvCxnSpPr>
          <p:spPr>
            <a:xfrm rot="10800000">
              <a:off x="2103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89" name="Google Shape;1389;p177"/>
            <p:cNvCxnSpPr/>
            <p:nvPr/>
          </p:nvCxnSpPr>
          <p:spPr>
            <a:xfrm rot="10800000">
              <a:off x="3128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0" name="Google Shape;1390;p177"/>
            <p:cNvCxnSpPr/>
            <p:nvPr/>
          </p:nvCxnSpPr>
          <p:spPr>
            <a:xfrm rot="10800000">
              <a:off x="4153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1" name="Google Shape;1391;p177"/>
            <p:cNvCxnSpPr/>
            <p:nvPr/>
          </p:nvCxnSpPr>
          <p:spPr>
            <a:xfrm rot="10800000">
              <a:off x="5178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2" name="Google Shape;1392;p177"/>
            <p:cNvCxnSpPr/>
            <p:nvPr/>
          </p:nvCxnSpPr>
          <p:spPr>
            <a:xfrm rot="10800000">
              <a:off x="6203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3" name="Google Shape;1393;p177"/>
            <p:cNvCxnSpPr/>
            <p:nvPr/>
          </p:nvCxnSpPr>
          <p:spPr>
            <a:xfrm rot="10800000">
              <a:off x="722895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4" name="Google Shape;1394;p177"/>
            <p:cNvCxnSpPr/>
            <p:nvPr/>
          </p:nvCxnSpPr>
          <p:spPr>
            <a:xfrm rot="10800000">
              <a:off x="2103900" y="3236976"/>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5" name="Google Shape;1395;p177"/>
            <p:cNvCxnSpPr/>
            <p:nvPr/>
          </p:nvCxnSpPr>
          <p:spPr>
            <a:xfrm rot="10800000">
              <a:off x="3128950" y="3250289"/>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6" name="Google Shape;1396;p177"/>
            <p:cNvCxnSpPr/>
            <p:nvPr/>
          </p:nvCxnSpPr>
          <p:spPr>
            <a:xfrm rot="10800000">
              <a:off x="4167200" y="3246120"/>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7" name="Google Shape;1397;p177"/>
            <p:cNvCxnSpPr/>
            <p:nvPr/>
          </p:nvCxnSpPr>
          <p:spPr>
            <a:xfrm rot="10800000">
              <a:off x="5207125" y="3246120"/>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8" name="Google Shape;1398;p177"/>
            <p:cNvCxnSpPr/>
            <p:nvPr/>
          </p:nvCxnSpPr>
          <p:spPr>
            <a:xfrm rot="10800000">
              <a:off x="6240400" y="3246120"/>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399" name="Google Shape;1399;p177"/>
            <p:cNvCxnSpPr/>
            <p:nvPr/>
          </p:nvCxnSpPr>
          <p:spPr>
            <a:xfrm rot="10800000">
              <a:off x="7273675" y="3246120"/>
              <a:ext cx="0" cy="386400"/>
            </a:xfrm>
            <a:prstGeom prst="straightConnector1">
              <a:avLst/>
            </a:prstGeom>
            <a:noFill/>
            <a:ln cap="flat" cmpd="sng" w="9525">
              <a:solidFill>
                <a:srgbClr val="465A69"/>
              </a:solidFill>
              <a:prstDash val="solid"/>
              <a:round/>
              <a:headEnd len="med" w="med" type="triangle"/>
              <a:tailEnd len="sm" w="sm" type="none"/>
            </a:ln>
          </p:spPr>
        </p:cxnSp>
        <p:pic>
          <p:nvPicPr>
            <p:cNvPr id="1400" name="Google Shape;1400;p177"/>
            <p:cNvPicPr preferRelativeResize="0"/>
            <p:nvPr/>
          </p:nvPicPr>
          <p:blipFill rotWithShape="1">
            <a:blip r:embed="rId3">
              <a:alphaModFix/>
            </a:blip>
            <a:srcRect b="0" l="0" r="0" t="0"/>
            <a:stretch/>
          </p:blipFill>
          <p:spPr>
            <a:xfrm>
              <a:off x="1841225" y="308000"/>
              <a:ext cx="5657850" cy="748525"/>
            </a:xfrm>
            <a:prstGeom prst="rect">
              <a:avLst/>
            </a:prstGeom>
            <a:noFill/>
            <a:ln cap="flat" cmpd="sng" w="9525">
              <a:solidFill>
                <a:srgbClr val="465A69"/>
              </a:solidFill>
              <a:prstDash val="solid"/>
              <a:round/>
              <a:headEnd len="sm" w="sm" type="none"/>
              <a:tailEnd len="sm" w="sm" type="none"/>
            </a:ln>
          </p:spPr>
        </p:pic>
        <p:cxnSp>
          <p:nvCxnSpPr>
            <p:cNvPr id="1401" name="Google Shape;1401;p177"/>
            <p:cNvCxnSpPr/>
            <p:nvPr/>
          </p:nvCxnSpPr>
          <p:spPr>
            <a:xfrm rot="10800000">
              <a:off x="2103900"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02" name="Google Shape;1402;p177"/>
            <p:cNvCxnSpPr/>
            <p:nvPr/>
          </p:nvCxnSpPr>
          <p:spPr>
            <a:xfrm rot="10800000">
              <a:off x="3128900"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03" name="Google Shape;1403;p177"/>
            <p:cNvCxnSpPr/>
            <p:nvPr/>
          </p:nvCxnSpPr>
          <p:spPr>
            <a:xfrm rot="10800000">
              <a:off x="4153900"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04" name="Google Shape;1404;p177"/>
            <p:cNvCxnSpPr/>
            <p:nvPr/>
          </p:nvCxnSpPr>
          <p:spPr>
            <a:xfrm rot="10800000">
              <a:off x="5178900"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05" name="Google Shape;1405;p177"/>
            <p:cNvCxnSpPr/>
            <p:nvPr/>
          </p:nvCxnSpPr>
          <p:spPr>
            <a:xfrm rot="10800000">
              <a:off x="6203900"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06" name="Google Shape;1406;p177"/>
            <p:cNvCxnSpPr/>
            <p:nvPr/>
          </p:nvCxnSpPr>
          <p:spPr>
            <a:xfrm rot="10800000">
              <a:off x="7228900" y="1056450"/>
              <a:ext cx="0" cy="386400"/>
            </a:xfrm>
            <a:prstGeom prst="straightConnector1">
              <a:avLst/>
            </a:prstGeom>
            <a:noFill/>
            <a:ln cap="flat" cmpd="sng" w="9525">
              <a:solidFill>
                <a:srgbClr val="465A69"/>
              </a:solidFill>
              <a:prstDash val="solid"/>
              <a:round/>
              <a:headEnd len="med" w="med" type="stealth"/>
              <a:tailEnd len="sm" w="sm" type="none"/>
            </a:ln>
          </p:spPr>
        </p:cxnSp>
        <p:sp>
          <p:nvSpPr>
            <p:cNvPr id="1407" name="Google Shape;1407;p177"/>
            <p:cNvSpPr txBox="1"/>
            <p:nvPr/>
          </p:nvSpPr>
          <p:spPr>
            <a:xfrm>
              <a:off x="3270500" y="-76200"/>
              <a:ext cx="2799300" cy="4617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audio teacher</a:t>
              </a:r>
              <a:endParaRPr b="1" i="0" sz="900" u="none" cap="none" strike="noStrike">
                <a:solidFill>
                  <a:srgbClr val="000000"/>
                </a:solidFill>
                <a:latin typeface="Optimistic Text"/>
                <a:ea typeface="Optimistic Text"/>
                <a:cs typeface="Optimistic Text"/>
                <a:sym typeface="Optimistic Text"/>
              </a:endParaRPr>
            </a:p>
          </p:txBody>
        </p:sp>
      </p:grpSp>
      <p:grpSp>
        <p:nvGrpSpPr>
          <p:cNvPr id="1408" name="Google Shape;1408;p177"/>
          <p:cNvGrpSpPr/>
          <p:nvPr/>
        </p:nvGrpSpPr>
        <p:grpSpPr>
          <a:xfrm>
            <a:off x="4803558" y="-38100"/>
            <a:ext cx="3913705" cy="1853588"/>
            <a:chOff x="8997515" y="-76200"/>
            <a:chExt cx="7827410" cy="3707175"/>
          </a:xfrm>
        </p:grpSpPr>
        <p:sp>
          <p:nvSpPr>
            <p:cNvPr id="1409" name="Google Shape;1409;p177"/>
            <p:cNvSpPr/>
            <p:nvPr/>
          </p:nvSpPr>
          <p:spPr>
            <a:xfrm>
              <a:off x="9144000" y="2330175"/>
              <a:ext cx="6039300" cy="914400"/>
            </a:xfrm>
            <a:prstGeom prst="roundRect">
              <a:avLst>
                <a:gd fmla="val 16667" name="adj"/>
              </a:avLst>
            </a:prstGeom>
            <a:noFill/>
            <a:ln cap="flat" cmpd="sng" w="9525">
              <a:solidFill>
                <a:srgbClr val="4A86E8"/>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Encoder</a:t>
              </a:r>
              <a:endParaRPr b="0" i="0" sz="900" u="none" cap="none" strike="noStrike">
                <a:solidFill>
                  <a:srgbClr val="000000"/>
                </a:solidFill>
                <a:latin typeface="Arial"/>
                <a:ea typeface="Arial"/>
                <a:cs typeface="Arial"/>
                <a:sym typeface="Arial"/>
              </a:endParaRPr>
            </a:p>
          </p:txBody>
        </p:sp>
        <p:sp>
          <p:nvSpPr>
            <p:cNvPr id="1410" name="Google Shape;1410;p177"/>
            <p:cNvSpPr/>
            <p:nvPr/>
          </p:nvSpPr>
          <p:spPr>
            <a:xfrm>
              <a:off x="9144000" y="1442850"/>
              <a:ext cx="6039300" cy="501000"/>
            </a:xfrm>
            <a:prstGeom prst="roundRect">
              <a:avLst>
                <a:gd fmla="val 16667" name="adj"/>
              </a:avLst>
            </a:prstGeom>
            <a:noFill/>
            <a:ln cap="flat" cmpd="sng" w="9525">
              <a:solidFill>
                <a:srgbClr val="4A86E8"/>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Feature Extractor</a:t>
              </a:r>
              <a:endParaRPr b="0" i="0" sz="900" u="none" cap="none" strike="noStrike">
                <a:solidFill>
                  <a:srgbClr val="000000"/>
                </a:solidFill>
                <a:latin typeface="Arial"/>
                <a:ea typeface="Arial"/>
                <a:cs typeface="Arial"/>
                <a:sym typeface="Arial"/>
              </a:endParaRPr>
            </a:p>
          </p:txBody>
        </p:sp>
        <p:cxnSp>
          <p:nvCxnSpPr>
            <p:cNvPr id="1411" name="Google Shape;1411;p177"/>
            <p:cNvCxnSpPr/>
            <p:nvPr/>
          </p:nvCxnSpPr>
          <p:spPr>
            <a:xfrm rot="10800000">
              <a:off x="9601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2" name="Google Shape;1412;p177"/>
            <p:cNvCxnSpPr/>
            <p:nvPr/>
          </p:nvCxnSpPr>
          <p:spPr>
            <a:xfrm rot="10800000">
              <a:off x="10626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3" name="Google Shape;1413;p177"/>
            <p:cNvCxnSpPr/>
            <p:nvPr/>
          </p:nvCxnSpPr>
          <p:spPr>
            <a:xfrm rot="10800000">
              <a:off x="11651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4" name="Google Shape;1414;p177"/>
            <p:cNvCxnSpPr/>
            <p:nvPr/>
          </p:nvCxnSpPr>
          <p:spPr>
            <a:xfrm rot="10800000">
              <a:off x="12676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5" name="Google Shape;1415;p177"/>
            <p:cNvCxnSpPr/>
            <p:nvPr/>
          </p:nvCxnSpPr>
          <p:spPr>
            <a:xfrm rot="10800000">
              <a:off x="13701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6" name="Google Shape;1416;p177"/>
            <p:cNvCxnSpPr/>
            <p:nvPr/>
          </p:nvCxnSpPr>
          <p:spPr>
            <a:xfrm rot="10800000">
              <a:off x="14726200" y="19437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7" name="Google Shape;1417;p177"/>
            <p:cNvCxnSpPr/>
            <p:nvPr/>
          </p:nvCxnSpPr>
          <p:spPr>
            <a:xfrm rot="10800000">
              <a:off x="9601150" y="32445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8" name="Google Shape;1418;p177"/>
            <p:cNvCxnSpPr/>
            <p:nvPr/>
          </p:nvCxnSpPr>
          <p:spPr>
            <a:xfrm rot="10800000">
              <a:off x="10626150" y="32445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19" name="Google Shape;1419;p177"/>
            <p:cNvCxnSpPr/>
            <p:nvPr/>
          </p:nvCxnSpPr>
          <p:spPr>
            <a:xfrm rot="10800000">
              <a:off x="13701150" y="3244575"/>
              <a:ext cx="0" cy="386400"/>
            </a:xfrm>
            <a:prstGeom prst="straightConnector1">
              <a:avLst/>
            </a:prstGeom>
            <a:noFill/>
            <a:ln cap="flat" cmpd="sng" w="9525">
              <a:solidFill>
                <a:srgbClr val="465A69"/>
              </a:solidFill>
              <a:prstDash val="solid"/>
              <a:round/>
              <a:headEnd len="med" w="med" type="triangle"/>
              <a:tailEnd len="sm" w="sm" type="none"/>
            </a:ln>
          </p:spPr>
        </p:cxnSp>
        <p:cxnSp>
          <p:nvCxnSpPr>
            <p:cNvPr id="1420" name="Google Shape;1420;p177"/>
            <p:cNvCxnSpPr/>
            <p:nvPr/>
          </p:nvCxnSpPr>
          <p:spPr>
            <a:xfrm rot="10800000">
              <a:off x="14726150" y="3244575"/>
              <a:ext cx="0" cy="386400"/>
            </a:xfrm>
            <a:prstGeom prst="straightConnector1">
              <a:avLst/>
            </a:prstGeom>
            <a:noFill/>
            <a:ln cap="flat" cmpd="sng" w="9525">
              <a:solidFill>
                <a:srgbClr val="465A69"/>
              </a:solidFill>
              <a:prstDash val="solid"/>
              <a:round/>
              <a:headEnd len="med" w="med" type="triangle"/>
              <a:tailEnd len="sm" w="sm" type="none"/>
            </a:ln>
          </p:spPr>
        </p:cxnSp>
        <p:pic>
          <p:nvPicPr>
            <p:cNvPr id="1421" name="Google Shape;1421;p177"/>
            <p:cNvPicPr preferRelativeResize="0"/>
            <p:nvPr/>
          </p:nvPicPr>
          <p:blipFill rotWithShape="1">
            <a:blip r:embed="rId3">
              <a:alphaModFix/>
            </a:blip>
            <a:srcRect b="0" l="0" r="0" t="0"/>
            <a:stretch/>
          </p:blipFill>
          <p:spPr>
            <a:xfrm>
              <a:off x="9336600" y="308000"/>
              <a:ext cx="5657850" cy="748525"/>
            </a:xfrm>
            <a:prstGeom prst="rect">
              <a:avLst/>
            </a:prstGeom>
            <a:noFill/>
            <a:ln cap="flat" cmpd="sng" w="9525">
              <a:solidFill>
                <a:srgbClr val="465A69"/>
              </a:solidFill>
              <a:prstDash val="solid"/>
              <a:round/>
              <a:headEnd len="sm" w="sm" type="none"/>
              <a:tailEnd len="sm" w="sm" type="none"/>
            </a:ln>
          </p:spPr>
        </p:pic>
        <p:cxnSp>
          <p:nvCxnSpPr>
            <p:cNvPr id="1422" name="Google Shape;1422;p177"/>
            <p:cNvCxnSpPr/>
            <p:nvPr/>
          </p:nvCxnSpPr>
          <p:spPr>
            <a:xfrm rot="10800000">
              <a:off x="9599275"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23" name="Google Shape;1423;p177"/>
            <p:cNvCxnSpPr/>
            <p:nvPr/>
          </p:nvCxnSpPr>
          <p:spPr>
            <a:xfrm rot="10800000">
              <a:off x="10624275"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24" name="Google Shape;1424;p177"/>
            <p:cNvCxnSpPr/>
            <p:nvPr/>
          </p:nvCxnSpPr>
          <p:spPr>
            <a:xfrm rot="10800000">
              <a:off x="11649275"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25" name="Google Shape;1425;p177"/>
            <p:cNvCxnSpPr/>
            <p:nvPr/>
          </p:nvCxnSpPr>
          <p:spPr>
            <a:xfrm rot="10800000">
              <a:off x="12674275"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26" name="Google Shape;1426;p177"/>
            <p:cNvCxnSpPr/>
            <p:nvPr/>
          </p:nvCxnSpPr>
          <p:spPr>
            <a:xfrm rot="10800000">
              <a:off x="13699275" y="1056450"/>
              <a:ext cx="0" cy="386400"/>
            </a:xfrm>
            <a:prstGeom prst="straightConnector1">
              <a:avLst/>
            </a:prstGeom>
            <a:noFill/>
            <a:ln cap="flat" cmpd="sng" w="9525">
              <a:solidFill>
                <a:srgbClr val="465A69"/>
              </a:solidFill>
              <a:prstDash val="solid"/>
              <a:round/>
              <a:headEnd len="med" w="med" type="stealth"/>
              <a:tailEnd len="sm" w="sm" type="none"/>
            </a:ln>
          </p:spPr>
        </p:cxnSp>
        <p:cxnSp>
          <p:nvCxnSpPr>
            <p:cNvPr id="1427" name="Google Shape;1427;p177"/>
            <p:cNvCxnSpPr/>
            <p:nvPr/>
          </p:nvCxnSpPr>
          <p:spPr>
            <a:xfrm rot="10800000">
              <a:off x="14724275" y="1056450"/>
              <a:ext cx="0" cy="386400"/>
            </a:xfrm>
            <a:prstGeom prst="straightConnector1">
              <a:avLst/>
            </a:prstGeom>
            <a:noFill/>
            <a:ln cap="flat" cmpd="sng" w="9525">
              <a:solidFill>
                <a:srgbClr val="465A69"/>
              </a:solidFill>
              <a:prstDash val="solid"/>
              <a:round/>
              <a:headEnd len="med" w="med" type="stealth"/>
              <a:tailEnd len="sm" w="sm" type="none"/>
            </a:ln>
          </p:spPr>
        </p:cxnSp>
        <p:sp>
          <p:nvSpPr>
            <p:cNvPr id="1428" name="Google Shape;1428;p177"/>
            <p:cNvSpPr/>
            <p:nvPr/>
          </p:nvSpPr>
          <p:spPr>
            <a:xfrm>
              <a:off x="11113575" y="299625"/>
              <a:ext cx="2096400" cy="7569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29" name="Google Shape;1429;p177"/>
            <p:cNvSpPr/>
            <p:nvPr/>
          </p:nvSpPr>
          <p:spPr>
            <a:xfrm>
              <a:off x="8997515" y="1189022"/>
              <a:ext cx="6336600" cy="2228700"/>
            </a:xfrm>
            <a:prstGeom prst="rect">
              <a:avLst/>
            </a:prstGeom>
            <a:noFill/>
            <a:ln cap="flat" cmpd="sng" w="9525">
              <a:solidFill>
                <a:srgbClr val="465A69"/>
              </a:solidFill>
              <a:prstDash val="dot"/>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30" name="Google Shape;1430;p177"/>
            <p:cNvSpPr txBox="1"/>
            <p:nvPr/>
          </p:nvSpPr>
          <p:spPr>
            <a:xfrm>
              <a:off x="15422725" y="1110300"/>
              <a:ext cx="1402200" cy="738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Optimistic Text"/>
                  <a:ea typeface="Optimistic Text"/>
                  <a:cs typeface="Optimistic Text"/>
                  <a:sym typeface="Optimistic Text"/>
                </a:rPr>
                <a:t>Used at inference</a:t>
              </a:r>
              <a:endParaRPr b="0" i="0" sz="900" u="none" cap="none" strike="noStrike">
                <a:solidFill>
                  <a:srgbClr val="000000"/>
                </a:solidFill>
                <a:latin typeface="Optimistic Text"/>
                <a:ea typeface="Optimistic Text"/>
                <a:cs typeface="Optimistic Text"/>
                <a:sym typeface="Optimistic Text"/>
              </a:endParaRPr>
            </a:p>
          </p:txBody>
        </p:sp>
        <p:sp>
          <p:nvSpPr>
            <p:cNvPr id="1431" name="Google Shape;1431;p177"/>
            <p:cNvSpPr txBox="1"/>
            <p:nvPr/>
          </p:nvSpPr>
          <p:spPr>
            <a:xfrm>
              <a:off x="10807475" y="-76200"/>
              <a:ext cx="2799300" cy="4617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audio student</a:t>
              </a:r>
              <a:endParaRPr b="1" i="0" sz="900" u="none" cap="none" strike="noStrike">
                <a:solidFill>
                  <a:srgbClr val="000000"/>
                </a:solidFill>
                <a:latin typeface="Optimistic Text"/>
                <a:ea typeface="Optimistic Text"/>
                <a:cs typeface="Optimistic Text"/>
                <a:sym typeface="Optimistic Text"/>
              </a:endParaRPr>
            </a:p>
          </p:txBody>
        </p:sp>
      </p:grpSp>
      <p:grpSp>
        <p:nvGrpSpPr>
          <p:cNvPr id="1432" name="Google Shape;1432;p177"/>
          <p:cNvGrpSpPr/>
          <p:nvPr/>
        </p:nvGrpSpPr>
        <p:grpSpPr>
          <a:xfrm>
            <a:off x="435175" y="3238875"/>
            <a:ext cx="3788850" cy="1923238"/>
            <a:chOff x="260750" y="6477750"/>
            <a:chExt cx="7577700" cy="3846475"/>
          </a:xfrm>
        </p:grpSpPr>
        <p:pic>
          <p:nvPicPr>
            <p:cNvPr id="1433" name="Google Shape;1433;p177"/>
            <p:cNvPicPr preferRelativeResize="0"/>
            <p:nvPr/>
          </p:nvPicPr>
          <p:blipFill rotWithShape="1">
            <a:blip r:embed="rId4">
              <a:alphaModFix/>
            </a:blip>
            <a:srcRect b="0" l="0" r="0" t="0"/>
            <a:stretch/>
          </p:blipFill>
          <p:spPr>
            <a:xfrm>
              <a:off x="1650500" y="9052200"/>
              <a:ext cx="914400" cy="914400"/>
            </a:xfrm>
            <a:prstGeom prst="rect">
              <a:avLst/>
            </a:prstGeom>
            <a:noFill/>
            <a:ln cap="flat" cmpd="sng" w="9525">
              <a:solidFill>
                <a:srgbClr val="000000"/>
              </a:solidFill>
              <a:prstDash val="solid"/>
              <a:round/>
              <a:headEnd len="sm" w="sm" type="none"/>
              <a:tailEnd len="sm" w="sm" type="none"/>
            </a:ln>
          </p:spPr>
        </p:pic>
        <p:pic>
          <p:nvPicPr>
            <p:cNvPr id="1434" name="Google Shape;1434;p177"/>
            <p:cNvPicPr preferRelativeResize="0"/>
            <p:nvPr/>
          </p:nvPicPr>
          <p:blipFill rotWithShape="1">
            <a:blip r:embed="rId5">
              <a:alphaModFix/>
            </a:blip>
            <a:srcRect b="0" l="0" r="0" t="0"/>
            <a:stretch/>
          </p:blipFill>
          <p:spPr>
            <a:xfrm>
              <a:off x="2675500" y="9052200"/>
              <a:ext cx="914400" cy="914400"/>
            </a:xfrm>
            <a:prstGeom prst="rect">
              <a:avLst/>
            </a:prstGeom>
            <a:noFill/>
            <a:ln cap="flat" cmpd="sng" w="9525">
              <a:solidFill>
                <a:srgbClr val="000000"/>
              </a:solidFill>
              <a:prstDash val="solid"/>
              <a:round/>
              <a:headEnd len="sm" w="sm" type="none"/>
              <a:tailEnd len="sm" w="sm" type="none"/>
            </a:ln>
          </p:spPr>
        </p:pic>
        <p:pic>
          <p:nvPicPr>
            <p:cNvPr id="1435" name="Google Shape;1435;p177"/>
            <p:cNvPicPr preferRelativeResize="0"/>
            <p:nvPr/>
          </p:nvPicPr>
          <p:blipFill rotWithShape="1">
            <a:blip r:embed="rId6">
              <a:alphaModFix/>
            </a:blip>
            <a:srcRect b="0" l="0" r="0" t="0"/>
            <a:stretch/>
          </p:blipFill>
          <p:spPr>
            <a:xfrm>
              <a:off x="5750500" y="9052200"/>
              <a:ext cx="914400" cy="914400"/>
            </a:xfrm>
            <a:prstGeom prst="rect">
              <a:avLst/>
            </a:prstGeom>
            <a:noFill/>
            <a:ln cap="flat" cmpd="sng" w="9525">
              <a:solidFill>
                <a:srgbClr val="000000"/>
              </a:solidFill>
              <a:prstDash val="solid"/>
              <a:round/>
              <a:headEnd len="sm" w="sm" type="none"/>
              <a:tailEnd len="sm" w="sm" type="none"/>
            </a:ln>
          </p:spPr>
        </p:pic>
        <p:pic>
          <p:nvPicPr>
            <p:cNvPr id="1436" name="Google Shape;1436;p177"/>
            <p:cNvPicPr preferRelativeResize="0"/>
            <p:nvPr/>
          </p:nvPicPr>
          <p:blipFill rotWithShape="1">
            <a:blip r:embed="rId7">
              <a:alphaModFix/>
            </a:blip>
            <a:srcRect b="0" l="0" r="0" t="0"/>
            <a:stretch/>
          </p:blipFill>
          <p:spPr>
            <a:xfrm>
              <a:off x="6775500" y="9052200"/>
              <a:ext cx="914400" cy="914400"/>
            </a:xfrm>
            <a:prstGeom prst="rect">
              <a:avLst/>
            </a:prstGeom>
            <a:noFill/>
            <a:ln cap="flat" cmpd="sng" w="9525">
              <a:solidFill>
                <a:srgbClr val="000000"/>
              </a:solidFill>
              <a:prstDash val="solid"/>
              <a:round/>
              <a:headEnd len="sm" w="sm" type="none"/>
              <a:tailEnd len="sm" w="sm" type="none"/>
            </a:ln>
          </p:spPr>
        </p:pic>
        <p:sp>
          <p:nvSpPr>
            <p:cNvPr id="1437" name="Google Shape;1437;p177"/>
            <p:cNvSpPr/>
            <p:nvPr/>
          </p:nvSpPr>
          <p:spPr>
            <a:xfrm>
              <a:off x="3700500" y="9052200"/>
              <a:ext cx="914400" cy="9144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38" name="Google Shape;1438;p177"/>
            <p:cNvSpPr/>
            <p:nvPr/>
          </p:nvSpPr>
          <p:spPr>
            <a:xfrm>
              <a:off x="4725500" y="9052200"/>
              <a:ext cx="914400" cy="914400"/>
            </a:xfrm>
            <a:prstGeom prst="rect">
              <a:avLst/>
            </a:prstGeom>
            <a:solidFill>
              <a:srgbClr val="C8E7FA"/>
            </a:solidFill>
            <a:ln cap="flat"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39" name="Google Shape;1439;p177"/>
            <p:cNvSpPr/>
            <p:nvPr/>
          </p:nvSpPr>
          <p:spPr>
            <a:xfrm>
              <a:off x="1650500" y="8164875"/>
              <a:ext cx="6039300" cy="5010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Feature Extractor</a:t>
              </a:r>
              <a:endParaRPr b="0" i="0" sz="900" u="none" cap="none" strike="noStrike">
                <a:solidFill>
                  <a:srgbClr val="000000"/>
                </a:solidFill>
                <a:latin typeface="Arial"/>
                <a:ea typeface="Arial"/>
                <a:cs typeface="Arial"/>
                <a:sym typeface="Arial"/>
              </a:endParaRPr>
            </a:p>
          </p:txBody>
        </p:sp>
        <p:sp>
          <p:nvSpPr>
            <p:cNvPr id="1440" name="Google Shape;1440;p177"/>
            <p:cNvSpPr/>
            <p:nvPr/>
          </p:nvSpPr>
          <p:spPr>
            <a:xfrm>
              <a:off x="1650500" y="6864150"/>
              <a:ext cx="6039300" cy="9144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Encoder</a:t>
              </a:r>
              <a:endParaRPr b="0" i="0" sz="900" u="none" cap="none" strike="noStrike">
                <a:solidFill>
                  <a:srgbClr val="000000"/>
                </a:solidFill>
                <a:latin typeface="Arial"/>
                <a:ea typeface="Arial"/>
                <a:cs typeface="Arial"/>
                <a:sym typeface="Arial"/>
              </a:endParaRPr>
            </a:p>
          </p:txBody>
        </p:sp>
        <p:cxnSp>
          <p:nvCxnSpPr>
            <p:cNvPr id="1441" name="Google Shape;1441;p177"/>
            <p:cNvCxnSpPr>
              <a:stCxn id="1433" idx="0"/>
            </p:cNvCxnSpPr>
            <p:nvPr/>
          </p:nvCxnSpPr>
          <p:spPr>
            <a:xfrm rot="10800000">
              <a:off x="2107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2" name="Google Shape;1442;p177"/>
            <p:cNvCxnSpPr>
              <a:stCxn id="1434" idx="0"/>
            </p:cNvCxnSpPr>
            <p:nvPr/>
          </p:nvCxnSpPr>
          <p:spPr>
            <a:xfrm rot="10800000">
              <a:off x="3132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3" name="Google Shape;1443;p177"/>
            <p:cNvCxnSpPr/>
            <p:nvPr/>
          </p:nvCxnSpPr>
          <p:spPr>
            <a:xfrm rot="10800000">
              <a:off x="4157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4" name="Google Shape;1444;p177"/>
            <p:cNvCxnSpPr/>
            <p:nvPr/>
          </p:nvCxnSpPr>
          <p:spPr>
            <a:xfrm rot="10800000">
              <a:off x="5182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5" name="Google Shape;1445;p177"/>
            <p:cNvCxnSpPr/>
            <p:nvPr/>
          </p:nvCxnSpPr>
          <p:spPr>
            <a:xfrm rot="10800000">
              <a:off x="6207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6" name="Google Shape;1446;p177"/>
            <p:cNvCxnSpPr/>
            <p:nvPr/>
          </p:nvCxnSpPr>
          <p:spPr>
            <a:xfrm rot="10800000">
              <a:off x="72327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7" name="Google Shape;1447;p177"/>
            <p:cNvCxnSpPr/>
            <p:nvPr/>
          </p:nvCxnSpPr>
          <p:spPr>
            <a:xfrm rot="10800000">
              <a:off x="2107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8" name="Google Shape;1448;p177"/>
            <p:cNvCxnSpPr/>
            <p:nvPr/>
          </p:nvCxnSpPr>
          <p:spPr>
            <a:xfrm rot="10800000">
              <a:off x="3132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49" name="Google Shape;1449;p177"/>
            <p:cNvCxnSpPr/>
            <p:nvPr/>
          </p:nvCxnSpPr>
          <p:spPr>
            <a:xfrm rot="10800000">
              <a:off x="4157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0" name="Google Shape;1450;p177"/>
            <p:cNvCxnSpPr/>
            <p:nvPr/>
          </p:nvCxnSpPr>
          <p:spPr>
            <a:xfrm rot="10800000">
              <a:off x="5182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1" name="Google Shape;1451;p177"/>
            <p:cNvCxnSpPr/>
            <p:nvPr/>
          </p:nvCxnSpPr>
          <p:spPr>
            <a:xfrm rot="10800000">
              <a:off x="6207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2" name="Google Shape;1452;p177"/>
            <p:cNvCxnSpPr/>
            <p:nvPr/>
          </p:nvCxnSpPr>
          <p:spPr>
            <a:xfrm rot="10800000">
              <a:off x="72327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3" name="Google Shape;1453;p177"/>
            <p:cNvCxnSpPr/>
            <p:nvPr/>
          </p:nvCxnSpPr>
          <p:spPr>
            <a:xfrm rot="10800000">
              <a:off x="210770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4" name="Google Shape;1454;p177"/>
            <p:cNvCxnSpPr/>
            <p:nvPr/>
          </p:nvCxnSpPr>
          <p:spPr>
            <a:xfrm rot="10800000">
              <a:off x="313270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5" name="Google Shape;1455;p177"/>
            <p:cNvCxnSpPr/>
            <p:nvPr/>
          </p:nvCxnSpPr>
          <p:spPr>
            <a:xfrm rot="10800000">
              <a:off x="620770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56" name="Google Shape;1456;p177"/>
            <p:cNvCxnSpPr/>
            <p:nvPr/>
          </p:nvCxnSpPr>
          <p:spPr>
            <a:xfrm rot="10800000">
              <a:off x="7232700" y="6477750"/>
              <a:ext cx="0" cy="386400"/>
            </a:xfrm>
            <a:prstGeom prst="straightConnector1">
              <a:avLst/>
            </a:prstGeom>
            <a:noFill/>
            <a:ln cap="flat" cmpd="sng" w="9525">
              <a:solidFill>
                <a:srgbClr val="465A69"/>
              </a:solidFill>
              <a:prstDash val="solid"/>
              <a:round/>
              <a:headEnd len="sm" w="sm" type="none"/>
              <a:tailEnd len="med" w="med" type="triangle"/>
            </a:ln>
          </p:spPr>
        </p:cxnSp>
        <p:sp>
          <p:nvSpPr>
            <p:cNvPr id="1457" name="Google Shape;1457;p177"/>
            <p:cNvSpPr/>
            <p:nvPr/>
          </p:nvSpPr>
          <p:spPr>
            <a:xfrm>
              <a:off x="1501850" y="6650663"/>
              <a:ext cx="6336600" cy="2228700"/>
            </a:xfrm>
            <a:prstGeom prst="rect">
              <a:avLst/>
            </a:prstGeom>
            <a:noFill/>
            <a:ln cap="flat" cmpd="sng" w="9525">
              <a:solidFill>
                <a:srgbClr val="465A69"/>
              </a:solidFill>
              <a:prstDash val="dot"/>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58" name="Google Shape;1458;p177"/>
            <p:cNvSpPr txBox="1"/>
            <p:nvPr/>
          </p:nvSpPr>
          <p:spPr>
            <a:xfrm>
              <a:off x="260750" y="6750300"/>
              <a:ext cx="1309800" cy="7389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Optimistic Text"/>
                  <a:ea typeface="Optimistic Text"/>
                  <a:cs typeface="Optimistic Text"/>
                  <a:sym typeface="Optimistic Text"/>
                </a:rPr>
                <a:t>Used at inference</a:t>
              </a:r>
              <a:endParaRPr b="0" i="0" sz="900" u="none" cap="none" strike="noStrike">
                <a:solidFill>
                  <a:srgbClr val="000000"/>
                </a:solidFill>
                <a:latin typeface="Optimistic Text"/>
                <a:ea typeface="Optimistic Text"/>
                <a:cs typeface="Optimistic Text"/>
                <a:sym typeface="Optimistic Text"/>
              </a:endParaRPr>
            </a:p>
          </p:txBody>
        </p:sp>
        <p:sp>
          <p:nvSpPr>
            <p:cNvPr id="1459" name="Google Shape;1459;p177"/>
            <p:cNvSpPr txBox="1"/>
            <p:nvPr/>
          </p:nvSpPr>
          <p:spPr>
            <a:xfrm>
              <a:off x="3270550" y="9862525"/>
              <a:ext cx="2799300" cy="4617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video student</a:t>
              </a:r>
              <a:endParaRPr b="1" i="0" sz="900" u="none" cap="none" strike="noStrike">
                <a:solidFill>
                  <a:srgbClr val="000000"/>
                </a:solidFill>
                <a:latin typeface="Optimistic Text"/>
                <a:ea typeface="Optimistic Text"/>
                <a:cs typeface="Optimistic Text"/>
                <a:sym typeface="Optimistic Text"/>
              </a:endParaRPr>
            </a:p>
          </p:txBody>
        </p:sp>
      </p:grpSp>
      <p:grpSp>
        <p:nvGrpSpPr>
          <p:cNvPr id="1460" name="Google Shape;1460;p177"/>
          <p:cNvGrpSpPr/>
          <p:nvPr/>
        </p:nvGrpSpPr>
        <p:grpSpPr>
          <a:xfrm>
            <a:off x="4317500" y="3238875"/>
            <a:ext cx="3579000" cy="1923238"/>
            <a:chOff x="8025400" y="6477750"/>
            <a:chExt cx="7158000" cy="3846475"/>
          </a:xfrm>
        </p:grpSpPr>
        <p:pic>
          <p:nvPicPr>
            <p:cNvPr id="1461" name="Google Shape;1461;p177"/>
            <p:cNvPicPr preferRelativeResize="0"/>
            <p:nvPr/>
          </p:nvPicPr>
          <p:blipFill rotWithShape="1">
            <a:blip r:embed="rId4">
              <a:alphaModFix/>
            </a:blip>
            <a:srcRect b="0" l="0" r="0" t="0"/>
            <a:stretch/>
          </p:blipFill>
          <p:spPr>
            <a:xfrm>
              <a:off x="9144000" y="9052200"/>
              <a:ext cx="914400" cy="914400"/>
            </a:xfrm>
            <a:prstGeom prst="rect">
              <a:avLst/>
            </a:prstGeom>
            <a:noFill/>
            <a:ln cap="flat" cmpd="sng" w="9525">
              <a:solidFill>
                <a:srgbClr val="000000"/>
              </a:solidFill>
              <a:prstDash val="solid"/>
              <a:round/>
              <a:headEnd len="sm" w="sm" type="none"/>
              <a:tailEnd len="sm" w="sm" type="none"/>
            </a:ln>
          </p:spPr>
        </p:pic>
        <p:pic>
          <p:nvPicPr>
            <p:cNvPr id="1462" name="Google Shape;1462;p177"/>
            <p:cNvPicPr preferRelativeResize="0"/>
            <p:nvPr/>
          </p:nvPicPr>
          <p:blipFill rotWithShape="1">
            <a:blip r:embed="rId5">
              <a:alphaModFix/>
            </a:blip>
            <a:srcRect b="0" l="0" r="0" t="0"/>
            <a:stretch/>
          </p:blipFill>
          <p:spPr>
            <a:xfrm>
              <a:off x="10169000" y="9052200"/>
              <a:ext cx="914400" cy="914400"/>
            </a:xfrm>
            <a:prstGeom prst="rect">
              <a:avLst/>
            </a:prstGeom>
            <a:noFill/>
            <a:ln cap="flat" cmpd="sng" w="9525">
              <a:solidFill>
                <a:srgbClr val="000000"/>
              </a:solidFill>
              <a:prstDash val="solid"/>
              <a:round/>
              <a:headEnd len="sm" w="sm" type="none"/>
              <a:tailEnd len="sm" w="sm" type="none"/>
            </a:ln>
          </p:spPr>
        </p:pic>
        <p:pic>
          <p:nvPicPr>
            <p:cNvPr id="1463" name="Google Shape;1463;p177"/>
            <p:cNvPicPr preferRelativeResize="0"/>
            <p:nvPr/>
          </p:nvPicPr>
          <p:blipFill rotWithShape="1">
            <a:blip r:embed="rId8">
              <a:alphaModFix/>
            </a:blip>
            <a:srcRect b="0" l="0" r="0" t="0"/>
            <a:stretch/>
          </p:blipFill>
          <p:spPr>
            <a:xfrm>
              <a:off x="12219000" y="9052200"/>
              <a:ext cx="914400" cy="914400"/>
            </a:xfrm>
            <a:prstGeom prst="rect">
              <a:avLst/>
            </a:prstGeom>
            <a:noFill/>
            <a:ln cap="flat" cmpd="sng" w="9525">
              <a:solidFill>
                <a:srgbClr val="000000"/>
              </a:solidFill>
              <a:prstDash val="solid"/>
              <a:round/>
              <a:headEnd len="sm" w="sm" type="none"/>
              <a:tailEnd len="sm" w="sm" type="none"/>
            </a:ln>
          </p:spPr>
        </p:pic>
        <p:pic>
          <p:nvPicPr>
            <p:cNvPr id="1464" name="Google Shape;1464;p177"/>
            <p:cNvPicPr preferRelativeResize="0"/>
            <p:nvPr/>
          </p:nvPicPr>
          <p:blipFill rotWithShape="1">
            <a:blip r:embed="rId9">
              <a:alphaModFix/>
            </a:blip>
            <a:srcRect b="0" l="0" r="0" t="0"/>
            <a:stretch/>
          </p:blipFill>
          <p:spPr>
            <a:xfrm>
              <a:off x="11194000" y="9052200"/>
              <a:ext cx="914400" cy="914400"/>
            </a:xfrm>
            <a:prstGeom prst="rect">
              <a:avLst/>
            </a:prstGeom>
            <a:noFill/>
            <a:ln cap="flat" cmpd="sng" w="9525">
              <a:solidFill>
                <a:srgbClr val="000000"/>
              </a:solidFill>
              <a:prstDash val="solid"/>
              <a:round/>
              <a:headEnd len="sm" w="sm" type="none"/>
              <a:tailEnd len="sm" w="sm" type="none"/>
            </a:ln>
          </p:spPr>
        </p:pic>
        <p:pic>
          <p:nvPicPr>
            <p:cNvPr id="1465" name="Google Shape;1465;p177"/>
            <p:cNvPicPr preferRelativeResize="0"/>
            <p:nvPr/>
          </p:nvPicPr>
          <p:blipFill rotWithShape="1">
            <a:blip r:embed="rId6">
              <a:alphaModFix/>
            </a:blip>
            <a:srcRect b="0" l="0" r="0" t="0"/>
            <a:stretch/>
          </p:blipFill>
          <p:spPr>
            <a:xfrm>
              <a:off x="13244000" y="9052200"/>
              <a:ext cx="914400" cy="914400"/>
            </a:xfrm>
            <a:prstGeom prst="rect">
              <a:avLst/>
            </a:prstGeom>
            <a:noFill/>
            <a:ln cap="flat" cmpd="sng" w="9525">
              <a:solidFill>
                <a:srgbClr val="000000"/>
              </a:solidFill>
              <a:prstDash val="solid"/>
              <a:round/>
              <a:headEnd len="sm" w="sm" type="none"/>
              <a:tailEnd len="sm" w="sm" type="none"/>
            </a:ln>
          </p:spPr>
        </p:pic>
        <p:pic>
          <p:nvPicPr>
            <p:cNvPr id="1466" name="Google Shape;1466;p177"/>
            <p:cNvPicPr preferRelativeResize="0"/>
            <p:nvPr/>
          </p:nvPicPr>
          <p:blipFill rotWithShape="1">
            <a:blip r:embed="rId7">
              <a:alphaModFix/>
            </a:blip>
            <a:srcRect b="0" l="0" r="0" t="0"/>
            <a:stretch/>
          </p:blipFill>
          <p:spPr>
            <a:xfrm>
              <a:off x="14269000" y="9052200"/>
              <a:ext cx="914400" cy="914400"/>
            </a:xfrm>
            <a:prstGeom prst="rect">
              <a:avLst/>
            </a:prstGeom>
            <a:noFill/>
            <a:ln cap="flat" cmpd="sng" w="9525">
              <a:solidFill>
                <a:srgbClr val="000000"/>
              </a:solidFill>
              <a:prstDash val="solid"/>
              <a:round/>
              <a:headEnd len="sm" w="sm" type="none"/>
              <a:tailEnd len="sm" w="sm" type="none"/>
            </a:ln>
          </p:spPr>
        </p:pic>
        <p:sp>
          <p:nvSpPr>
            <p:cNvPr id="1467" name="Google Shape;1467;p177"/>
            <p:cNvSpPr/>
            <p:nvPr/>
          </p:nvSpPr>
          <p:spPr>
            <a:xfrm>
              <a:off x="9144000" y="8164875"/>
              <a:ext cx="6039300" cy="501000"/>
            </a:xfrm>
            <a:prstGeom prst="roundRect">
              <a:avLst>
                <a:gd fmla="val 16667" name="adj"/>
              </a:avLst>
            </a:prstGeom>
            <a:solidFill>
              <a:srgbClr val="D0E0E3"/>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Feature Extractor</a:t>
              </a:r>
              <a:endParaRPr b="0" i="0" sz="900" u="none" cap="none" strike="noStrike">
                <a:solidFill>
                  <a:srgbClr val="000000"/>
                </a:solidFill>
                <a:latin typeface="Arial"/>
                <a:ea typeface="Arial"/>
                <a:cs typeface="Arial"/>
                <a:sym typeface="Arial"/>
              </a:endParaRPr>
            </a:p>
          </p:txBody>
        </p:sp>
        <p:sp>
          <p:nvSpPr>
            <p:cNvPr id="1468" name="Google Shape;1468;p177"/>
            <p:cNvSpPr/>
            <p:nvPr/>
          </p:nvSpPr>
          <p:spPr>
            <a:xfrm>
              <a:off x="9144000" y="6864150"/>
              <a:ext cx="6039300" cy="914400"/>
            </a:xfrm>
            <a:prstGeom prst="roundRect">
              <a:avLst>
                <a:gd fmla="val 16667" name="adj"/>
              </a:avLst>
            </a:prstGeom>
            <a:solidFill>
              <a:srgbClr val="D0E0E3"/>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Encoder</a:t>
              </a:r>
              <a:endParaRPr b="0" i="0" sz="900" u="none" cap="none" strike="noStrike">
                <a:solidFill>
                  <a:srgbClr val="000000"/>
                </a:solidFill>
                <a:latin typeface="Arial"/>
                <a:ea typeface="Arial"/>
                <a:cs typeface="Arial"/>
                <a:sym typeface="Arial"/>
              </a:endParaRPr>
            </a:p>
          </p:txBody>
        </p:sp>
        <p:cxnSp>
          <p:nvCxnSpPr>
            <p:cNvPr id="1469" name="Google Shape;1469;p177"/>
            <p:cNvCxnSpPr/>
            <p:nvPr/>
          </p:nvCxnSpPr>
          <p:spPr>
            <a:xfrm rot="10800000">
              <a:off x="9601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0" name="Google Shape;1470;p177"/>
            <p:cNvCxnSpPr/>
            <p:nvPr/>
          </p:nvCxnSpPr>
          <p:spPr>
            <a:xfrm rot="10800000">
              <a:off x="10626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1" name="Google Shape;1471;p177"/>
            <p:cNvCxnSpPr/>
            <p:nvPr/>
          </p:nvCxnSpPr>
          <p:spPr>
            <a:xfrm rot="10800000">
              <a:off x="11651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2" name="Google Shape;1472;p177"/>
            <p:cNvCxnSpPr/>
            <p:nvPr/>
          </p:nvCxnSpPr>
          <p:spPr>
            <a:xfrm rot="10800000">
              <a:off x="12676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3" name="Google Shape;1473;p177"/>
            <p:cNvCxnSpPr/>
            <p:nvPr/>
          </p:nvCxnSpPr>
          <p:spPr>
            <a:xfrm rot="10800000">
              <a:off x="13701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4" name="Google Shape;1474;p177"/>
            <p:cNvCxnSpPr/>
            <p:nvPr/>
          </p:nvCxnSpPr>
          <p:spPr>
            <a:xfrm rot="10800000">
              <a:off x="14726200" y="866580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5" name="Google Shape;1475;p177"/>
            <p:cNvCxnSpPr/>
            <p:nvPr/>
          </p:nvCxnSpPr>
          <p:spPr>
            <a:xfrm rot="10800000">
              <a:off x="96012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6" name="Google Shape;1476;p177"/>
            <p:cNvCxnSpPr/>
            <p:nvPr/>
          </p:nvCxnSpPr>
          <p:spPr>
            <a:xfrm rot="10800000">
              <a:off x="106262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7" name="Google Shape;1477;p177"/>
            <p:cNvCxnSpPr/>
            <p:nvPr/>
          </p:nvCxnSpPr>
          <p:spPr>
            <a:xfrm rot="10800000">
              <a:off x="116512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8" name="Google Shape;1478;p177"/>
            <p:cNvCxnSpPr/>
            <p:nvPr/>
          </p:nvCxnSpPr>
          <p:spPr>
            <a:xfrm rot="10800000">
              <a:off x="126762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79" name="Google Shape;1479;p177"/>
            <p:cNvCxnSpPr/>
            <p:nvPr/>
          </p:nvCxnSpPr>
          <p:spPr>
            <a:xfrm rot="10800000">
              <a:off x="13701200" y="77785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80" name="Google Shape;1480;p177"/>
            <p:cNvCxnSpPr/>
            <p:nvPr/>
          </p:nvCxnSpPr>
          <p:spPr>
            <a:xfrm rot="10800000">
              <a:off x="14726200" y="7778550"/>
              <a:ext cx="0" cy="386400"/>
            </a:xfrm>
            <a:prstGeom prst="straightConnector1">
              <a:avLst/>
            </a:prstGeom>
            <a:noFill/>
            <a:ln cap="flat" cmpd="sng" w="9525">
              <a:solidFill>
                <a:srgbClr val="465A69"/>
              </a:solidFill>
              <a:prstDash val="solid"/>
              <a:round/>
              <a:headEnd len="sm" w="sm" type="none"/>
              <a:tailEnd len="med" w="med" type="triangle"/>
            </a:ln>
          </p:spPr>
        </p:cxnSp>
        <p:sp>
          <p:nvSpPr>
            <p:cNvPr id="1481" name="Google Shape;1481;p177"/>
            <p:cNvSpPr/>
            <p:nvPr/>
          </p:nvSpPr>
          <p:spPr>
            <a:xfrm>
              <a:off x="8025400" y="7164750"/>
              <a:ext cx="783000" cy="313200"/>
            </a:xfrm>
            <a:prstGeom prst="rightArrow">
              <a:avLst>
                <a:gd fmla="val 50000" name="adj1"/>
                <a:gd fmla="val 50000" name="adj2"/>
              </a:avLst>
            </a:prstGeom>
            <a:solidFill>
              <a:srgbClr val="67788A"/>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82" name="Google Shape;1482;p177"/>
            <p:cNvSpPr/>
            <p:nvPr/>
          </p:nvSpPr>
          <p:spPr>
            <a:xfrm>
              <a:off x="8025400" y="8258775"/>
              <a:ext cx="783000" cy="313200"/>
            </a:xfrm>
            <a:prstGeom prst="rightArrow">
              <a:avLst>
                <a:gd fmla="val 50000" name="adj1"/>
                <a:gd fmla="val 50000" name="adj2"/>
              </a:avLst>
            </a:prstGeom>
            <a:solidFill>
              <a:srgbClr val="67788A"/>
            </a:solidFill>
            <a:ln cap="flat" cmpd="sng" w="9525">
              <a:solidFill>
                <a:srgbClr val="465A69"/>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483" name="Google Shape;1483;p177"/>
            <p:cNvSpPr txBox="1"/>
            <p:nvPr/>
          </p:nvSpPr>
          <p:spPr>
            <a:xfrm>
              <a:off x="8031550" y="6858000"/>
              <a:ext cx="618300" cy="400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EMA</a:t>
              </a:r>
              <a:endParaRPr b="0" i="0" sz="700" u="none" cap="none" strike="noStrike">
                <a:solidFill>
                  <a:srgbClr val="000000"/>
                </a:solidFill>
                <a:latin typeface="Optimistic Text"/>
                <a:ea typeface="Optimistic Text"/>
                <a:cs typeface="Optimistic Text"/>
                <a:sym typeface="Optimistic Text"/>
              </a:endParaRPr>
            </a:p>
          </p:txBody>
        </p:sp>
        <p:sp>
          <p:nvSpPr>
            <p:cNvPr id="1484" name="Google Shape;1484;p177"/>
            <p:cNvSpPr txBox="1"/>
            <p:nvPr/>
          </p:nvSpPr>
          <p:spPr>
            <a:xfrm>
              <a:off x="8031600" y="7934763"/>
              <a:ext cx="618300" cy="4002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EMA</a:t>
              </a:r>
              <a:endParaRPr b="0" i="0" sz="700" u="none" cap="none" strike="noStrike">
                <a:solidFill>
                  <a:srgbClr val="000000"/>
                </a:solidFill>
                <a:latin typeface="Optimistic Text"/>
                <a:ea typeface="Optimistic Text"/>
                <a:cs typeface="Optimistic Text"/>
                <a:sym typeface="Optimistic Text"/>
              </a:endParaRPr>
            </a:p>
          </p:txBody>
        </p:sp>
        <p:cxnSp>
          <p:nvCxnSpPr>
            <p:cNvPr id="1485" name="Google Shape;1485;p177"/>
            <p:cNvCxnSpPr/>
            <p:nvPr/>
          </p:nvCxnSpPr>
          <p:spPr>
            <a:xfrm rot="10800000">
              <a:off x="960115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86" name="Google Shape;1486;p177"/>
            <p:cNvCxnSpPr/>
            <p:nvPr/>
          </p:nvCxnSpPr>
          <p:spPr>
            <a:xfrm rot="10800000">
              <a:off x="1062615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87" name="Google Shape;1487;p177"/>
            <p:cNvCxnSpPr/>
            <p:nvPr/>
          </p:nvCxnSpPr>
          <p:spPr>
            <a:xfrm rot="10800000">
              <a:off x="1370115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88" name="Google Shape;1488;p177"/>
            <p:cNvCxnSpPr/>
            <p:nvPr/>
          </p:nvCxnSpPr>
          <p:spPr>
            <a:xfrm rot="10800000">
              <a:off x="1472615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89" name="Google Shape;1489;p177"/>
            <p:cNvCxnSpPr/>
            <p:nvPr/>
          </p:nvCxnSpPr>
          <p:spPr>
            <a:xfrm rot="10800000">
              <a:off x="11651150" y="6477750"/>
              <a:ext cx="0" cy="386400"/>
            </a:xfrm>
            <a:prstGeom prst="straightConnector1">
              <a:avLst/>
            </a:prstGeom>
            <a:noFill/>
            <a:ln cap="flat" cmpd="sng" w="9525">
              <a:solidFill>
                <a:srgbClr val="465A69"/>
              </a:solidFill>
              <a:prstDash val="solid"/>
              <a:round/>
              <a:headEnd len="sm" w="sm" type="none"/>
              <a:tailEnd len="med" w="med" type="triangle"/>
            </a:ln>
          </p:spPr>
        </p:cxnSp>
        <p:cxnSp>
          <p:nvCxnSpPr>
            <p:cNvPr id="1490" name="Google Shape;1490;p177"/>
            <p:cNvCxnSpPr/>
            <p:nvPr/>
          </p:nvCxnSpPr>
          <p:spPr>
            <a:xfrm rot="10800000">
              <a:off x="12676150" y="6477750"/>
              <a:ext cx="0" cy="386400"/>
            </a:xfrm>
            <a:prstGeom prst="straightConnector1">
              <a:avLst/>
            </a:prstGeom>
            <a:noFill/>
            <a:ln cap="flat" cmpd="sng" w="9525">
              <a:solidFill>
                <a:srgbClr val="465A69"/>
              </a:solidFill>
              <a:prstDash val="solid"/>
              <a:round/>
              <a:headEnd len="sm" w="sm" type="none"/>
              <a:tailEnd len="med" w="med" type="triangle"/>
            </a:ln>
          </p:spPr>
        </p:cxnSp>
        <p:sp>
          <p:nvSpPr>
            <p:cNvPr id="1491" name="Google Shape;1491;p177"/>
            <p:cNvSpPr txBox="1"/>
            <p:nvPr/>
          </p:nvSpPr>
          <p:spPr>
            <a:xfrm>
              <a:off x="10787100" y="9862525"/>
              <a:ext cx="2799300" cy="4617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timistic Text"/>
                  <a:ea typeface="Optimistic Text"/>
                  <a:cs typeface="Optimistic Text"/>
                  <a:sym typeface="Optimistic Text"/>
                </a:rPr>
                <a:t>video teacher</a:t>
              </a:r>
              <a:endParaRPr b="1" i="0" sz="900" u="none" cap="none" strike="noStrike">
                <a:solidFill>
                  <a:srgbClr val="000000"/>
                </a:solidFill>
                <a:latin typeface="Optimistic Text"/>
                <a:ea typeface="Optimistic Text"/>
                <a:cs typeface="Optimistic Text"/>
                <a:sym typeface="Optimistic Text"/>
              </a:endParaRPr>
            </a:p>
          </p:txBody>
        </p:sp>
      </p:grpSp>
      <p:sp>
        <p:nvSpPr>
          <p:cNvPr id="1492" name="Google Shape;1492;p177"/>
          <p:cNvSpPr txBox="1"/>
          <p:nvPr>
            <p:ph type="title"/>
          </p:nvPr>
        </p:nvSpPr>
        <p:spPr>
          <a:xfrm>
            <a:off x="436573" y="285900"/>
            <a:ext cx="5978100" cy="841800"/>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Background: </a:t>
            </a:r>
            <a:endParaRPr sz="2400"/>
          </a:p>
          <a:p>
            <a:pPr indent="0" lvl="0" marL="0" rtl="0" algn="l">
              <a:lnSpc>
                <a:spcPct val="125000"/>
              </a:lnSpc>
              <a:spcBef>
                <a:spcPts val="0"/>
              </a:spcBef>
              <a:spcAft>
                <a:spcPts val="0"/>
              </a:spcAft>
              <a:buSzPts val="1800"/>
              <a:buNone/>
            </a:pPr>
            <a:r>
              <a:rPr lang="en" sz="2400"/>
              <a:t>RAVEn pre-training</a:t>
            </a:r>
            <a:endParaRPr sz="2400"/>
          </a:p>
        </p:txBody>
      </p:sp>
      <p:grpSp>
        <p:nvGrpSpPr>
          <p:cNvPr id="1493" name="Google Shape;1493;p177"/>
          <p:cNvGrpSpPr/>
          <p:nvPr/>
        </p:nvGrpSpPr>
        <p:grpSpPr>
          <a:xfrm>
            <a:off x="2729325" y="2396850"/>
            <a:ext cx="3685350" cy="349800"/>
            <a:chOff x="1264225" y="4508500"/>
            <a:chExt cx="7370700" cy="699600"/>
          </a:xfrm>
        </p:grpSpPr>
        <p:sp>
          <p:nvSpPr>
            <p:cNvPr id="1494" name="Google Shape;1494;p177"/>
            <p:cNvSpPr/>
            <p:nvPr/>
          </p:nvSpPr>
          <p:spPr>
            <a:xfrm>
              <a:off x="1264225" y="4508500"/>
              <a:ext cx="7370700" cy="6996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pic>
          <p:nvPicPr>
            <p:cNvPr id="1495" name="Google Shape;1495;p177"/>
            <p:cNvPicPr preferRelativeResize="0"/>
            <p:nvPr/>
          </p:nvPicPr>
          <p:blipFill rotWithShape="1">
            <a:blip r:embed="rId10">
              <a:alphaModFix/>
            </a:blip>
            <a:srcRect b="0" l="0" r="0" t="0"/>
            <a:stretch/>
          </p:blipFill>
          <p:spPr>
            <a:xfrm>
              <a:off x="1344150" y="4549900"/>
              <a:ext cx="7159776" cy="616823"/>
            </a:xfrm>
            <a:prstGeom prst="rect">
              <a:avLst/>
            </a:prstGeom>
            <a:noFill/>
            <a:ln>
              <a:noFill/>
            </a:ln>
          </p:spPr>
        </p:pic>
      </p:grpSp>
      <p:grpSp>
        <p:nvGrpSpPr>
          <p:cNvPr id="1496" name="Google Shape;1496;p177"/>
          <p:cNvGrpSpPr/>
          <p:nvPr/>
        </p:nvGrpSpPr>
        <p:grpSpPr>
          <a:xfrm>
            <a:off x="6599050" y="1972107"/>
            <a:ext cx="107550" cy="192475"/>
            <a:chOff x="8793300" y="3177975"/>
            <a:chExt cx="215100" cy="384950"/>
          </a:xfrm>
        </p:grpSpPr>
        <p:cxnSp>
          <p:nvCxnSpPr>
            <p:cNvPr id="1497" name="Google Shape;1497;p177"/>
            <p:cNvCxnSpPr/>
            <p:nvPr/>
          </p:nvCxnSpPr>
          <p:spPr>
            <a:xfrm rot="5400000">
              <a:off x="8654250" y="332217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498" name="Google Shape;1498;p177"/>
            <p:cNvCxnSpPr/>
            <p:nvPr/>
          </p:nvCxnSpPr>
          <p:spPr>
            <a:xfrm flipH="1" rot="-5400000">
              <a:off x="8761200" y="331177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grpSp>
        <p:nvGrpSpPr>
          <p:cNvPr id="1499" name="Google Shape;1499;p177"/>
          <p:cNvGrpSpPr/>
          <p:nvPr/>
        </p:nvGrpSpPr>
        <p:grpSpPr>
          <a:xfrm>
            <a:off x="6077700" y="1972107"/>
            <a:ext cx="107550" cy="192475"/>
            <a:chOff x="10103250" y="3479625"/>
            <a:chExt cx="215100" cy="384950"/>
          </a:xfrm>
        </p:grpSpPr>
        <p:cxnSp>
          <p:nvCxnSpPr>
            <p:cNvPr id="1500" name="Google Shape;1500;p177"/>
            <p:cNvCxnSpPr/>
            <p:nvPr/>
          </p:nvCxnSpPr>
          <p:spPr>
            <a:xfrm rot="5400000">
              <a:off x="9964200" y="362382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501" name="Google Shape;1501;p177"/>
            <p:cNvCxnSpPr/>
            <p:nvPr/>
          </p:nvCxnSpPr>
          <p:spPr>
            <a:xfrm flipH="1" rot="-5400000">
              <a:off x="10071150" y="361342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grpSp>
        <p:nvGrpSpPr>
          <p:cNvPr id="1502" name="Google Shape;1502;p177"/>
          <p:cNvGrpSpPr/>
          <p:nvPr/>
        </p:nvGrpSpPr>
        <p:grpSpPr>
          <a:xfrm>
            <a:off x="5556350" y="1972107"/>
            <a:ext cx="107550" cy="192475"/>
            <a:chOff x="10143150" y="3479625"/>
            <a:chExt cx="215100" cy="384950"/>
          </a:xfrm>
        </p:grpSpPr>
        <p:cxnSp>
          <p:nvCxnSpPr>
            <p:cNvPr id="1503" name="Google Shape;1503;p177"/>
            <p:cNvCxnSpPr/>
            <p:nvPr/>
          </p:nvCxnSpPr>
          <p:spPr>
            <a:xfrm rot="5400000">
              <a:off x="10004100" y="362382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504" name="Google Shape;1504;p177"/>
            <p:cNvCxnSpPr/>
            <p:nvPr/>
          </p:nvCxnSpPr>
          <p:spPr>
            <a:xfrm flipH="1" rot="-5400000">
              <a:off x="10111050" y="361342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grpSp>
        <p:nvGrpSpPr>
          <p:cNvPr id="1505" name="Google Shape;1505;p177"/>
          <p:cNvGrpSpPr/>
          <p:nvPr/>
        </p:nvGrpSpPr>
        <p:grpSpPr>
          <a:xfrm>
            <a:off x="5063275" y="1972107"/>
            <a:ext cx="107550" cy="192475"/>
            <a:chOff x="10103250" y="3479625"/>
            <a:chExt cx="215100" cy="384950"/>
          </a:xfrm>
        </p:grpSpPr>
        <p:cxnSp>
          <p:nvCxnSpPr>
            <p:cNvPr id="1506" name="Google Shape;1506;p177"/>
            <p:cNvCxnSpPr/>
            <p:nvPr/>
          </p:nvCxnSpPr>
          <p:spPr>
            <a:xfrm rot="5400000">
              <a:off x="9964200" y="362382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507" name="Google Shape;1507;p177"/>
            <p:cNvCxnSpPr/>
            <p:nvPr/>
          </p:nvCxnSpPr>
          <p:spPr>
            <a:xfrm flipH="1" rot="-5400000">
              <a:off x="10071150" y="361342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grpSp>
        <p:nvGrpSpPr>
          <p:cNvPr id="1508" name="Google Shape;1508;p177"/>
          <p:cNvGrpSpPr/>
          <p:nvPr/>
        </p:nvGrpSpPr>
        <p:grpSpPr>
          <a:xfrm>
            <a:off x="7615975" y="1972107"/>
            <a:ext cx="107550" cy="192475"/>
            <a:chOff x="10103250" y="3479625"/>
            <a:chExt cx="215100" cy="384950"/>
          </a:xfrm>
        </p:grpSpPr>
        <p:cxnSp>
          <p:nvCxnSpPr>
            <p:cNvPr id="1509" name="Google Shape;1509;p177"/>
            <p:cNvCxnSpPr/>
            <p:nvPr/>
          </p:nvCxnSpPr>
          <p:spPr>
            <a:xfrm rot="5400000">
              <a:off x="9964200" y="3623825"/>
              <a:ext cx="379800" cy="101700"/>
            </a:xfrm>
            <a:prstGeom prst="bentConnector3">
              <a:avLst>
                <a:gd fmla="val 31342" name="adj1"/>
              </a:avLst>
            </a:prstGeom>
            <a:noFill/>
            <a:ln cap="flat" cmpd="sng" w="9525">
              <a:solidFill>
                <a:srgbClr val="465A69"/>
              </a:solidFill>
              <a:prstDash val="solid"/>
              <a:round/>
              <a:headEnd len="sm" w="sm" type="none"/>
              <a:tailEnd len="med" w="med" type="triangle"/>
            </a:ln>
          </p:spPr>
        </p:cxnSp>
        <p:cxnSp>
          <p:nvCxnSpPr>
            <p:cNvPr id="1510" name="Google Shape;1510;p177"/>
            <p:cNvCxnSpPr/>
            <p:nvPr/>
          </p:nvCxnSpPr>
          <p:spPr>
            <a:xfrm flipH="1" rot="-5400000">
              <a:off x="10071150" y="3613425"/>
              <a:ext cx="381000" cy="113400"/>
            </a:xfrm>
            <a:prstGeom prst="bentConnector3">
              <a:avLst>
                <a:gd fmla="val 32595" name="adj1"/>
              </a:avLst>
            </a:prstGeom>
            <a:noFill/>
            <a:ln cap="flat" cmpd="sng" w="9525">
              <a:solidFill>
                <a:srgbClr val="465A69"/>
              </a:solidFill>
              <a:prstDash val="solid"/>
              <a:round/>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9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9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pic>
        <p:nvPicPr>
          <p:cNvPr id="1515" name="Google Shape;1515;p178"/>
          <p:cNvPicPr preferRelativeResize="0"/>
          <p:nvPr/>
        </p:nvPicPr>
        <p:blipFill rotWithShape="1">
          <a:blip r:embed="rId3">
            <a:alphaModFix/>
          </a:blip>
          <a:srcRect b="0" l="0" r="0" t="0"/>
          <a:stretch/>
        </p:blipFill>
        <p:spPr>
          <a:xfrm>
            <a:off x="312656" y="1145357"/>
            <a:ext cx="8457279" cy="3450211"/>
          </a:xfrm>
          <a:prstGeom prst="rect">
            <a:avLst/>
          </a:prstGeom>
          <a:noFill/>
          <a:ln>
            <a:noFill/>
          </a:ln>
        </p:spPr>
      </p:pic>
      <p:sp>
        <p:nvSpPr>
          <p:cNvPr id="1516" name="Google Shape;1516;p178"/>
          <p:cNvSpPr txBox="1"/>
          <p:nvPr>
            <p:ph type="title"/>
          </p:nvPr>
        </p:nvSpPr>
        <p:spPr>
          <a:xfrm>
            <a:off x="436562" y="285900"/>
            <a:ext cx="5530605" cy="492428"/>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BRAVEn: </a:t>
            </a:r>
            <a:r>
              <a:rPr b="1" lang="en" sz="2400"/>
              <a:t>B</a:t>
            </a:r>
            <a:r>
              <a:rPr lang="en" sz="2400"/>
              <a:t>etter </a:t>
            </a:r>
            <a:r>
              <a:rPr b="1" lang="en" sz="2400"/>
              <a:t>RAVEn</a:t>
            </a:r>
            <a:endParaRPr b="1" sz="2400"/>
          </a:p>
        </p:txBody>
      </p:sp>
      <p:sp>
        <p:nvSpPr>
          <p:cNvPr id="1517" name="Google Shape;1517;p178"/>
          <p:cNvSpPr/>
          <p:nvPr/>
        </p:nvSpPr>
        <p:spPr>
          <a:xfrm>
            <a:off x="312650" y="1766750"/>
            <a:ext cx="1055700" cy="10557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18" name="Google Shape;1518;p178"/>
          <p:cNvSpPr/>
          <p:nvPr/>
        </p:nvSpPr>
        <p:spPr>
          <a:xfrm>
            <a:off x="6455800" y="2897750"/>
            <a:ext cx="1055700" cy="10557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19" name="Google Shape;1519;p178"/>
          <p:cNvSpPr/>
          <p:nvPr/>
        </p:nvSpPr>
        <p:spPr>
          <a:xfrm>
            <a:off x="1127100" y="3046025"/>
            <a:ext cx="2503800" cy="2589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20" name="Google Shape;1520;p178"/>
          <p:cNvSpPr/>
          <p:nvPr/>
        </p:nvSpPr>
        <p:spPr>
          <a:xfrm>
            <a:off x="4182750" y="2458050"/>
            <a:ext cx="2503800" cy="2589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21" name="Google Shape;1521;p178"/>
          <p:cNvSpPr/>
          <p:nvPr/>
        </p:nvSpPr>
        <p:spPr>
          <a:xfrm>
            <a:off x="4403425" y="1192850"/>
            <a:ext cx="2030100" cy="3939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22" name="Google Shape;1522;p178"/>
          <p:cNvSpPr/>
          <p:nvPr/>
        </p:nvSpPr>
        <p:spPr>
          <a:xfrm>
            <a:off x="1339575" y="4179375"/>
            <a:ext cx="2054400" cy="3795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23" name="Google Shape;1523;p178"/>
          <p:cNvSpPr txBox="1"/>
          <p:nvPr/>
        </p:nvSpPr>
        <p:spPr>
          <a:xfrm>
            <a:off x="224024" y="4793475"/>
            <a:ext cx="6949200" cy="204900"/>
          </a:xfrm>
          <a:prstGeom prst="rect">
            <a:avLst/>
          </a:prstGeom>
          <a:noFill/>
          <a:ln>
            <a:noFill/>
          </a:ln>
        </p:spPr>
        <p:txBody>
          <a:bodyPr anchorCtr="0" anchor="t" bIns="45725" lIns="45725" spcFirstLastPara="1" rIns="45725" wrap="square" tIns="45725">
            <a:spAutoFit/>
          </a:bodyPr>
          <a:lstStyle/>
          <a:p>
            <a:pPr indent="0" lvl="0" marL="0" marR="0" rtl="0" algn="l">
              <a:lnSpc>
                <a:spcPct val="91283"/>
              </a:lnSpc>
              <a:spcBef>
                <a:spcPts val="300"/>
              </a:spcBef>
              <a:spcAft>
                <a:spcPts val="0"/>
              </a:spcAft>
              <a:buNone/>
            </a:pPr>
            <a:r>
              <a:rPr lang="en" sz="800">
                <a:solidFill>
                  <a:srgbClr val="222222"/>
                </a:solidFill>
                <a:highlight>
                  <a:srgbClr val="FFFFFF"/>
                </a:highlight>
              </a:rPr>
              <a:t>Baevski, Alexei</a:t>
            </a:r>
            <a:r>
              <a:rPr lang="en" sz="800">
                <a:solidFill>
                  <a:srgbClr val="222222"/>
                </a:solidFill>
                <a:highlight>
                  <a:srgbClr val="FFFFFF"/>
                </a:highlight>
              </a:rPr>
              <a:t>, et al. "Data2vec: A general framework for self-supervised learning in speech, vision and language." ICML2022</a:t>
            </a:r>
            <a:endParaRPr b="1" i="0" sz="1200" u="none" cap="none" strike="noStrike">
              <a:solidFill>
                <a:schemeClr val="accent5"/>
              </a:solidFill>
              <a:highlight>
                <a:srgbClr val="FFFFFF"/>
              </a:highlight>
              <a:latin typeface="Arial"/>
              <a:ea typeface="Arial"/>
              <a:cs typeface="Arial"/>
              <a:sym typeface="Arial"/>
            </a:endParaRPr>
          </a:p>
        </p:txBody>
      </p:sp>
      <p:sp>
        <p:nvSpPr>
          <p:cNvPr id="1524" name="Google Shape;1524;p178"/>
          <p:cNvSpPr/>
          <p:nvPr/>
        </p:nvSpPr>
        <p:spPr>
          <a:xfrm>
            <a:off x="3682525" y="2682250"/>
            <a:ext cx="444300" cy="4443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
        <p:nvSpPr>
          <p:cNvPr id="1525" name="Google Shape;1525;p178"/>
          <p:cNvSpPr/>
          <p:nvPr/>
        </p:nvSpPr>
        <p:spPr>
          <a:xfrm>
            <a:off x="5484550" y="2648313"/>
            <a:ext cx="444300" cy="444300"/>
          </a:xfrm>
          <a:prstGeom prst="ellipse">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timistic Text"/>
              <a:ea typeface="Optimistic Text"/>
              <a:cs typeface="Optimistic Text"/>
              <a:sym typeface="Optimistic Tex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2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5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20"/>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5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5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pic>
        <p:nvPicPr>
          <p:cNvPr id="1530" name="Google Shape;1530;p179"/>
          <p:cNvPicPr preferRelativeResize="0"/>
          <p:nvPr/>
        </p:nvPicPr>
        <p:blipFill rotWithShape="1">
          <a:blip r:embed="rId3">
            <a:alphaModFix/>
          </a:blip>
          <a:srcRect b="0" l="0" r="0" t="0"/>
          <a:stretch/>
        </p:blipFill>
        <p:spPr>
          <a:xfrm>
            <a:off x="4803132" y="3785700"/>
            <a:ext cx="457200" cy="457200"/>
          </a:xfrm>
          <a:prstGeom prst="rect">
            <a:avLst/>
          </a:prstGeom>
          <a:noFill/>
          <a:ln cap="flat" cmpd="sng" w="9525">
            <a:solidFill>
              <a:srgbClr val="000000"/>
            </a:solidFill>
            <a:prstDash val="solid"/>
            <a:round/>
            <a:headEnd len="sm" w="sm" type="none"/>
            <a:tailEnd len="sm" w="sm" type="none"/>
          </a:ln>
        </p:spPr>
      </p:pic>
      <p:pic>
        <p:nvPicPr>
          <p:cNvPr id="1531" name="Google Shape;1531;p179"/>
          <p:cNvPicPr preferRelativeResize="0"/>
          <p:nvPr/>
        </p:nvPicPr>
        <p:blipFill rotWithShape="1">
          <a:blip r:embed="rId4">
            <a:alphaModFix/>
          </a:blip>
          <a:srcRect b="0" l="0" r="0" t="0"/>
          <a:stretch/>
        </p:blipFill>
        <p:spPr>
          <a:xfrm>
            <a:off x="5315632" y="3785700"/>
            <a:ext cx="457200" cy="457200"/>
          </a:xfrm>
          <a:prstGeom prst="rect">
            <a:avLst/>
          </a:prstGeom>
          <a:noFill/>
          <a:ln cap="flat" cmpd="sng" w="9525">
            <a:solidFill>
              <a:srgbClr val="000000"/>
            </a:solidFill>
            <a:prstDash val="solid"/>
            <a:round/>
            <a:headEnd len="sm" w="sm" type="none"/>
            <a:tailEnd len="sm" w="sm" type="none"/>
          </a:ln>
        </p:spPr>
      </p:pic>
      <p:pic>
        <p:nvPicPr>
          <p:cNvPr id="1532" name="Google Shape;1532;p179"/>
          <p:cNvPicPr preferRelativeResize="0"/>
          <p:nvPr/>
        </p:nvPicPr>
        <p:blipFill rotWithShape="1">
          <a:blip r:embed="rId5">
            <a:alphaModFix/>
          </a:blip>
          <a:srcRect b="0" l="0" r="0" t="0"/>
          <a:stretch/>
        </p:blipFill>
        <p:spPr>
          <a:xfrm>
            <a:off x="6853132" y="3785700"/>
            <a:ext cx="457200" cy="457200"/>
          </a:xfrm>
          <a:prstGeom prst="rect">
            <a:avLst/>
          </a:prstGeom>
          <a:noFill/>
          <a:ln cap="flat" cmpd="sng" w="9525">
            <a:solidFill>
              <a:srgbClr val="000000"/>
            </a:solidFill>
            <a:prstDash val="solid"/>
            <a:round/>
            <a:headEnd len="sm" w="sm" type="none"/>
            <a:tailEnd len="sm" w="sm" type="none"/>
          </a:ln>
        </p:spPr>
      </p:pic>
      <p:pic>
        <p:nvPicPr>
          <p:cNvPr id="1533" name="Google Shape;1533;p179"/>
          <p:cNvPicPr preferRelativeResize="0"/>
          <p:nvPr/>
        </p:nvPicPr>
        <p:blipFill rotWithShape="1">
          <a:blip r:embed="rId6">
            <a:alphaModFix/>
          </a:blip>
          <a:srcRect b="0" l="0" r="0" t="0"/>
          <a:stretch/>
        </p:blipFill>
        <p:spPr>
          <a:xfrm>
            <a:off x="7365632" y="3785700"/>
            <a:ext cx="457200" cy="457200"/>
          </a:xfrm>
          <a:prstGeom prst="rect">
            <a:avLst/>
          </a:prstGeom>
          <a:noFill/>
          <a:ln cap="flat" cmpd="sng" w="9525">
            <a:solidFill>
              <a:srgbClr val="000000"/>
            </a:solidFill>
            <a:prstDash val="solid"/>
            <a:round/>
            <a:headEnd len="sm" w="sm" type="none"/>
            <a:tailEnd len="sm" w="sm" type="none"/>
          </a:ln>
        </p:spPr>
      </p:pic>
      <p:sp>
        <p:nvSpPr>
          <p:cNvPr id="1534" name="Google Shape;1534;p179"/>
          <p:cNvSpPr/>
          <p:nvPr/>
        </p:nvSpPr>
        <p:spPr>
          <a:xfrm>
            <a:off x="4803132" y="3342038"/>
            <a:ext cx="3019650" cy="2505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Feature Extractor</a:t>
            </a:r>
            <a:endParaRPr b="0" i="0" sz="900" u="none" cap="none" strike="noStrike">
              <a:solidFill>
                <a:srgbClr val="000000"/>
              </a:solidFill>
              <a:latin typeface="Arial"/>
              <a:ea typeface="Arial"/>
              <a:cs typeface="Arial"/>
              <a:sym typeface="Arial"/>
            </a:endParaRPr>
          </a:p>
        </p:txBody>
      </p:sp>
      <p:sp>
        <p:nvSpPr>
          <p:cNvPr id="1535" name="Google Shape;1535;p179"/>
          <p:cNvSpPr/>
          <p:nvPr/>
        </p:nvSpPr>
        <p:spPr>
          <a:xfrm>
            <a:off x="4803132" y="2691675"/>
            <a:ext cx="3019650" cy="457200"/>
          </a:xfrm>
          <a:prstGeom prst="roundRect">
            <a:avLst>
              <a:gd fmla="val 16667" name="adj"/>
            </a:avLst>
          </a:prstGeom>
          <a:noFill/>
          <a:ln cap="flat" cmpd="sng" w="9525">
            <a:solidFill>
              <a:srgbClr val="38761D"/>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Encoder</a:t>
            </a:r>
            <a:endParaRPr b="0" i="0" sz="900" u="none" cap="none" strike="noStrike">
              <a:solidFill>
                <a:srgbClr val="000000"/>
              </a:solidFill>
              <a:latin typeface="Arial"/>
              <a:ea typeface="Arial"/>
              <a:cs typeface="Arial"/>
              <a:sym typeface="Arial"/>
            </a:endParaRPr>
          </a:p>
        </p:txBody>
      </p:sp>
      <p:cxnSp>
        <p:nvCxnSpPr>
          <p:cNvPr id="1536" name="Google Shape;1536;p179"/>
          <p:cNvCxnSpPr>
            <a:stCxn id="1530" idx="0"/>
          </p:cNvCxnSpPr>
          <p:nvPr/>
        </p:nvCxnSpPr>
        <p:spPr>
          <a:xfrm rot="10800000">
            <a:off x="50317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37" name="Google Shape;1537;p179"/>
          <p:cNvCxnSpPr>
            <a:stCxn id="1531" idx="0"/>
          </p:cNvCxnSpPr>
          <p:nvPr/>
        </p:nvCxnSpPr>
        <p:spPr>
          <a:xfrm rot="10800000">
            <a:off x="55442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38" name="Google Shape;1538;p179"/>
          <p:cNvCxnSpPr/>
          <p:nvPr/>
        </p:nvCxnSpPr>
        <p:spPr>
          <a:xfrm rot="10800000">
            <a:off x="60567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39" name="Google Shape;1539;p179"/>
          <p:cNvCxnSpPr/>
          <p:nvPr/>
        </p:nvCxnSpPr>
        <p:spPr>
          <a:xfrm rot="10800000">
            <a:off x="65692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0" name="Google Shape;1540;p179"/>
          <p:cNvCxnSpPr/>
          <p:nvPr/>
        </p:nvCxnSpPr>
        <p:spPr>
          <a:xfrm rot="10800000">
            <a:off x="70817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1" name="Google Shape;1541;p179"/>
          <p:cNvCxnSpPr/>
          <p:nvPr/>
        </p:nvCxnSpPr>
        <p:spPr>
          <a:xfrm rot="10800000">
            <a:off x="7594232" y="3592500"/>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2" name="Google Shape;1542;p179"/>
          <p:cNvCxnSpPr/>
          <p:nvPr/>
        </p:nvCxnSpPr>
        <p:spPr>
          <a:xfrm rot="10800000">
            <a:off x="50317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3" name="Google Shape;1543;p179"/>
          <p:cNvCxnSpPr/>
          <p:nvPr/>
        </p:nvCxnSpPr>
        <p:spPr>
          <a:xfrm rot="10800000">
            <a:off x="55442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4" name="Google Shape;1544;p179"/>
          <p:cNvCxnSpPr/>
          <p:nvPr/>
        </p:nvCxnSpPr>
        <p:spPr>
          <a:xfrm rot="10800000">
            <a:off x="60567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5" name="Google Shape;1545;p179"/>
          <p:cNvCxnSpPr/>
          <p:nvPr/>
        </p:nvCxnSpPr>
        <p:spPr>
          <a:xfrm rot="10800000">
            <a:off x="65692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6" name="Google Shape;1546;p179"/>
          <p:cNvCxnSpPr/>
          <p:nvPr/>
        </p:nvCxnSpPr>
        <p:spPr>
          <a:xfrm rot="10800000">
            <a:off x="70817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7" name="Google Shape;1547;p179"/>
          <p:cNvCxnSpPr/>
          <p:nvPr/>
        </p:nvCxnSpPr>
        <p:spPr>
          <a:xfrm rot="10800000">
            <a:off x="7594232" y="3148875"/>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48" name="Google Shape;1548;p179"/>
          <p:cNvCxnSpPr/>
          <p:nvPr/>
        </p:nvCxnSpPr>
        <p:spPr>
          <a:xfrm rot="10800000">
            <a:off x="5031732" y="2300175"/>
            <a:ext cx="0" cy="391500"/>
          </a:xfrm>
          <a:prstGeom prst="straightConnector1">
            <a:avLst/>
          </a:prstGeom>
          <a:noFill/>
          <a:ln cap="flat" cmpd="sng" w="9525">
            <a:solidFill>
              <a:srgbClr val="465A69"/>
            </a:solidFill>
            <a:prstDash val="solid"/>
            <a:round/>
            <a:headEnd len="sm" w="sm" type="none"/>
            <a:tailEnd len="med" w="med" type="triangle"/>
          </a:ln>
        </p:spPr>
      </p:cxnSp>
      <p:pic>
        <p:nvPicPr>
          <p:cNvPr id="1549" name="Google Shape;1549;p179"/>
          <p:cNvPicPr preferRelativeResize="0"/>
          <p:nvPr/>
        </p:nvPicPr>
        <p:blipFill rotWithShape="1">
          <a:blip r:embed="rId7">
            <a:alphaModFix/>
          </a:blip>
          <a:srcRect b="0" l="0" r="0" t="0"/>
          <a:stretch/>
        </p:blipFill>
        <p:spPr>
          <a:xfrm>
            <a:off x="6340632" y="3785700"/>
            <a:ext cx="457200" cy="457200"/>
          </a:xfrm>
          <a:prstGeom prst="rect">
            <a:avLst/>
          </a:prstGeom>
          <a:noFill/>
          <a:ln cap="flat" cmpd="sng" w="9525">
            <a:solidFill>
              <a:srgbClr val="000000"/>
            </a:solidFill>
            <a:prstDash val="solid"/>
            <a:round/>
            <a:headEnd len="sm" w="sm" type="none"/>
            <a:tailEnd len="sm" w="sm" type="none"/>
          </a:ln>
        </p:spPr>
      </p:pic>
      <p:pic>
        <p:nvPicPr>
          <p:cNvPr id="1550" name="Google Shape;1550;p179"/>
          <p:cNvPicPr preferRelativeResize="0"/>
          <p:nvPr/>
        </p:nvPicPr>
        <p:blipFill rotWithShape="1">
          <a:blip r:embed="rId8">
            <a:alphaModFix/>
          </a:blip>
          <a:srcRect b="0" l="0" r="0" t="0"/>
          <a:stretch/>
        </p:blipFill>
        <p:spPr>
          <a:xfrm>
            <a:off x="5828132" y="3785700"/>
            <a:ext cx="457200" cy="457200"/>
          </a:xfrm>
          <a:prstGeom prst="rect">
            <a:avLst/>
          </a:prstGeom>
          <a:noFill/>
          <a:ln cap="flat" cmpd="sng" w="9525">
            <a:solidFill>
              <a:srgbClr val="000000"/>
            </a:solidFill>
            <a:prstDash val="solid"/>
            <a:round/>
            <a:headEnd len="sm" w="sm" type="none"/>
            <a:tailEnd len="sm" w="sm" type="none"/>
          </a:ln>
        </p:spPr>
      </p:pic>
      <p:sp>
        <p:nvSpPr>
          <p:cNvPr id="1551" name="Google Shape;1551;p179"/>
          <p:cNvSpPr/>
          <p:nvPr/>
        </p:nvSpPr>
        <p:spPr>
          <a:xfrm>
            <a:off x="4803157" y="1851863"/>
            <a:ext cx="3019650" cy="4572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45725" lIns="45725" spcFirstLastPara="1" rIns="45725" wrap="square" tIns="457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Transformer Decoder / Linear Projection</a:t>
            </a:r>
            <a:endParaRPr b="0" i="0" sz="900" u="none" cap="none" strike="noStrike">
              <a:solidFill>
                <a:srgbClr val="000000"/>
              </a:solidFill>
              <a:latin typeface="Arial"/>
              <a:ea typeface="Arial"/>
              <a:cs typeface="Arial"/>
              <a:sym typeface="Arial"/>
            </a:endParaRPr>
          </a:p>
        </p:txBody>
      </p:sp>
      <p:cxnSp>
        <p:nvCxnSpPr>
          <p:cNvPr id="1552" name="Google Shape;1552;p179"/>
          <p:cNvCxnSpPr/>
          <p:nvPr/>
        </p:nvCxnSpPr>
        <p:spPr>
          <a:xfrm rot="10800000">
            <a:off x="5544232" y="2313750"/>
            <a:ext cx="0" cy="391500"/>
          </a:xfrm>
          <a:prstGeom prst="straightConnector1">
            <a:avLst/>
          </a:prstGeom>
          <a:noFill/>
          <a:ln cap="flat" cmpd="sng" w="9525">
            <a:solidFill>
              <a:srgbClr val="465A69"/>
            </a:solidFill>
            <a:prstDash val="solid"/>
            <a:round/>
            <a:headEnd len="sm" w="sm" type="none"/>
            <a:tailEnd len="med" w="med" type="triangle"/>
          </a:ln>
        </p:spPr>
      </p:cxnSp>
      <p:cxnSp>
        <p:nvCxnSpPr>
          <p:cNvPr id="1553" name="Google Shape;1553;p179"/>
          <p:cNvCxnSpPr/>
          <p:nvPr/>
        </p:nvCxnSpPr>
        <p:spPr>
          <a:xfrm rot="10800000">
            <a:off x="6056732" y="2300175"/>
            <a:ext cx="0" cy="391500"/>
          </a:xfrm>
          <a:prstGeom prst="straightConnector1">
            <a:avLst/>
          </a:prstGeom>
          <a:noFill/>
          <a:ln cap="flat" cmpd="sng" w="9525">
            <a:solidFill>
              <a:srgbClr val="465A69"/>
            </a:solidFill>
            <a:prstDash val="solid"/>
            <a:round/>
            <a:headEnd len="sm" w="sm" type="none"/>
            <a:tailEnd len="med" w="med" type="triangle"/>
          </a:ln>
        </p:spPr>
      </p:cxnSp>
      <p:cxnSp>
        <p:nvCxnSpPr>
          <p:cNvPr id="1554" name="Google Shape;1554;p179"/>
          <p:cNvCxnSpPr/>
          <p:nvPr/>
        </p:nvCxnSpPr>
        <p:spPr>
          <a:xfrm rot="10800000">
            <a:off x="6569232" y="2313750"/>
            <a:ext cx="0" cy="391500"/>
          </a:xfrm>
          <a:prstGeom prst="straightConnector1">
            <a:avLst/>
          </a:prstGeom>
          <a:noFill/>
          <a:ln cap="flat" cmpd="sng" w="9525">
            <a:solidFill>
              <a:srgbClr val="465A69"/>
            </a:solidFill>
            <a:prstDash val="solid"/>
            <a:round/>
            <a:headEnd len="sm" w="sm" type="none"/>
            <a:tailEnd len="med" w="med" type="triangle"/>
          </a:ln>
        </p:spPr>
      </p:cxnSp>
      <p:cxnSp>
        <p:nvCxnSpPr>
          <p:cNvPr id="1555" name="Google Shape;1555;p179"/>
          <p:cNvCxnSpPr/>
          <p:nvPr/>
        </p:nvCxnSpPr>
        <p:spPr>
          <a:xfrm rot="10800000">
            <a:off x="7081732" y="2300175"/>
            <a:ext cx="0" cy="391500"/>
          </a:xfrm>
          <a:prstGeom prst="straightConnector1">
            <a:avLst/>
          </a:prstGeom>
          <a:noFill/>
          <a:ln cap="flat" cmpd="sng" w="9525">
            <a:solidFill>
              <a:srgbClr val="465A69"/>
            </a:solidFill>
            <a:prstDash val="solid"/>
            <a:round/>
            <a:headEnd len="sm" w="sm" type="none"/>
            <a:tailEnd len="med" w="med" type="triangle"/>
          </a:ln>
        </p:spPr>
      </p:cxnSp>
      <p:cxnSp>
        <p:nvCxnSpPr>
          <p:cNvPr id="1556" name="Google Shape;1556;p179"/>
          <p:cNvCxnSpPr/>
          <p:nvPr/>
        </p:nvCxnSpPr>
        <p:spPr>
          <a:xfrm rot="10800000">
            <a:off x="7594232" y="2300175"/>
            <a:ext cx="0" cy="391500"/>
          </a:xfrm>
          <a:prstGeom prst="straightConnector1">
            <a:avLst/>
          </a:prstGeom>
          <a:noFill/>
          <a:ln cap="flat" cmpd="sng" w="9525">
            <a:solidFill>
              <a:srgbClr val="465A69"/>
            </a:solidFill>
            <a:prstDash val="solid"/>
            <a:round/>
            <a:headEnd len="sm" w="sm" type="none"/>
            <a:tailEnd len="med" w="med" type="triangle"/>
          </a:ln>
        </p:spPr>
      </p:cxnSp>
      <p:cxnSp>
        <p:nvCxnSpPr>
          <p:cNvPr id="1557" name="Google Shape;1557;p179"/>
          <p:cNvCxnSpPr>
            <a:endCxn id="1551" idx="3"/>
          </p:cNvCxnSpPr>
          <p:nvPr/>
        </p:nvCxnSpPr>
        <p:spPr>
          <a:xfrm rot="10800000">
            <a:off x="7822807" y="2080463"/>
            <a:ext cx="301800" cy="0"/>
          </a:xfrm>
          <a:prstGeom prst="straightConnector1">
            <a:avLst/>
          </a:prstGeom>
          <a:noFill/>
          <a:ln cap="flat" cmpd="sng" w="9525">
            <a:solidFill>
              <a:srgbClr val="465A69"/>
            </a:solidFill>
            <a:prstDash val="solid"/>
            <a:round/>
            <a:headEnd len="sm" w="sm" type="none"/>
            <a:tailEnd len="med" w="med" type="triangle"/>
          </a:ln>
        </p:spPr>
      </p:cxnSp>
      <p:sp>
        <p:nvSpPr>
          <p:cNvPr id="1558" name="Google Shape;1558;p179"/>
          <p:cNvSpPr txBox="1"/>
          <p:nvPr/>
        </p:nvSpPr>
        <p:spPr>
          <a:xfrm>
            <a:off x="8060819" y="1968863"/>
            <a:ext cx="652650" cy="2232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Optimistic Text"/>
                <a:ea typeface="Optimistic Text"/>
                <a:cs typeface="Optimistic Text"/>
                <a:sym typeface="Optimistic Text"/>
              </a:rPr>
              <a:t>prefixes</a:t>
            </a:r>
            <a:endParaRPr b="0" i="0" sz="900" u="none" cap="none" strike="noStrike">
              <a:solidFill>
                <a:srgbClr val="000000"/>
              </a:solidFill>
              <a:latin typeface="Optimistic Text"/>
              <a:ea typeface="Optimistic Text"/>
              <a:cs typeface="Optimistic Text"/>
              <a:sym typeface="Optimistic Text"/>
            </a:endParaRPr>
          </a:p>
        </p:txBody>
      </p:sp>
      <p:cxnSp>
        <p:nvCxnSpPr>
          <p:cNvPr id="1559" name="Google Shape;1559;p179"/>
          <p:cNvCxnSpPr/>
          <p:nvPr/>
        </p:nvCxnSpPr>
        <p:spPr>
          <a:xfrm rot="10800000">
            <a:off x="5828132" y="1658663"/>
            <a:ext cx="0" cy="193200"/>
          </a:xfrm>
          <a:prstGeom prst="straightConnector1">
            <a:avLst/>
          </a:prstGeom>
          <a:noFill/>
          <a:ln cap="flat" cmpd="sng" w="9525">
            <a:solidFill>
              <a:srgbClr val="465A69"/>
            </a:solidFill>
            <a:prstDash val="solid"/>
            <a:round/>
            <a:headEnd len="sm" w="sm" type="none"/>
            <a:tailEnd len="med" w="med" type="triangle"/>
          </a:ln>
        </p:spPr>
      </p:cxnSp>
      <p:cxnSp>
        <p:nvCxnSpPr>
          <p:cNvPr id="1560" name="Google Shape;1560;p179"/>
          <p:cNvCxnSpPr/>
          <p:nvPr/>
        </p:nvCxnSpPr>
        <p:spPr>
          <a:xfrm rot="10800000">
            <a:off x="6797832" y="1658663"/>
            <a:ext cx="0" cy="193200"/>
          </a:xfrm>
          <a:prstGeom prst="straightConnector1">
            <a:avLst/>
          </a:prstGeom>
          <a:noFill/>
          <a:ln cap="flat" cmpd="sng" w="9525">
            <a:solidFill>
              <a:srgbClr val="465A69"/>
            </a:solidFill>
            <a:prstDash val="solid"/>
            <a:round/>
            <a:headEnd len="sm" w="sm" type="none"/>
            <a:tailEnd len="med" w="med" type="triangle"/>
          </a:ln>
        </p:spPr>
      </p:cxnSp>
      <p:sp>
        <p:nvSpPr>
          <p:cNvPr id="1561" name="Google Shape;1561;p179"/>
          <p:cNvSpPr txBox="1"/>
          <p:nvPr/>
        </p:nvSpPr>
        <p:spPr>
          <a:xfrm>
            <a:off x="5530232" y="1449713"/>
            <a:ext cx="595800" cy="2001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CE loss</a:t>
            </a:r>
            <a:endParaRPr b="0" i="0" sz="900" u="none" cap="none" strike="noStrike">
              <a:solidFill>
                <a:srgbClr val="000000"/>
              </a:solidFill>
              <a:latin typeface="Optimistic Text"/>
              <a:ea typeface="Optimistic Text"/>
              <a:cs typeface="Optimistic Text"/>
              <a:sym typeface="Optimistic Text"/>
            </a:endParaRPr>
          </a:p>
        </p:txBody>
      </p:sp>
      <p:sp>
        <p:nvSpPr>
          <p:cNvPr id="1562" name="Google Shape;1562;p179"/>
          <p:cNvSpPr txBox="1"/>
          <p:nvPr/>
        </p:nvSpPr>
        <p:spPr>
          <a:xfrm>
            <a:off x="6499932" y="1449713"/>
            <a:ext cx="595800" cy="2001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Optimistic Text"/>
                <a:ea typeface="Optimistic Text"/>
                <a:cs typeface="Optimistic Text"/>
                <a:sym typeface="Optimistic Text"/>
              </a:rPr>
              <a:t>CTC loss</a:t>
            </a:r>
            <a:endParaRPr b="0" i="0" sz="900" u="none" cap="none" strike="noStrike">
              <a:solidFill>
                <a:srgbClr val="000000"/>
              </a:solidFill>
              <a:latin typeface="Optimistic Text"/>
              <a:ea typeface="Optimistic Text"/>
              <a:cs typeface="Optimistic Text"/>
              <a:sym typeface="Optimistic Text"/>
            </a:endParaRPr>
          </a:p>
        </p:txBody>
      </p:sp>
      <p:sp>
        <p:nvSpPr>
          <p:cNvPr id="1563" name="Google Shape;1563;p179"/>
          <p:cNvSpPr txBox="1"/>
          <p:nvPr/>
        </p:nvSpPr>
        <p:spPr>
          <a:xfrm>
            <a:off x="550232" y="2459036"/>
            <a:ext cx="3740400" cy="492428"/>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Optimistic Text"/>
                <a:ea typeface="Optimistic Text"/>
                <a:cs typeface="Optimistic Text"/>
                <a:sym typeface="Optimistic Text"/>
              </a:rPr>
              <a:t>Append Transformer decoder and a linear projector for joint CTC / Attention training</a:t>
            </a:r>
            <a:endParaRPr b="0" i="0" sz="1300" u="none" cap="none" strike="noStrike">
              <a:solidFill>
                <a:srgbClr val="000000"/>
              </a:solidFill>
              <a:latin typeface="Optimistic Text"/>
              <a:ea typeface="Optimistic Text"/>
              <a:cs typeface="Optimistic Text"/>
              <a:sym typeface="Optimistic Text"/>
            </a:endParaRPr>
          </a:p>
        </p:txBody>
      </p:sp>
      <p:sp>
        <p:nvSpPr>
          <p:cNvPr id="1564" name="Google Shape;1564;p179"/>
          <p:cNvSpPr/>
          <p:nvPr/>
        </p:nvSpPr>
        <p:spPr>
          <a:xfrm>
            <a:off x="4728813" y="2617294"/>
            <a:ext cx="3168300" cy="1114350"/>
          </a:xfrm>
          <a:prstGeom prst="rect">
            <a:avLst/>
          </a:prstGeom>
          <a:noFill/>
          <a:ln cap="flat" cmpd="sng" w="9525">
            <a:solidFill>
              <a:srgbClr val="465A69"/>
            </a:solidFill>
            <a:prstDash val="dot"/>
            <a:round/>
            <a:headEnd len="sm" w="sm" type="none"/>
            <a:tailEnd len="sm" w="sm" type="none"/>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565" name="Google Shape;1565;p179"/>
          <p:cNvSpPr txBox="1"/>
          <p:nvPr/>
        </p:nvSpPr>
        <p:spPr>
          <a:xfrm>
            <a:off x="7927125" y="2997475"/>
            <a:ext cx="753300" cy="2310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Optimistic Text"/>
                <a:ea typeface="Optimistic Text"/>
                <a:cs typeface="Optimistic Text"/>
                <a:sym typeface="Optimistic Text"/>
              </a:rPr>
              <a:t>pre-trained</a:t>
            </a:r>
            <a:endParaRPr b="0" i="0" sz="900" u="none" cap="none" strike="noStrike">
              <a:solidFill>
                <a:srgbClr val="000000"/>
              </a:solidFill>
              <a:latin typeface="Optimistic Text"/>
              <a:ea typeface="Optimistic Text"/>
              <a:cs typeface="Optimistic Text"/>
              <a:sym typeface="Optimistic Text"/>
            </a:endParaRPr>
          </a:p>
        </p:txBody>
      </p:sp>
      <p:sp>
        <p:nvSpPr>
          <p:cNvPr id="1566" name="Google Shape;1566;p179"/>
          <p:cNvSpPr txBox="1"/>
          <p:nvPr>
            <p:ph type="title"/>
          </p:nvPr>
        </p:nvSpPr>
        <p:spPr>
          <a:xfrm>
            <a:off x="436563" y="285900"/>
            <a:ext cx="5088000" cy="492428"/>
          </a:xfrm>
          <a:prstGeom prst="rect">
            <a:avLst/>
          </a:prstGeom>
          <a:noFill/>
          <a:ln>
            <a:noFill/>
          </a:ln>
        </p:spPr>
        <p:txBody>
          <a:bodyPr anchorCtr="0" anchor="t" bIns="0" lIns="0" spcFirstLastPara="1" rIns="0" wrap="square" tIns="0">
            <a:noAutofit/>
          </a:bodyPr>
          <a:lstStyle/>
          <a:p>
            <a:pPr indent="0" lvl="0" marL="0" rtl="0" algn="l">
              <a:lnSpc>
                <a:spcPct val="125000"/>
              </a:lnSpc>
              <a:spcBef>
                <a:spcPts val="0"/>
              </a:spcBef>
              <a:spcAft>
                <a:spcPts val="0"/>
              </a:spcAft>
              <a:buSzPts val="1800"/>
              <a:buNone/>
            </a:pPr>
            <a:r>
              <a:rPr lang="en" sz="2400"/>
              <a:t>Fine-tuning</a:t>
            </a:r>
            <a:endParaRPr sz="2400"/>
          </a:p>
        </p:txBody>
      </p:sp>
      <p:sp>
        <p:nvSpPr>
          <p:cNvPr id="1567" name="Google Shape;1567;p179"/>
          <p:cNvSpPr txBox="1"/>
          <p:nvPr/>
        </p:nvSpPr>
        <p:spPr>
          <a:xfrm>
            <a:off x="280504" y="4596138"/>
            <a:ext cx="5884500" cy="204900"/>
          </a:xfrm>
          <a:prstGeom prst="rect">
            <a:avLst/>
          </a:prstGeom>
          <a:noFill/>
          <a:ln>
            <a:noFill/>
          </a:ln>
        </p:spPr>
        <p:txBody>
          <a:bodyPr anchorCtr="0" anchor="t" bIns="45725" lIns="45725" spcFirstLastPara="1" rIns="45725" wrap="square" tIns="45725">
            <a:spAutoFit/>
          </a:bodyPr>
          <a:lstStyle/>
          <a:p>
            <a:pPr indent="0" lvl="0" marL="0" marR="0" rtl="0" algn="l">
              <a:lnSpc>
                <a:spcPct val="91283"/>
              </a:lnSpc>
              <a:spcBef>
                <a:spcPts val="300"/>
              </a:spcBef>
              <a:spcAft>
                <a:spcPts val="0"/>
              </a:spcAft>
              <a:buNone/>
            </a:pPr>
            <a:r>
              <a:rPr lang="en" sz="800">
                <a:solidFill>
                  <a:srgbClr val="222222"/>
                </a:solidFill>
                <a:highlight>
                  <a:srgbClr val="FFFFFF"/>
                </a:highlight>
                <a:uFill>
                  <a:noFill/>
                </a:uFill>
                <a:hlinkClick r:id="rId9">
                  <a:extLst>
                    <a:ext uri="{A12FA001-AC4F-418D-AE19-62706E023703}">
                      <ahyp:hlinkClr val="tx"/>
                    </a:ext>
                  </a:extLst>
                </a:hlinkClick>
              </a:rPr>
              <a:t>Kim</a:t>
            </a:r>
            <a:r>
              <a:rPr lang="en" sz="800">
                <a:solidFill>
                  <a:srgbClr val="222222"/>
                </a:solidFill>
                <a:highlight>
                  <a:srgbClr val="FFFFFF"/>
                </a:highlight>
              </a:rPr>
              <a:t>, </a:t>
            </a:r>
            <a:r>
              <a:rPr lang="en" sz="800">
                <a:solidFill>
                  <a:srgbClr val="222222"/>
                </a:solidFill>
                <a:highlight>
                  <a:srgbClr val="FFFFFF"/>
                </a:highlight>
                <a:uFill>
                  <a:noFill/>
                </a:uFill>
                <a:hlinkClick r:id="rId10">
                  <a:extLst>
                    <a:ext uri="{A12FA001-AC4F-418D-AE19-62706E023703}">
                      <ahyp:hlinkClr val="tx"/>
                    </a:ext>
                  </a:extLst>
                </a:hlinkClick>
              </a:rPr>
              <a:t>Suyoun</a:t>
            </a:r>
            <a:r>
              <a:rPr lang="en" sz="800">
                <a:solidFill>
                  <a:srgbClr val="222222"/>
                </a:solidFill>
                <a:highlight>
                  <a:srgbClr val="FFFFFF"/>
                </a:highlight>
              </a:rPr>
              <a:t>, et al. "Joint CTC-attention based end-to-end speech recognition using multi-task learning." ICASSP2017</a:t>
            </a:r>
            <a:endParaRPr b="1" i="0" sz="1200" u="none" cap="none" strike="noStrike">
              <a:solidFill>
                <a:schemeClr val="accent5"/>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eta_v1">
  <a:themeElements>
    <a:clrScheme name="Simple Light">
      <a:dk1>
        <a:srgbClr val="1C2B33"/>
      </a:dk1>
      <a:lt1>
        <a:srgbClr val="344854"/>
      </a:lt1>
      <a:dk2>
        <a:srgbClr val="465A69"/>
      </a:dk2>
      <a:lt2>
        <a:srgbClr val="67788A"/>
      </a:lt2>
      <a:accent1>
        <a:srgbClr val="CBD2D9"/>
      </a:accent1>
      <a:accent2>
        <a:srgbClr val="DEE3E9"/>
      </a:accent2>
      <a:accent3>
        <a:srgbClr val="F1F4F7"/>
      </a:accent3>
      <a:accent4>
        <a:srgbClr val="FFFFFF"/>
      </a:accent4>
      <a:accent5>
        <a:srgbClr val="000000"/>
      </a:accent5>
      <a:accent6>
        <a:srgbClr val="1877F2"/>
      </a:accent6>
      <a:hlink>
        <a:srgbClr val="1877F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eta_v1">
  <a:themeElements>
    <a:clrScheme name="Simple Light">
      <a:dk1>
        <a:srgbClr val="1C2B33"/>
      </a:dk1>
      <a:lt1>
        <a:srgbClr val="344854"/>
      </a:lt1>
      <a:dk2>
        <a:srgbClr val="465A69"/>
      </a:dk2>
      <a:lt2>
        <a:srgbClr val="67788A"/>
      </a:lt2>
      <a:accent1>
        <a:srgbClr val="CBD2D9"/>
      </a:accent1>
      <a:accent2>
        <a:srgbClr val="DEE3E9"/>
      </a:accent2>
      <a:accent3>
        <a:srgbClr val="F1F4F7"/>
      </a:accent3>
      <a:accent4>
        <a:srgbClr val="FFFFFF"/>
      </a:accent4>
      <a:accent5>
        <a:srgbClr val="000000"/>
      </a:accent5>
      <a:accent6>
        <a:srgbClr val="1877F2"/>
      </a:accent6>
      <a:hlink>
        <a:srgbClr val="1877F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