
<file path=[Content_Types].xml><?xml version="1.0" encoding="utf-8"?>
<Types xmlns="http://schemas.openxmlformats.org/package/2006/content-types">
  <Default Extension="png" ContentType="image/png"/>
  <Default Extension="jpeg" ContentType="image/jpeg"/>
  <Default Extension="JPG" ContentType="image/.jp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handoutMasters/handoutMaster1.xml" ContentType="application/vnd.openxmlformats-officedocument.presentationml.handoutMaster+xml"/>
  <Override PartName="/ppt/media/image3.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tags/tag1969.xml" ContentType="application/vnd.openxmlformats-officedocument.presentationml.tags+xml"/>
  <Override PartName="/ppt/tags/tag197.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00.xml" ContentType="application/vnd.openxmlformats-officedocument.presentationml.tags+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tags/tag2055.xml" ContentType="application/vnd.openxmlformats-officedocument.presentationml.tags+xml"/>
  <Override PartName="/ppt/tags/tag2056.xml" ContentType="application/vnd.openxmlformats-officedocument.presentationml.tags+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tags/tag2088.xml" ContentType="application/vnd.openxmlformats-officedocument.presentationml.tags+xml"/>
  <Override PartName="/ppt/tags/tag2089.xml" ContentType="application/vnd.openxmlformats-officedocument.presentationml.tags+xml"/>
  <Override PartName="/ppt/tags/tag20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00.xml" ContentType="application/vnd.openxmlformats-officedocument.presentationml.tags+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tags/tag211.xml" ContentType="application/vnd.openxmlformats-officedocument.presentationml.tags+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tags/tag212.xml" ContentType="application/vnd.openxmlformats-officedocument.presentationml.tags+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tags/tag2129.xml" ContentType="application/vnd.openxmlformats-officedocument.presentationml.tags+xml"/>
  <Override PartName="/ppt/tags/tag213.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tags/tag2138.xml" ContentType="application/vnd.openxmlformats-officedocument.presentationml.tags+xml"/>
  <Override PartName="/ppt/tags/tag2139.xml" ContentType="application/vnd.openxmlformats-officedocument.presentationml.tags+xml"/>
  <Override PartName="/ppt/tags/tag214.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tags/tag215.xml" ContentType="application/vnd.openxmlformats-officedocument.presentationml.tags+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tags/tag2159.xml" ContentType="application/vnd.openxmlformats-officedocument.presentationml.tags+xml"/>
  <Override PartName="/ppt/tags/tag216.xml" ContentType="application/vnd.openxmlformats-officedocument.presentationml.tags+xml"/>
  <Override PartName="/ppt/tags/tag2160.xml" ContentType="application/vnd.openxmlformats-officedocument.presentationml.tags+xml"/>
  <Override PartName="/ppt/tags/tag2161.xml" ContentType="application/vnd.openxmlformats-officedocument.presentationml.tags+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tags/tag2178.xml" ContentType="application/vnd.openxmlformats-officedocument.presentationml.tags+xml"/>
  <Override PartName="/ppt/tags/tag2179.xml" ContentType="application/vnd.openxmlformats-officedocument.presentationml.tags+xml"/>
  <Override PartName="/ppt/tags/tag218.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tags/tag2204.xml" ContentType="application/vnd.openxmlformats-officedocument.presentationml.tags+xml"/>
  <Override PartName="/ppt/tags/tag2205.xml" ContentType="application/vnd.openxmlformats-officedocument.presentationml.tags+xml"/>
  <Override PartName="/ppt/tags/tag2206.xml" ContentType="application/vnd.openxmlformats-officedocument.presentationml.tags+xml"/>
  <Override PartName="/ppt/tags/tag2207.xml" ContentType="application/vnd.openxmlformats-officedocument.presentationml.tags+xml"/>
  <Override PartName="/ppt/tags/tag2208.xml" ContentType="application/vnd.openxmlformats-officedocument.presentationml.tags+xml"/>
  <Override PartName="/ppt/tags/tag2209.xml" ContentType="application/vnd.openxmlformats-officedocument.presentationml.tags+xml"/>
  <Override PartName="/ppt/tags/tag221.xml" ContentType="application/vnd.openxmlformats-officedocument.presentationml.tags+xml"/>
  <Override PartName="/ppt/tags/tag2210.xml" ContentType="application/vnd.openxmlformats-officedocument.presentationml.tags+xml"/>
  <Override PartName="/ppt/tags/tag2211.xml" ContentType="application/vnd.openxmlformats-officedocument.presentationml.tags+xml"/>
  <Override PartName="/ppt/tags/tag2212.xml" ContentType="application/vnd.openxmlformats-officedocument.presentationml.tags+xml"/>
  <Override PartName="/ppt/tags/tag2213.xml" ContentType="application/vnd.openxmlformats-officedocument.presentationml.tags+xml"/>
  <Override PartName="/ppt/tags/tag2214.xml" ContentType="application/vnd.openxmlformats-officedocument.presentationml.tags+xml"/>
  <Override PartName="/ppt/tags/tag2215.xml" ContentType="application/vnd.openxmlformats-officedocument.presentationml.tags+xml"/>
  <Override PartName="/ppt/tags/tag2216.xml" ContentType="application/vnd.openxmlformats-officedocument.presentationml.tags+xml"/>
  <Override PartName="/ppt/tags/tag2217.xml" ContentType="application/vnd.openxmlformats-officedocument.presentationml.tags+xml"/>
  <Override PartName="/ppt/tags/tag2218.xml" ContentType="application/vnd.openxmlformats-officedocument.presentationml.tags+xml"/>
  <Override PartName="/ppt/tags/tag2219.xml" ContentType="application/vnd.openxmlformats-officedocument.presentationml.tags+xml"/>
  <Override PartName="/ppt/tags/tag222.xml" ContentType="application/vnd.openxmlformats-officedocument.presentationml.tags+xml"/>
  <Override PartName="/ppt/tags/tag2220.xml" ContentType="application/vnd.openxmlformats-officedocument.presentationml.tags+xml"/>
  <Override PartName="/ppt/tags/tag2221.xml" ContentType="application/vnd.openxmlformats-officedocument.presentationml.tags+xml"/>
  <Override PartName="/ppt/tags/tag2222.xml" ContentType="application/vnd.openxmlformats-officedocument.presentationml.tags+xml"/>
  <Override PartName="/ppt/tags/tag2223.xml" ContentType="application/vnd.openxmlformats-officedocument.presentationml.tags+xml"/>
  <Override PartName="/ppt/tags/tag2224.xml" ContentType="application/vnd.openxmlformats-officedocument.presentationml.tags+xml"/>
  <Override PartName="/ppt/tags/tag2225.xml" ContentType="application/vnd.openxmlformats-officedocument.presentationml.tags+xml"/>
  <Override PartName="/ppt/tags/tag2226.xml" ContentType="application/vnd.openxmlformats-officedocument.presentationml.tags+xml"/>
  <Override PartName="/ppt/tags/tag2227.xml" ContentType="application/vnd.openxmlformats-officedocument.presentationml.tags+xml"/>
  <Override PartName="/ppt/tags/tag2228.xml" ContentType="application/vnd.openxmlformats-officedocument.presentationml.tags+xml"/>
  <Override PartName="/ppt/tags/tag2229.xml" ContentType="application/vnd.openxmlformats-officedocument.presentationml.tags+xml"/>
  <Override PartName="/ppt/tags/tag223.xml" ContentType="application/vnd.openxmlformats-officedocument.presentationml.tags+xml"/>
  <Override PartName="/ppt/tags/tag2230.xml" ContentType="application/vnd.openxmlformats-officedocument.presentationml.tags+xml"/>
  <Override PartName="/ppt/tags/tag2231.xml" ContentType="application/vnd.openxmlformats-officedocument.presentationml.tags+xml"/>
  <Override PartName="/ppt/tags/tag2232.xml" ContentType="application/vnd.openxmlformats-officedocument.presentationml.tags+xml"/>
  <Override PartName="/ppt/tags/tag2233.xml" ContentType="application/vnd.openxmlformats-officedocument.presentationml.tags+xml"/>
  <Override PartName="/ppt/tags/tag2234.xml" ContentType="application/vnd.openxmlformats-officedocument.presentationml.tags+xml"/>
  <Override PartName="/ppt/tags/tag2235.xml" ContentType="application/vnd.openxmlformats-officedocument.presentationml.tags+xml"/>
  <Override PartName="/ppt/tags/tag2236.xml" ContentType="application/vnd.openxmlformats-officedocument.presentationml.tags+xml"/>
  <Override PartName="/ppt/tags/tag2237.xml" ContentType="application/vnd.openxmlformats-officedocument.presentationml.tags+xml"/>
  <Override PartName="/ppt/tags/tag2238.xml" ContentType="application/vnd.openxmlformats-officedocument.presentationml.tags+xml"/>
  <Override PartName="/ppt/tags/tag2239.xml" ContentType="application/vnd.openxmlformats-officedocument.presentationml.tags+xml"/>
  <Override PartName="/ppt/tags/tag224.xml" ContentType="application/vnd.openxmlformats-officedocument.presentationml.tags+xml"/>
  <Override PartName="/ppt/tags/tag2240.xml" ContentType="application/vnd.openxmlformats-officedocument.presentationml.tags+xml"/>
  <Override PartName="/ppt/tags/tag2241.xml" ContentType="application/vnd.openxmlformats-officedocument.presentationml.tags+xml"/>
  <Override PartName="/ppt/tags/tag2242.xml" ContentType="application/vnd.openxmlformats-officedocument.presentationml.tags+xml"/>
  <Override PartName="/ppt/tags/tag2243.xml" ContentType="application/vnd.openxmlformats-officedocument.presentationml.tags+xml"/>
  <Override PartName="/ppt/tags/tag2244.xml" ContentType="application/vnd.openxmlformats-officedocument.presentationml.tags+xml"/>
  <Override PartName="/ppt/tags/tag2245.xml" ContentType="application/vnd.openxmlformats-officedocument.presentationml.tags+xml"/>
  <Override PartName="/ppt/tags/tag2246.xml" ContentType="application/vnd.openxmlformats-officedocument.presentationml.tags+xml"/>
  <Override PartName="/ppt/tags/tag2247.xml" ContentType="application/vnd.openxmlformats-officedocument.presentationml.tags+xml"/>
  <Override PartName="/ppt/tags/tag2248.xml" ContentType="application/vnd.openxmlformats-officedocument.presentationml.tags+xml"/>
  <Override PartName="/ppt/tags/tag2249.xml" ContentType="application/vnd.openxmlformats-officedocument.presentationml.tags+xml"/>
  <Override PartName="/ppt/tags/tag225.xml" ContentType="application/vnd.openxmlformats-officedocument.presentationml.tags+xml"/>
  <Override PartName="/ppt/tags/tag2250.xml" ContentType="application/vnd.openxmlformats-officedocument.presentationml.tags+xml"/>
  <Override PartName="/ppt/tags/tag2251.xml" ContentType="application/vnd.openxmlformats-officedocument.presentationml.tags+xml"/>
  <Override PartName="/ppt/tags/tag2252.xml" ContentType="application/vnd.openxmlformats-officedocument.presentationml.tags+xml"/>
  <Override PartName="/ppt/tags/tag2253.xml" ContentType="application/vnd.openxmlformats-officedocument.presentationml.tags+xml"/>
  <Override PartName="/ppt/tags/tag2254.xml" ContentType="application/vnd.openxmlformats-officedocument.presentationml.tags+xml"/>
  <Override PartName="/ppt/tags/tag2255.xml" ContentType="application/vnd.openxmlformats-officedocument.presentationml.tags+xml"/>
  <Override PartName="/ppt/tags/tag2256.xml" ContentType="application/vnd.openxmlformats-officedocument.presentationml.tags+xml"/>
  <Override PartName="/ppt/tags/tag2257.xml" ContentType="application/vnd.openxmlformats-officedocument.presentationml.tags+xml"/>
  <Override PartName="/ppt/tags/tag2258.xml" ContentType="application/vnd.openxmlformats-officedocument.presentationml.tags+xml"/>
  <Override PartName="/ppt/tags/tag2259.xml" ContentType="application/vnd.openxmlformats-officedocument.presentationml.tags+xml"/>
  <Override PartName="/ppt/tags/tag226.xml" ContentType="application/vnd.openxmlformats-officedocument.presentationml.tags+xml"/>
  <Override PartName="/ppt/tags/tag2260.xml" ContentType="application/vnd.openxmlformats-officedocument.presentationml.tags+xml"/>
  <Override PartName="/ppt/tags/tag2261.xml" ContentType="application/vnd.openxmlformats-officedocument.presentationml.tags+xml"/>
  <Override PartName="/ppt/tags/tag2262.xml" ContentType="application/vnd.openxmlformats-officedocument.presentationml.tags+xml"/>
  <Override PartName="/ppt/tags/tag2263.xml" ContentType="application/vnd.openxmlformats-officedocument.presentationml.tags+xml"/>
  <Override PartName="/ppt/tags/tag2264.xml" ContentType="application/vnd.openxmlformats-officedocument.presentationml.tags+xml"/>
  <Override PartName="/ppt/tags/tag2265.xml" ContentType="application/vnd.openxmlformats-officedocument.presentationml.tags+xml"/>
  <Override PartName="/ppt/tags/tag2266.xml" ContentType="application/vnd.openxmlformats-officedocument.presentationml.tags+xml"/>
  <Override PartName="/ppt/tags/tag2267.xml" ContentType="application/vnd.openxmlformats-officedocument.presentationml.tags+xml"/>
  <Override PartName="/ppt/tags/tag2268.xml" ContentType="application/vnd.openxmlformats-officedocument.presentationml.tags+xml"/>
  <Override PartName="/ppt/tags/tag2269.xml" ContentType="application/vnd.openxmlformats-officedocument.presentationml.tags+xml"/>
  <Override PartName="/ppt/tags/tag227.xml" ContentType="application/vnd.openxmlformats-officedocument.presentationml.tags+xml"/>
  <Override PartName="/ppt/tags/tag2270.xml" ContentType="application/vnd.openxmlformats-officedocument.presentationml.tags+xml"/>
  <Override PartName="/ppt/tags/tag2271.xml" ContentType="application/vnd.openxmlformats-officedocument.presentationml.tags+xml"/>
  <Override PartName="/ppt/tags/tag2272.xml" ContentType="application/vnd.openxmlformats-officedocument.presentationml.tags+xml"/>
  <Override PartName="/ppt/tags/tag2273.xml" ContentType="application/vnd.openxmlformats-officedocument.presentationml.tags+xml"/>
  <Override PartName="/ppt/tags/tag2274.xml" ContentType="application/vnd.openxmlformats-officedocument.presentationml.tags+xml"/>
  <Override PartName="/ppt/tags/tag2275.xml" ContentType="application/vnd.openxmlformats-officedocument.presentationml.tags+xml"/>
  <Override PartName="/ppt/tags/tag2276.xml" ContentType="application/vnd.openxmlformats-officedocument.presentationml.tags+xml"/>
  <Override PartName="/ppt/tags/tag2277.xml" ContentType="application/vnd.openxmlformats-officedocument.presentationml.tags+xml"/>
  <Override PartName="/ppt/tags/tag2278.xml" ContentType="application/vnd.openxmlformats-officedocument.presentationml.tags+xml"/>
  <Override PartName="/ppt/tags/tag2279.xml" ContentType="application/vnd.openxmlformats-officedocument.presentationml.tags+xml"/>
  <Override PartName="/ppt/tags/tag228.xml" ContentType="application/vnd.openxmlformats-officedocument.presentationml.tags+xml"/>
  <Override PartName="/ppt/tags/tag2280.xml" ContentType="application/vnd.openxmlformats-officedocument.presentationml.tags+xml"/>
  <Override PartName="/ppt/tags/tag2281.xml" ContentType="application/vnd.openxmlformats-officedocument.presentationml.tags+xml"/>
  <Override PartName="/ppt/tags/tag2282.xml" ContentType="application/vnd.openxmlformats-officedocument.presentationml.tags+xml"/>
  <Override PartName="/ppt/tags/tag2283.xml" ContentType="application/vnd.openxmlformats-officedocument.presentationml.tags+xml"/>
  <Override PartName="/ppt/tags/tag2284.xml" ContentType="application/vnd.openxmlformats-officedocument.presentationml.tags+xml"/>
  <Override PartName="/ppt/tags/tag2285.xml" ContentType="application/vnd.openxmlformats-officedocument.presentationml.tags+xml"/>
  <Override PartName="/ppt/tags/tag2286.xml" ContentType="application/vnd.openxmlformats-officedocument.presentationml.tags+xml"/>
  <Override PartName="/ppt/tags/tag2287.xml" ContentType="application/vnd.openxmlformats-officedocument.presentationml.tags+xml"/>
  <Override PartName="/ppt/tags/tag2288.xml" ContentType="application/vnd.openxmlformats-officedocument.presentationml.tags+xml"/>
  <Override PartName="/ppt/tags/tag2289.xml" ContentType="application/vnd.openxmlformats-officedocument.presentationml.tags+xml"/>
  <Override PartName="/ppt/tags/tag229.xml" ContentType="application/vnd.openxmlformats-officedocument.presentationml.tags+xml"/>
  <Override PartName="/ppt/tags/tag2290.xml" ContentType="application/vnd.openxmlformats-officedocument.presentationml.tags+xml"/>
  <Override PartName="/ppt/tags/tag2291.xml" ContentType="application/vnd.openxmlformats-officedocument.presentationml.tags+xml"/>
  <Override PartName="/ppt/tags/tag2292.xml" ContentType="application/vnd.openxmlformats-officedocument.presentationml.tags+xml"/>
  <Override PartName="/ppt/tags/tag2293.xml" ContentType="application/vnd.openxmlformats-officedocument.presentationml.tags+xml"/>
  <Override PartName="/ppt/tags/tag2294.xml" ContentType="application/vnd.openxmlformats-officedocument.presentationml.tags+xml"/>
  <Override PartName="/ppt/tags/tag2295.xml" ContentType="application/vnd.openxmlformats-officedocument.presentationml.tags+xml"/>
  <Override PartName="/ppt/tags/tag2296.xml" ContentType="application/vnd.openxmlformats-officedocument.presentationml.tags+xml"/>
  <Override PartName="/ppt/tags/tag2297.xml" ContentType="application/vnd.openxmlformats-officedocument.presentationml.tags+xml"/>
  <Override PartName="/ppt/tags/tag2298.xml" ContentType="application/vnd.openxmlformats-officedocument.presentationml.tags+xml"/>
  <Override PartName="/ppt/tags/tag229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00.xml" ContentType="application/vnd.openxmlformats-officedocument.presentationml.tags+xml"/>
  <Override PartName="/ppt/tags/tag2301.xml" ContentType="application/vnd.openxmlformats-officedocument.presentationml.tags+xml"/>
  <Override PartName="/ppt/tags/tag2302.xml" ContentType="application/vnd.openxmlformats-officedocument.presentationml.tags+xml"/>
  <Override PartName="/ppt/tags/tag2303.xml" ContentType="application/vnd.openxmlformats-officedocument.presentationml.tags+xml"/>
  <Override PartName="/ppt/tags/tag2304.xml" ContentType="application/vnd.openxmlformats-officedocument.presentationml.tags+xml"/>
  <Override PartName="/ppt/tags/tag2305.xml" ContentType="application/vnd.openxmlformats-officedocument.presentationml.tags+xml"/>
  <Override PartName="/ppt/tags/tag2306.xml" ContentType="application/vnd.openxmlformats-officedocument.presentationml.tags+xml"/>
  <Override PartName="/ppt/tags/tag2307.xml" ContentType="application/vnd.openxmlformats-officedocument.presentationml.tags+xml"/>
  <Override PartName="/ppt/tags/tag2308.xml" ContentType="application/vnd.openxmlformats-officedocument.presentationml.tags+xml"/>
  <Override PartName="/ppt/tags/tag2309.xml" ContentType="application/vnd.openxmlformats-officedocument.presentationml.tags+xml"/>
  <Override PartName="/ppt/tags/tag231.xml" ContentType="application/vnd.openxmlformats-officedocument.presentationml.tags+xml"/>
  <Override PartName="/ppt/tags/tag2310.xml" ContentType="application/vnd.openxmlformats-officedocument.presentationml.tags+xml"/>
  <Override PartName="/ppt/tags/tag2311.xml" ContentType="application/vnd.openxmlformats-officedocument.presentationml.tags+xml"/>
  <Override PartName="/ppt/tags/tag2312.xml" ContentType="application/vnd.openxmlformats-officedocument.presentationml.tags+xml"/>
  <Override PartName="/ppt/tags/tag2313.xml" ContentType="application/vnd.openxmlformats-officedocument.presentationml.tags+xml"/>
  <Override PartName="/ppt/tags/tag2314.xml" ContentType="application/vnd.openxmlformats-officedocument.presentationml.tags+xml"/>
  <Override PartName="/ppt/tags/tag2315.xml" ContentType="application/vnd.openxmlformats-officedocument.presentationml.tags+xml"/>
  <Override PartName="/ppt/tags/tag2316.xml" ContentType="application/vnd.openxmlformats-officedocument.presentationml.tags+xml"/>
  <Override PartName="/ppt/tags/tag2317.xml" ContentType="application/vnd.openxmlformats-officedocument.presentationml.tags+xml"/>
  <Override PartName="/ppt/tags/tag2318.xml" ContentType="application/vnd.openxmlformats-officedocument.presentationml.tags+xml"/>
  <Override PartName="/ppt/tags/tag2319.xml" ContentType="application/vnd.openxmlformats-officedocument.presentationml.tags+xml"/>
  <Override PartName="/ppt/tags/tag232.xml" ContentType="application/vnd.openxmlformats-officedocument.presentationml.tags+xml"/>
  <Override PartName="/ppt/tags/tag2320.xml" ContentType="application/vnd.openxmlformats-officedocument.presentationml.tags+xml"/>
  <Override PartName="/ppt/tags/tag2321.xml" ContentType="application/vnd.openxmlformats-officedocument.presentationml.tags+xml"/>
  <Override PartName="/ppt/tags/tag2322.xml" ContentType="application/vnd.openxmlformats-officedocument.presentationml.tags+xml"/>
  <Override PartName="/ppt/tags/tag2323.xml" ContentType="application/vnd.openxmlformats-officedocument.presentationml.tags+xml"/>
  <Override PartName="/ppt/tags/tag2324.xml" ContentType="application/vnd.openxmlformats-officedocument.presentationml.tags+xml"/>
  <Override PartName="/ppt/tags/tag2325.xml" ContentType="application/vnd.openxmlformats-officedocument.presentationml.tags+xml"/>
  <Override PartName="/ppt/tags/tag2326.xml" ContentType="application/vnd.openxmlformats-officedocument.presentationml.tags+xml"/>
  <Override PartName="/ppt/tags/tag2327.xml" ContentType="application/vnd.openxmlformats-officedocument.presentationml.tags+xml"/>
  <Override PartName="/ppt/tags/tag2328.xml" ContentType="application/vnd.openxmlformats-officedocument.presentationml.tags+xml"/>
  <Override PartName="/ppt/tags/tag2329.xml" ContentType="application/vnd.openxmlformats-officedocument.presentationml.tags+xml"/>
  <Override PartName="/ppt/tags/tag233.xml" ContentType="application/vnd.openxmlformats-officedocument.presentationml.tags+xml"/>
  <Override PartName="/ppt/tags/tag2330.xml" ContentType="application/vnd.openxmlformats-officedocument.presentationml.tags+xml"/>
  <Override PartName="/ppt/tags/tag2331.xml" ContentType="application/vnd.openxmlformats-officedocument.presentationml.tags+xml"/>
  <Override PartName="/ppt/tags/tag2332.xml" ContentType="application/vnd.openxmlformats-officedocument.presentationml.tags+xml"/>
  <Override PartName="/ppt/tags/tag2333.xml" ContentType="application/vnd.openxmlformats-officedocument.presentationml.tags+xml"/>
  <Override PartName="/ppt/tags/tag2334.xml" ContentType="application/vnd.openxmlformats-officedocument.presentationml.tags+xml"/>
  <Override PartName="/ppt/tags/tag2335.xml" ContentType="application/vnd.openxmlformats-officedocument.presentationml.tags+xml"/>
  <Override PartName="/ppt/tags/tag2336.xml" ContentType="application/vnd.openxmlformats-officedocument.presentationml.tags+xml"/>
  <Override PartName="/ppt/tags/tag2337.xml" ContentType="application/vnd.openxmlformats-officedocument.presentationml.tags+xml"/>
  <Override PartName="/ppt/tags/tag2338.xml" ContentType="application/vnd.openxmlformats-officedocument.presentationml.tags+xml"/>
  <Override PartName="/ppt/tags/tag2339.xml" ContentType="application/vnd.openxmlformats-officedocument.presentationml.tags+xml"/>
  <Override PartName="/ppt/tags/tag234.xml" ContentType="application/vnd.openxmlformats-officedocument.presentationml.tags+xml"/>
  <Override PartName="/ppt/tags/tag2340.xml" ContentType="application/vnd.openxmlformats-officedocument.presentationml.tags+xml"/>
  <Override PartName="/ppt/tags/tag2341.xml" ContentType="application/vnd.openxmlformats-officedocument.presentationml.tags+xml"/>
  <Override PartName="/ppt/tags/tag2342.xml" ContentType="application/vnd.openxmlformats-officedocument.presentationml.tags+xml"/>
  <Override PartName="/ppt/tags/tag2343.xml" ContentType="application/vnd.openxmlformats-officedocument.presentationml.tags+xml"/>
  <Override PartName="/ppt/tags/tag2344.xml" ContentType="application/vnd.openxmlformats-officedocument.presentationml.tags+xml"/>
  <Override PartName="/ppt/tags/tag2345.xml" ContentType="application/vnd.openxmlformats-officedocument.presentationml.tags+xml"/>
  <Override PartName="/ppt/tags/tag2346.xml" ContentType="application/vnd.openxmlformats-officedocument.presentationml.tags+xml"/>
  <Override PartName="/ppt/tags/tag2347.xml" ContentType="application/vnd.openxmlformats-officedocument.presentationml.tags+xml"/>
  <Override PartName="/ppt/tags/tag2348.xml" ContentType="application/vnd.openxmlformats-officedocument.presentationml.tags+xml"/>
  <Override PartName="/ppt/tags/tag2349.xml" ContentType="application/vnd.openxmlformats-officedocument.presentationml.tags+xml"/>
  <Override PartName="/ppt/tags/tag235.xml" ContentType="application/vnd.openxmlformats-officedocument.presentationml.tags+xml"/>
  <Override PartName="/ppt/tags/tag2350.xml" ContentType="application/vnd.openxmlformats-officedocument.presentationml.tags+xml"/>
  <Override PartName="/ppt/tags/tag2351.xml" ContentType="application/vnd.openxmlformats-officedocument.presentationml.tags+xml"/>
  <Override PartName="/ppt/tags/tag2352.xml" ContentType="application/vnd.openxmlformats-officedocument.presentationml.tags+xml"/>
  <Override PartName="/ppt/tags/tag2353.xml" ContentType="application/vnd.openxmlformats-officedocument.presentationml.tags+xml"/>
  <Override PartName="/ppt/tags/tag2354.xml" ContentType="application/vnd.openxmlformats-officedocument.presentationml.tags+xml"/>
  <Override PartName="/ppt/tags/tag2355.xml" ContentType="application/vnd.openxmlformats-officedocument.presentationml.tags+xml"/>
  <Override PartName="/ppt/tags/tag2356.xml" ContentType="application/vnd.openxmlformats-officedocument.presentationml.tags+xml"/>
  <Override PartName="/ppt/tags/tag2357.xml" ContentType="application/vnd.openxmlformats-officedocument.presentationml.tags+xml"/>
  <Override PartName="/ppt/tags/tag2358.xml" ContentType="application/vnd.openxmlformats-officedocument.presentationml.tags+xml"/>
  <Override PartName="/ppt/tags/tag2359.xml" ContentType="application/vnd.openxmlformats-officedocument.presentationml.tags+xml"/>
  <Override PartName="/ppt/tags/tag236.xml" ContentType="application/vnd.openxmlformats-officedocument.presentationml.tags+xml"/>
  <Override PartName="/ppt/tags/tag2360.xml" ContentType="application/vnd.openxmlformats-officedocument.presentationml.tags+xml"/>
  <Override PartName="/ppt/tags/tag2361.xml" ContentType="application/vnd.openxmlformats-officedocument.presentationml.tags+xml"/>
  <Override PartName="/ppt/tags/tag2362.xml" ContentType="application/vnd.openxmlformats-officedocument.presentationml.tags+xml"/>
  <Override PartName="/ppt/tags/tag2363.xml" ContentType="application/vnd.openxmlformats-officedocument.presentationml.tags+xml"/>
  <Override PartName="/ppt/tags/tag2364.xml" ContentType="application/vnd.openxmlformats-officedocument.presentationml.tags+xml"/>
  <Override PartName="/ppt/tags/tag2365.xml" ContentType="application/vnd.openxmlformats-officedocument.presentationml.tags+xml"/>
  <Override PartName="/ppt/tags/tag2366.xml" ContentType="application/vnd.openxmlformats-officedocument.presentationml.tags+xml"/>
  <Override PartName="/ppt/tags/tag2367.xml" ContentType="application/vnd.openxmlformats-officedocument.presentationml.tags+xml"/>
  <Override PartName="/ppt/tags/tag2368.xml" ContentType="application/vnd.openxmlformats-officedocument.presentationml.tags+xml"/>
  <Override PartName="/ppt/tags/tag2369.xml" ContentType="application/vnd.openxmlformats-officedocument.presentationml.tags+xml"/>
  <Override PartName="/ppt/tags/tag237.xml" ContentType="application/vnd.openxmlformats-officedocument.presentationml.tags+xml"/>
  <Override PartName="/ppt/tags/tag2370.xml" ContentType="application/vnd.openxmlformats-officedocument.presentationml.tags+xml"/>
  <Override PartName="/ppt/tags/tag2371.xml" ContentType="application/vnd.openxmlformats-officedocument.presentationml.tags+xml"/>
  <Override PartName="/ppt/tags/tag2372.xml" ContentType="application/vnd.openxmlformats-officedocument.presentationml.tags+xml"/>
  <Override PartName="/ppt/tags/tag2373.xml" ContentType="application/vnd.openxmlformats-officedocument.presentationml.tags+xml"/>
  <Override PartName="/ppt/tags/tag2374.xml" ContentType="application/vnd.openxmlformats-officedocument.presentationml.tags+xml"/>
  <Override PartName="/ppt/tags/tag2375.xml" ContentType="application/vnd.openxmlformats-officedocument.presentationml.tags+xml"/>
  <Override PartName="/ppt/tags/tag2376.xml" ContentType="application/vnd.openxmlformats-officedocument.presentationml.tags+xml"/>
  <Override PartName="/ppt/tags/tag2377.xml" ContentType="application/vnd.openxmlformats-officedocument.presentationml.tags+xml"/>
  <Override PartName="/ppt/tags/tag2378.xml" ContentType="application/vnd.openxmlformats-officedocument.presentationml.tags+xml"/>
  <Override PartName="/ppt/tags/tag2379.xml" ContentType="application/vnd.openxmlformats-officedocument.presentationml.tags+xml"/>
  <Override PartName="/ppt/tags/tag238.xml" ContentType="application/vnd.openxmlformats-officedocument.presentationml.tags+xml"/>
  <Override PartName="/ppt/tags/tag2380.xml" ContentType="application/vnd.openxmlformats-officedocument.presentationml.tags+xml"/>
  <Override PartName="/ppt/tags/tag2381.xml" ContentType="application/vnd.openxmlformats-officedocument.presentationml.tags+xml"/>
  <Override PartName="/ppt/tags/tag2382.xml" ContentType="application/vnd.openxmlformats-officedocument.presentationml.tags+xml"/>
  <Override PartName="/ppt/tags/tag2383.xml" ContentType="application/vnd.openxmlformats-officedocument.presentationml.tags+xml"/>
  <Override PartName="/ppt/tags/tag2384.xml" ContentType="application/vnd.openxmlformats-officedocument.presentationml.tags+xml"/>
  <Override PartName="/ppt/tags/tag2385.xml" ContentType="application/vnd.openxmlformats-officedocument.presentationml.tags+xml"/>
  <Override PartName="/ppt/tags/tag2386.xml" ContentType="application/vnd.openxmlformats-officedocument.presentationml.tags+xml"/>
  <Override PartName="/ppt/tags/tag2387.xml" ContentType="application/vnd.openxmlformats-officedocument.presentationml.tags+xml"/>
  <Override PartName="/ppt/tags/tag2388.xml" ContentType="application/vnd.openxmlformats-officedocument.presentationml.tags+xml"/>
  <Override PartName="/ppt/tags/tag2389.xml" ContentType="application/vnd.openxmlformats-officedocument.presentationml.tags+xml"/>
  <Override PartName="/ppt/tags/tag239.xml" ContentType="application/vnd.openxmlformats-officedocument.presentationml.tags+xml"/>
  <Override PartName="/ppt/tags/tag2390.xml" ContentType="application/vnd.openxmlformats-officedocument.presentationml.tags+xml"/>
  <Override PartName="/ppt/tags/tag2391.xml" ContentType="application/vnd.openxmlformats-officedocument.presentationml.tags+xml"/>
  <Override PartName="/ppt/tags/tag2392.xml" ContentType="application/vnd.openxmlformats-officedocument.presentationml.tags+xml"/>
  <Override PartName="/ppt/tags/tag2393.xml" ContentType="application/vnd.openxmlformats-officedocument.presentationml.tags+xml"/>
  <Override PartName="/ppt/tags/tag2394.xml" ContentType="application/vnd.openxmlformats-officedocument.presentationml.tags+xml"/>
  <Override PartName="/ppt/tags/tag2395.xml" ContentType="application/vnd.openxmlformats-officedocument.presentationml.tags+xml"/>
  <Override PartName="/ppt/tags/tag2396.xml" ContentType="application/vnd.openxmlformats-officedocument.presentationml.tags+xml"/>
  <Override PartName="/ppt/tags/tag2397.xml" ContentType="application/vnd.openxmlformats-officedocument.presentationml.tags+xml"/>
  <Override PartName="/ppt/tags/tag2398.xml" ContentType="application/vnd.openxmlformats-officedocument.presentationml.tags+xml"/>
  <Override PartName="/ppt/tags/tag239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00.xml" ContentType="application/vnd.openxmlformats-officedocument.presentationml.tags+xml"/>
  <Override PartName="/ppt/tags/tag2401.xml" ContentType="application/vnd.openxmlformats-officedocument.presentationml.tags+xml"/>
  <Override PartName="/ppt/tags/tag2402.xml" ContentType="application/vnd.openxmlformats-officedocument.presentationml.tags+xml"/>
  <Override PartName="/ppt/tags/tag2403.xml" ContentType="application/vnd.openxmlformats-officedocument.presentationml.tags+xml"/>
  <Override PartName="/ppt/tags/tag2404.xml" ContentType="application/vnd.openxmlformats-officedocument.presentationml.tags+xml"/>
  <Override PartName="/ppt/tags/tag2405.xml" ContentType="application/vnd.openxmlformats-officedocument.presentationml.tags+xml"/>
  <Override PartName="/ppt/tags/tag2406.xml" ContentType="application/vnd.openxmlformats-officedocument.presentationml.tags+xml"/>
  <Override PartName="/ppt/tags/tag2407.xml" ContentType="application/vnd.openxmlformats-officedocument.presentationml.tags+xml"/>
  <Override PartName="/ppt/tags/tag2408.xml" ContentType="application/vnd.openxmlformats-officedocument.presentationml.tags+xml"/>
  <Override PartName="/ppt/tags/tag2409.xml" ContentType="application/vnd.openxmlformats-officedocument.presentationml.tags+xml"/>
  <Override PartName="/ppt/tags/tag241.xml" ContentType="application/vnd.openxmlformats-officedocument.presentationml.tags+xml"/>
  <Override PartName="/ppt/tags/tag2410.xml" ContentType="application/vnd.openxmlformats-officedocument.presentationml.tags+xml"/>
  <Override PartName="/ppt/tags/tag2411.xml" ContentType="application/vnd.openxmlformats-officedocument.presentationml.tags+xml"/>
  <Override PartName="/ppt/tags/tag2412.xml" ContentType="application/vnd.openxmlformats-officedocument.presentationml.tags+xml"/>
  <Override PartName="/ppt/tags/tag2413.xml" ContentType="application/vnd.openxmlformats-officedocument.presentationml.tags+xml"/>
  <Override PartName="/ppt/tags/tag2414.xml" ContentType="application/vnd.openxmlformats-officedocument.presentationml.tags+xml"/>
  <Override PartName="/ppt/tags/tag2415.xml" ContentType="application/vnd.openxmlformats-officedocument.presentationml.tags+xml"/>
  <Override PartName="/ppt/tags/tag2416.xml" ContentType="application/vnd.openxmlformats-officedocument.presentationml.tags+xml"/>
  <Override PartName="/ppt/tags/tag2417.xml" ContentType="application/vnd.openxmlformats-officedocument.presentationml.tags+xml"/>
  <Override PartName="/ppt/tags/tag2418.xml" ContentType="application/vnd.openxmlformats-officedocument.presentationml.tags+xml"/>
  <Override PartName="/ppt/tags/tag2419.xml" ContentType="application/vnd.openxmlformats-officedocument.presentationml.tags+xml"/>
  <Override PartName="/ppt/tags/tag242.xml" ContentType="application/vnd.openxmlformats-officedocument.presentationml.tags+xml"/>
  <Override PartName="/ppt/tags/tag2420.xml" ContentType="application/vnd.openxmlformats-officedocument.presentationml.tags+xml"/>
  <Override PartName="/ppt/tags/tag2421.xml" ContentType="application/vnd.openxmlformats-officedocument.presentationml.tags+xml"/>
  <Override PartName="/ppt/tags/tag2422.xml" ContentType="application/vnd.openxmlformats-officedocument.presentationml.tags+xml"/>
  <Override PartName="/ppt/tags/tag2423.xml" ContentType="application/vnd.openxmlformats-officedocument.presentationml.tags+xml"/>
  <Override PartName="/ppt/tags/tag2424.xml" ContentType="application/vnd.openxmlformats-officedocument.presentationml.tags+xml"/>
  <Override PartName="/ppt/tags/tag2425.xml" ContentType="application/vnd.openxmlformats-officedocument.presentationml.tags+xml"/>
  <Override PartName="/ppt/tags/tag2426.xml" ContentType="application/vnd.openxmlformats-officedocument.presentationml.tags+xml"/>
  <Override PartName="/ppt/tags/tag2427.xml" ContentType="application/vnd.openxmlformats-officedocument.presentationml.tags+xml"/>
  <Override PartName="/ppt/tags/tag2428.xml" ContentType="application/vnd.openxmlformats-officedocument.presentationml.tags+xml"/>
  <Override PartName="/ppt/tags/tag2429.xml" ContentType="application/vnd.openxmlformats-officedocument.presentationml.tags+xml"/>
  <Override PartName="/ppt/tags/tag243.xml" ContentType="application/vnd.openxmlformats-officedocument.presentationml.tags+xml"/>
  <Override PartName="/ppt/tags/tag2430.xml" ContentType="application/vnd.openxmlformats-officedocument.presentationml.tags+xml"/>
  <Override PartName="/ppt/tags/tag2431.xml" ContentType="application/vnd.openxmlformats-officedocument.presentationml.tags+xml"/>
  <Override PartName="/ppt/tags/tag2432.xml" ContentType="application/vnd.openxmlformats-officedocument.presentationml.tags+xml"/>
  <Override PartName="/ppt/tags/tag2433.xml" ContentType="application/vnd.openxmlformats-officedocument.presentationml.tags+xml"/>
  <Override PartName="/ppt/tags/tag2434.xml" ContentType="application/vnd.openxmlformats-officedocument.presentationml.tags+xml"/>
  <Override PartName="/ppt/tags/tag2435.xml" ContentType="application/vnd.openxmlformats-officedocument.presentationml.tags+xml"/>
  <Override PartName="/ppt/tags/tag2436.xml" ContentType="application/vnd.openxmlformats-officedocument.presentationml.tags+xml"/>
  <Override PartName="/ppt/tags/tag2437.xml" ContentType="application/vnd.openxmlformats-officedocument.presentationml.tags+xml"/>
  <Override PartName="/ppt/tags/tag2438.xml" ContentType="application/vnd.openxmlformats-officedocument.presentationml.tags+xml"/>
  <Override PartName="/ppt/tags/tag2439.xml" ContentType="application/vnd.openxmlformats-officedocument.presentationml.tags+xml"/>
  <Override PartName="/ppt/tags/tag244.xml" ContentType="application/vnd.openxmlformats-officedocument.presentationml.tags+xml"/>
  <Override PartName="/ppt/tags/tag2440.xml" ContentType="application/vnd.openxmlformats-officedocument.presentationml.tags+xml"/>
  <Override PartName="/ppt/tags/tag2441.xml" ContentType="application/vnd.openxmlformats-officedocument.presentationml.tags+xml"/>
  <Override PartName="/ppt/tags/tag2442.xml" ContentType="application/vnd.openxmlformats-officedocument.presentationml.tags+xml"/>
  <Override PartName="/ppt/tags/tag2443.xml" ContentType="application/vnd.openxmlformats-officedocument.presentationml.tags+xml"/>
  <Override PartName="/ppt/tags/tag2444.xml" ContentType="application/vnd.openxmlformats-officedocument.presentationml.tags+xml"/>
  <Override PartName="/ppt/tags/tag2445.xml" ContentType="application/vnd.openxmlformats-officedocument.presentationml.tags+xml"/>
  <Override PartName="/ppt/tags/tag2446.xml" ContentType="application/vnd.openxmlformats-officedocument.presentationml.tags+xml"/>
  <Override PartName="/ppt/tags/tag2447.xml" ContentType="application/vnd.openxmlformats-officedocument.presentationml.tags+xml"/>
  <Override PartName="/ppt/tags/tag2448.xml" ContentType="application/vnd.openxmlformats-officedocument.presentationml.tags+xml"/>
  <Override PartName="/ppt/tags/tag2449.xml" ContentType="application/vnd.openxmlformats-officedocument.presentationml.tags+xml"/>
  <Override PartName="/ppt/tags/tag245.xml" ContentType="application/vnd.openxmlformats-officedocument.presentationml.tags+xml"/>
  <Override PartName="/ppt/tags/tag2450.xml" ContentType="application/vnd.openxmlformats-officedocument.presentationml.tags+xml"/>
  <Override PartName="/ppt/tags/tag2451.xml" ContentType="application/vnd.openxmlformats-officedocument.presentationml.tags+xml"/>
  <Override PartName="/ppt/tags/tag2452.xml" ContentType="application/vnd.openxmlformats-officedocument.presentationml.tags+xml"/>
  <Override PartName="/ppt/tags/tag2453.xml" ContentType="application/vnd.openxmlformats-officedocument.presentationml.tags+xml"/>
  <Override PartName="/ppt/tags/tag2454.xml" ContentType="application/vnd.openxmlformats-officedocument.presentationml.tags+xml"/>
  <Override PartName="/ppt/tags/tag2455.xml" ContentType="application/vnd.openxmlformats-officedocument.presentationml.tags+xml"/>
  <Override PartName="/ppt/tags/tag2456.xml" ContentType="application/vnd.openxmlformats-officedocument.presentationml.tags+xml"/>
  <Override PartName="/ppt/tags/tag2457.xml" ContentType="application/vnd.openxmlformats-officedocument.presentationml.tags+xml"/>
  <Override PartName="/ppt/tags/tag2458.xml" ContentType="application/vnd.openxmlformats-officedocument.presentationml.tags+xml"/>
  <Override PartName="/ppt/tags/tag2459.xml" ContentType="application/vnd.openxmlformats-officedocument.presentationml.tags+xml"/>
  <Override PartName="/ppt/tags/tag246.xml" ContentType="application/vnd.openxmlformats-officedocument.presentationml.tags+xml"/>
  <Override PartName="/ppt/tags/tag2460.xml" ContentType="application/vnd.openxmlformats-officedocument.presentationml.tags+xml"/>
  <Override PartName="/ppt/tags/tag2461.xml" ContentType="application/vnd.openxmlformats-officedocument.presentationml.tags+xml"/>
  <Override PartName="/ppt/tags/tag2462.xml" ContentType="application/vnd.openxmlformats-officedocument.presentationml.tags+xml"/>
  <Override PartName="/ppt/tags/tag2463.xml" ContentType="application/vnd.openxmlformats-officedocument.presentationml.tags+xml"/>
  <Override PartName="/ppt/tags/tag2464.xml" ContentType="application/vnd.openxmlformats-officedocument.presentationml.tags+xml"/>
  <Override PartName="/ppt/tags/tag2465.xml" ContentType="application/vnd.openxmlformats-officedocument.presentationml.tags+xml"/>
  <Override PartName="/ppt/tags/tag2466.xml" ContentType="application/vnd.openxmlformats-officedocument.presentationml.tags+xml"/>
  <Override PartName="/ppt/tags/tag2467.xml" ContentType="application/vnd.openxmlformats-officedocument.presentationml.tags+xml"/>
  <Override PartName="/ppt/tags/tag2468.xml" ContentType="application/vnd.openxmlformats-officedocument.presentationml.tags+xml"/>
  <Override PartName="/ppt/tags/tag2469.xml" ContentType="application/vnd.openxmlformats-officedocument.presentationml.tags+xml"/>
  <Override PartName="/ppt/tags/tag247.xml" ContentType="application/vnd.openxmlformats-officedocument.presentationml.tags+xml"/>
  <Override PartName="/ppt/tags/tag2470.xml" ContentType="application/vnd.openxmlformats-officedocument.presentationml.tags+xml"/>
  <Override PartName="/ppt/tags/tag2471.xml" ContentType="application/vnd.openxmlformats-officedocument.presentationml.tags+xml"/>
  <Override PartName="/ppt/tags/tag2472.xml" ContentType="application/vnd.openxmlformats-officedocument.presentationml.tags+xml"/>
  <Override PartName="/ppt/tags/tag2473.xml" ContentType="application/vnd.openxmlformats-officedocument.presentationml.tags+xml"/>
  <Override PartName="/ppt/tags/tag2474.xml" ContentType="application/vnd.openxmlformats-officedocument.presentationml.tags+xml"/>
  <Override PartName="/ppt/tags/tag2475.xml" ContentType="application/vnd.openxmlformats-officedocument.presentationml.tags+xml"/>
  <Override PartName="/ppt/tags/tag2476.xml" ContentType="application/vnd.openxmlformats-officedocument.presentationml.tags+xml"/>
  <Override PartName="/ppt/tags/tag2477.xml" ContentType="application/vnd.openxmlformats-officedocument.presentationml.tags+xml"/>
  <Override PartName="/ppt/tags/tag2478.xml" ContentType="application/vnd.openxmlformats-officedocument.presentationml.tags+xml"/>
  <Override PartName="/ppt/tags/tag2479.xml" ContentType="application/vnd.openxmlformats-officedocument.presentationml.tags+xml"/>
  <Override PartName="/ppt/tags/tag248.xml" ContentType="application/vnd.openxmlformats-officedocument.presentationml.tags+xml"/>
  <Override PartName="/ppt/tags/tag2480.xml" ContentType="application/vnd.openxmlformats-officedocument.presentationml.tags+xml"/>
  <Override PartName="/ppt/tags/tag2481.xml" ContentType="application/vnd.openxmlformats-officedocument.presentationml.tags+xml"/>
  <Override PartName="/ppt/tags/tag2482.xml" ContentType="application/vnd.openxmlformats-officedocument.presentationml.tags+xml"/>
  <Override PartName="/ppt/tags/tag2483.xml" ContentType="application/vnd.openxmlformats-officedocument.presentationml.tags+xml"/>
  <Override PartName="/ppt/tags/tag2484.xml" ContentType="application/vnd.openxmlformats-officedocument.presentationml.tags+xml"/>
  <Override PartName="/ppt/tags/tag2485.xml" ContentType="application/vnd.openxmlformats-officedocument.presentationml.tags+xml"/>
  <Override PartName="/ppt/tags/tag2486.xml" ContentType="application/vnd.openxmlformats-officedocument.presentationml.tags+xml"/>
  <Override PartName="/ppt/tags/tag2487.xml" ContentType="application/vnd.openxmlformats-officedocument.presentationml.tags+xml"/>
  <Override PartName="/ppt/tags/tag2488.xml" ContentType="application/vnd.openxmlformats-officedocument.presentationml.tags+xml"/>
  <Override PartName="/ppt/tags/tag2489.xml" ContentType="application/vnd.openxmlformats-officedocument.presentationml.tags+xml"/>
  <Override PartName="/ppt/tags/tag249.xml" ContentType="application/vnd.openxmlformats-officedocument.presentationml.tags+xml"/>
  <Override PartName="/ppt/tags/tag2490.xml" ContentType="application/vnd.openxmlformats-officedocument.presentationml.tags+xml"/>
  <Override PartName="/ppt/tags/tag2491.xml" ContentType="application/vnd.openxmlformats-officedocument.presentationml.tags+xml"/>
  <Override PartName="/ppt/tags/tag2492.xml" ContentType="application/vnd.openxmlformats-officedocument.presentationml.tags+xml"/>
  <Override PartName="/ppt/tags/tag2493.xml" ContentType="application/vnd.openxmlformats-officedocument.presentationml.tags+xml"/>
  <Override PartName="/ppt/tags/tag2494.xml" ContentType="application/vnd.openxmlformats-officedocument.presentationml.tags+xml"/>
  <Override PartName="/ppt/tags/tag2495.xml" ContentType="application/vnd.openxmlformats-officedocument.presentationml.tags+xml"/>
  <Override PartName="/ppt/tags/tag2496.xml" ContentType="application/vnd.openxmlformats-officedocument.presentationml.tags+xml"/>
  <Override PartName="/ppt/tags/tag2497.xml" ContentType="application/vnd.openxmlformats-officedocument.presentationml.tags+xml"/>
  <Override PartName="/ppt/tags/tag2498.xml" ContentType="application/vnd.openxmlformats-officedocument.presentationml.tags+xml"/>
  <Override PartName="/ppt/tags/tag249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00.xml" ContentType="application/vnd.openxmlformats-officedocument.presentationml.tags+xml"/>
  <Override PartName="/ppt/tags/tag2501.xml" ContentType="application/vnd.openxmlformats-officedocument.presentationml.tags+xml"/>
  <Override PartName="/ppt/tags/tag2502.xml" ContentType="application/vnd.openxmlformats-officedocument.presentationml.tags+xml"/>
  <Override PartName="/ppt/tags/tag2503.xml" ContentType="application/vnd.openxmlformats-officedocument.presentationml.tags+xml"/>
  <Override PartName="/ppt/tags/tag2504.xml" ContentType="application/vnd.openxmlformats-officedocument.presentationml.tags+xml"/>
  <Override PartName="/ppt/tags/tag2505.xml" ContentType="application/vnd.openxmlformats-officedocument.presentationml.tags+xml"/>
  <Override PartName="/ppt/tags/tag2506.xml" ContentType="application/vnd.openxmlformats-officedocument.presentationml.tags+xml"/>
  <Override PartName="/ppt/tags/tag2507.xml" ContentType="application/vnd.openxmlformats-officedocument.presentationml.tags+xml"/>
  <Override PartName="/ppt/tags/tag2508.xml" ContentType="application/vnd.openxmlformats-officedocument.presentationml.tags+xml"/>
  <Override PartName="/ppt/tags/tag2509.xml" ContentType="application/vnd.openxmlformats-officedocument.presentationml.tags+xml"/>
  <Override PartName="/ppt/tags/tag251.xml" ContentType="application/vnd.openxmlformats-officedocument.presentationml.tags+xml"/>
  <Override PartName="/ppt/tags/tag2510.xml" ContentType="application/vnd.openxmlformats-officedocument.presentationml.tags+xml"/>
  <Override PartName="/ppt/tags/tag2511.xml" ContentType="application/vnd.openxmlformats-officedocument.presentationml.tags+xml"/>
  <Override PartName="/ppt/tags/tag2512.xml" ContentType="application/vnd.openxmlformats-officedocument.presentationml.tags+xml"/>
  <Override PartName="/ppt/tags/tag2513.xml" ContentType="application/vnd.openxmlformats-officedocument.presentationml.tags+xml"/>
  <Override PartName="/ppt/tags/tag2514.xml" ContentType="application/vnd.openxmlformats-officedocument.presentationml.tags+xml"/>
  <Override PartName="/ppt/tags/tag2515.xml" ContentType="application/vnd.openxmlformats-officedocument.presentationml.tags+xml"/>
  <Override PartName="/ppt/tags/tag2516.xml" ContentType="application/vnd.openxmlformats-officedocument.presentationml.tags+xml"/>
  <Override PartName="/ppt/tags/tag2517.xml" ContentType="application/vnd.openxmlformats-officedocument.presentationml.tags+xml"/>
  <Override PartName="/ppt/tags/tag2518.xml" ContentType="application/vnd.openxmlformats-officedocument.presentationml.tags+xml"/>
  <Override PartName="/ppt/tags/tag2519.xml" ContentType="application/vnd.openxmlformats-officedocument.presentationml.tags+xml"/>
  <Override PartName="/ppt/tags/tag252.xml" ContentType="application/vnd.openxmlformats-officedocument.presentationml.tags+xml"/>
  <Override PartName="/ppt/tags/tag2520.xml" ContentType="application/vnd.openxmlformats-officedocument.presentationml.tags+xml"/>
  <Override PartName="/ppt/tags/tag2521.xml" ContentType="application/vnd.openxmlformats-officedocument.presentationml.tags+xml"/>
  <Override PartName="/ppt/tags/tag2522.xml" ContentType="application/vnd.openxmlformats-officedocument.presentationml.tags+xml"/>
  <Override PartName="/ppt/tags/tag2523.xml" ContentType="application/vnd.openxmlformats-officedocument.presentationml.tags+xml"/>
  <Override PartName="/ppt/tags/tag2524.xml" ContentType="application/vnd.openxmlformats-officedocument.presentationml.tags+xml"/>
  <Override PartName="/ppt/tags/tag2525.xml" ContentType="application/vnd.openxmlformats-officedocument.presentationml.tags+xml"/>
  <Override PartName="/ppt/tags/tag2526.xml" ContentType="application/vnd.openxmlformats-officedocument.presentationml.tags+xml"/>
  <Override PartName="/ppt/tags/tag2527.xml" ContentType="application/vnd.openxmlformats-officedocument.presentationml.tags+xml"/>
  <Override PartName="/ppt/tags/tag2528.xml" ContentType="application/vnd.openxmlformats-officedocument.presentationml.tags+xml"/>
  <Override PartName="/ppt/tags/tag2529.xml" ContentType="application/vnd.openxmlformats-officedocument.presentationml.tags+xml"/>
  <Override PartName="/ppt/tags/tag253.xml" ContentType="application/vnd.openxmlformats-officedocument.presentationml.tags+xml"/>
  <Override PartName="/ppt/tags/tag2530.xml" ContentType="application/vnd.openxmlformats-officedocument.presentationml.tags+xml"/>
  <Override PartName="/ppt/tags/tag2531.xml" ContentType="application/vnd.openxmlformats-officedocument.presentationml.tags+xml"/>
  <Override PartName="/ppt/tags/tag2532.xml" ContentType="application/vnd.openxmlformats-officedocument.presentationml.tags+xml"/>
  <Override PartName="/ppt/tags/tag2533.xml" ContentType="application/vnd.openxmlformats-officedocument.presentationml.tags+xml"/>
  <Override PartName="/ppt/tags/tag2534.xml" ContentType="application/vnd.openxmlformats-officedocument.presentationml.tags+xml"/>
  <Override PartName="/ppt/tags/tag2535.xml" ContentType="application/vnd.openxmlformats-officedocument.presentationml.tags+xml"/>
  <Override PartName="/ppt/tags/tag2536.xml" ContentType="application/vnd.openxmlformats-officedocument.presentationml.tags+xml"/>
  <Override PartName="/ppt/tags/tag2537.xml" ContentType="application/vnd.openxmlformats-officedocument.presentationml.tags+xml"/>
  <Override PartName="/ppt/tags/tag2538.xml" ContentType="application/vnd.openxmlformats-officedocument.presentationml.tags+xml"/>
  <Override PartName="/ppt/tags/tag2539.xml" ContentType="application/vnd.openxmlformats-officedocument.presentationml.tags+xml"/>
  <Override PartName="/ppt/tags/tag254.xml" ContentType="application/vnd.openxmlformats-officedocument.presentationml.tags+xml"/>
  <Override PartName="/ppt/tags/tag2540.xml" ContentType="application/vnd.openxmlformats-officedocument.presentationml.tags+xml"/>
  <Override PartName="/ppt/tags/tag2541.xml" ContentType="application/vnd.openxmlformats-officedocument.presentationml.tags+xml"/>
  <Override PartName="/ppt/tags/tag2542.xml" ContentType="application/vnd.openxmlformats-officedocument.presentationml.tags+xml"/>
  <Override PartName="/ppt/tags/tag2543.xml" ContentType="application/vnd.openxmlformats-officedocument.presentationml.tags+xml"/>
  <Override PartName="/ppt/tags/tag2544.xml" ContentType="application/vnd.openxmlformats-officedocument.presentationml.tags+xml"/>
  <Override PartName="/ppt/tags/tag2545.xml" ContentType="application/vnd.openxmlformats-officedocument.presentationml.tags+xml"/>
  <Override PartName="/ppt/tags/tag2546.xml" ContentType="application/vnd.openxmlformats-officedocument.presentationml.tags+xml"/>
  <Override PartName="/ppt/tags/tag2547.xml" ContentType="application/vnd.openxmlformats-officedocument.presentationml.tags+xml"/>
  <Override PartName="/ppt/tags/tag2548.xml" ContentType="application/vnd.openxmlformats-officedocument.presentationml.tags+xml"/>
  <Override PartName="/ppt/tags/tag2549.xml" ContentType="application/vnd.openxmlformats-officedocument.presentationml.tags+xml"/>
  <Override PartName="/ppt/tags/tag255.xml" ContentType="application/vnd.openxmlformats-officedocument.presentationml.tags+xml"/>
  <Override PartName="/ppt/tags/tag2550.xml" ContentType="application/vnd.openxmlformats-officedocument.presentationml.tags+xml"/>
  <Override PartName="/ppt/tags/tag2551.xml" ContentType="application/vnd.openxmlformats-officedocument.presentationml.tags+xml"/>
  <Override PartName="/ppt/tags/tag2552.xml" ContentType="application/vnd.openxmlformats-officedocument.presentationml.tags+xml"/>
  <Override PartName="/ppt/tags/tag2553.xml" ContentType="application/vnd.openxmlformats-officedocument.presentationml.tags+xml"/>
  <Override PartName="/ppt/tags/tag2554.xml" ContentType="application/vnd.openxmlformats-officedocument.presentationml.tags+xml"/>
  <Override PartName="/ppt/tags/tag2555.xml" ContentType="application/vnd.openxmlformats-officedocument.presentationml.tags+xml"/>
  <Override PartName="/ppt/tags/tag2556.xml" ContentType="application/vnd.openxmlformats-officedocument.presentationml.tags+xml"/>
  <Override PartName="/ppt/tags/tag2557.xml" ContentType="application/vnd.openxmlformats-officedocument.presentationml.tags+xml"/>
  <Override PartName="/ppt/tags/tag2558.xml" ContentType="application/vnd.openxmlformats-officedocument.presentationml.tags+xml"/>
  <Override PartName="/ppt/tags/tag2559.xml" ContentType="application/vnd.openxmlformats-officedocument.presentationml.tags+xml"/>
  <Override PartName="/ppt/tags/tag256.xml" ContentType="application/vnd.openxmlformats-officedocument.presentationml.tags+xml"/>
  <Override PartName="/ppt/tags/tag2560.xml" ContentType="application/vnd.openxmlformats-officedocument.presentationml.tags+xml"/>
  <Override PartName="/ppt/tags/tag2561.xml" ContentType="application/vnd.openxmlformats-officedocument.presentationml.tags+xml"/>
  <Override PartName="/ppt/tags/tag2562.xml" ContentType="application/vnd.openxmlformats-officedocument.presentationml.tags+xml"/>
  <Override PartName="/ppt/tags/tag2563.xml" ContentType="application/vnd.openxmlformats-officedocument.presentationml.tags+xml"/>
  <Override PartName="/ppt/tags/tag2564.xml" ContentType="application/vnd.openxmlformats-officedocument.presentationml.tags+xml"/>
  <Override PartName="/ppt/tags/tag2565.xml" ContentType="application/vnd.openxmlformats-officedocument.presentationml.tags+xml"/>
  <Override PartName="/ppt/tags/tag2566.xml" ContentType="application/vnd.openxmlformats-officedocument.presentationml.tags+xml"/>
  <Override PartName="/ppt/tags/tag2567.xml" ContentType="application/vnd.openxmlformats-officedocument.presentationml.tags+xml"/>
  <Override PartName="/ppt/tags/tag2568.xml" ContentType="application/vnd.openxmlformats-officedocument.presentationml.tags+xml"/>
  <Override PartName="/ppt/tags/tag2569.xml" ContentType="application/vnd.openxmlformats-officedocument.presentationml.tags+xml"/>
  <Override PartName="/ppt/tags/tag257.xml" ContentType="application/vnd.openxmlformats-officedocument.presentationml.tags+xml"/>
  <Override PartName="/ppt/tags/tag2570.xml" ContentType="application/vnd.openxmlformats-officedocument.presentationml.tags+xml"/>
  <Override PartName="/ppt/tags/tag2571.xml" ContentType="application/vnd.openxmlformats-officedocument.presentationml.tags+xml"/>
  <Override PartName="/ppt/tags/tag2572.xml" ContentType="application/vnd.openxmlformats-officedocument.presentationml.tags+xml"/>
  <Override PartName="/ppt/tags/tag2573.xml" ContentType="application/vnd.openxmlformats-officedocument.presentationml.tags+xml"/>
  <Override PartName="/ppt/tags/tag2574.xml" ContentType="application/vnd.openxmlformats-officedocument.presentationml.tags+xml"/>
  <Override PartName="/ppt/tags/tag2575.xml" ContentType="application/vnd.openxmlformats-officedocument.presentationml.tags+xml"/>
  <Override PartName="/ppt/tags/tag2576.xml" ContentType="application/vnd.openxmlformats-officedocument.presentationml.tags+xml"/>
  <Override PartName="/ppt/tags/tag2577.xml" ContentType="application/vnd.openxmlformats-officedocument.presentationml.tags+xml"/>
  <Override PartName="/ppt/tags/tag2578.xml" ContentType="application/vnd.openxmlformats-officedocument.presentationml.tags+xml"/>
  <Override PartName="/ppt/tags/tag2579.xml" ContentType="application/vnd.openxmlformats-officedocument.presentationml.tags+xml"/>
  <Override PartName="/ppt/tags/tag258.xml" ContentType="application/vnd.openxmlformats-officedocument.presentationml.tags+xml"/>
  <Override PartName="/ppt/tags/tag2580.xml" ContentType="application/vnd.openxmlformats-officedocument.presentationml.tags+xml"/>
  <Override PartName="/ppt/tags/tag2581.xml" ContentType="application/vnd.openxmlformats-officedocument.presentationml.tags+xml"/>
  <Override PartName="/ppt/tags/tag2582.xml" ContentType="application/vnd.openxmlformats-officedocument.presentationml.tags+xml"/>
  <Override PartName="/ppt/tags/tag2583.xml" ContentType="application/vnd.openxmlformats-officedocument.presentationml.tags+xml"/>
  <Override PartName="/ppt/tags/tag2584.xml" ContentType="application/vnd.openxmlformats-officedocument.presentationml.tags+xml"/>
  <Override PartName="/ppt/tags/tag2585.xml" ContentType="application/vnd.openxmlformats-officedocument.presentationml.tags+xml"/>
  <Override PartName="/ppt/tags/tag2586.xml" ContentType="application/vnd.openxmlformats-officedocument.presentationml.tags+xml"/>
  <Override PartName="/ppt/tags/tag2587.xml" ContentType="application/vnd.openxmlformats-officedocument.presentationml.tags+xml"/>
  <Override PartName="/ppt/tags/tag2588.xml" ContentType="application/vnd.openxmlformats-officedocument.presentationml.tags+xml"/>
  <Override PartName="/ppt/tags/tag2589.xml" ContentType="application/vnd.openxmlformats-officedocument.presentationml.tags+xml"/>
  <Override PartName="/ppt/tags/tag259.xml" ContentType="application/vnd.openxmlformats-officedocument.presentationml.tags+xml"/>
  <Override PartName="/ppt/tags/tag2590.xml" ContentType="application/vnd.openxmlformats-officedocument.presentationml.tags+xml"/>
  <Override PartName="/ppt/tags/tag2591.xml" ContentType="application/vnd.openxmlformats-officedocument.presentationml.tags+xml"/>
  <Override PartName="/ppt/tags/tag2592.xml" ContentType="application/vnd.openxmlformats-officedocument.presentationml.tags+xml"/>
  <Override PartName="/ppt/tags/tag2593.xml" ContentType="application/vnd.openxmlformats-officedocument.presentationml.tags+xml"/>
  <Override PartName="/ppt/tags/tag2594.xml" ContentType="application/vnd.openxmlformats-officedocument.presentationml.tags+xml"/>
  <Override PartName="/ppt/tags/tag2595.xml" ContentType="application/vnd.openxmlformats-officedocument.presentationml.tags+xml"/>
  <Override PartName="/ppt/tags/tag2596.xml" ContentType="application/vnd.openxmlformats-officedocument.presentationml.tags+xml"/>
  <Override PartName="/ppt/tags/tag2597.xml" ContentType="application/vnd.openxmlformats-officedocument.presentationml.tags+xml"/>
  <Override PartName="/ppt/tags/tag2598.xml" ContentType="application/vnd.openxmlformats-officedocument.presentationml.tags+xml"/>
  <Override PartName="/ppt/tags/tag259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00.xml" ContentType="application/vnd.openxmlformats-officedocument.presentationml.tags+xml"/>
  <Override PartName="/ppt/tags/tag2601.xml" ContentType="application/vnd.openxmlformats-officedocument.presentationml.tags+xml"/>
  <Override PartName="/ppt/tags/tag2602.xml" ContentType="application/vnd.openxmlformats-officedocument.presentationml.tags+xml"/>
  <Override PartName="/ppt/tags/tag2603.xml" ContentType="application/vnd.openxmlformats-officedocument.presentationml.tags+xml"/>
  <Override PartName="/ppt/tags/tag2604.xml" ContentType="application/vnd.openxmlformats-officedocument.presentationml.tags+xml"/>
  <Override PartName="/ppt/tags/tag2605.xml" ContentType="application/vnd.openxmlformats-officedocument.presentationml.tags+xml"/>
  <Override PartName="/ppt/tags/tag2606.xml" ContentType="application/vnd.openxmlformats-officedocument.presentationml.tags+xml"/>
  <Override PartName="/ppt/tags/tag2607.xml" ContentType="application/vnd.openxmlformats-officedocument.presentationml.tags+xml"/>
  <Override PartName="/ppt/tags/tag2608.xml" ContentType="application/vnd.openxmlformats-officedocument.presentationml.tags+xml"/>
  <Override PartName="/ppt/tags/tag2609.xml" ContentType="application/vnd.openxmlformats-officedocument.presentationml.tags+xml"/>
  <Override PartName="/ppt/tags/tag261.xml" ContentType="application/vnd.openxmlformats-officedocument.presentationml.tags+xml"/>
  <Override PartName="/ppt/tags/tag2610.xml" ContentType="application/vnd.openxmlformats-officedocument.presentationml.tags+xml"/>
  <Override PartName="/ppt/tags/tag2611.xml" ContentType="application/vnd.openxmlformats-officedocument.presentationml.tags+xml"/>
  <Override PartName="/ppt/tags/tag2612.xml" ContentType="application/vnd.openxmlformats-officedocument.presentationml.tags+xml"/>
  <Override PartName="/ppt/tags/tag2613.xml" ContentType="application/vnd.openxmlformats-officedocument.presentationml.tags+xml"/>
  <Override PartName="/ppt/tags/tag2614.xml" ContentType="application/vnd.openxmlformats-officedocument.presentationml.tags+xml"/>
  <Override PartName="/ppt/tags/tag2615.xml" ContentType="application/vnd.openxmlformats-officedocument.presentationml.tags+xml"/>
  <Override PartName="/ppt/tags/tag2616.xml" ContentType="application/vnd.openxmlformats-officedocument.presentationml.tags+xml"/>
  <Override PartName="/ppt/tags/tag2617.xml" ContentType="application/vnd.openxmlformats-officedocument.presentationml.tags+xml"/>
  <Override PartName="/ppt/tags/tag2618.xml" ContentType="application/vnd.openxmlformats-officedocument.presentationml.tags+xml"/>
  <Override PartName="/ppt/tags/tag2619.xml" ContentType="application/vnd.openxmlformats-officedocument.presentationml.tags+xml"/>
  <Override PartName="/ppt/tags/tag262.xml" ContentType="application/vnd.openxmlformats-officedocument.presentationml.tags+xml"/>
  <Override PartName="/ppt/tags/tag2620.xml" ContentType="application/vnd.openxmlformats-officedocument.presentationml.tags+xml"/>
  <Override PartName="/ppt/tags/tag2621.xml" ContentType="application/vnd.openxmlformats-officedocument.presentationml.tags+xml"/>
  <Override PartName="/ppt/tags/tag2622.xml" ContentType="application/vnd.openxmlformats-officedocument.presentationml.tags+xml"/>
  <Override PartName="/ppt/tags/tag2623.xml" ContentType="application/vnd.openxmlformats-officedocument.presentationml.tags+xml"/>
  <Override PartName="/ppt/tags/tag2624.xml" ContentType="application/vnd.openxmlformats-officedocument.presentationml.tags+xml"/>
  <Override PartName="/ppt/tags/tag2625.xml" ContentType="application/vnd.openxmlformats-officedocument.presentationml.tags+xml"/>
  <Override PartName="/ppt/tags/tag2626.xml" ContentType="application/vnd.openxmlformats-officedocument.presentationml.tags+xml"/>
  <Override PartName="/ppt/tags/tag2627.xml" ContentType="application/vnd.openxmlformats-officedocument.presentationml.tags+xml"/>
  <Override PartName="/ppt/tags/tag2628.xml" ContentType="application/vnd.openxmlformats-officedocument.presentationml.tags+xml"/>
  <Override PartName="/ppt/tags/tag2629.xml" ContentType="application/vnd.openxmlformats-officedocument.presentationml.tags+xml"/>
  <Override PartName="/ppt/tags/tag263.xml" ContentType="application/vnd.openxmlformats-officedocument.presentationml.tags+xml"/>
  <Override PartName="/ppt/tags/tag2630.xml" ContentType="application/vnd.openxmlformats-officedocument.presentationml.tags+xml"/>
  <Override PartName="/ppt/tags/tag2631.xml" ContentType="application/vnd.openxmlformats-officedocument.presentationml.tags+xml"/>
  <Override PartName="/ppt/tags/tag2632.xml" ContentType="application/vnd.openxmlformats-officedocument.presentationml.tags+xml"/>
  <Override PartName="/ppt/tags/tag2633.xml" ContentType="application/vnd.openxmlformats-officedocument.presentationml.tags+xml"/>
  <Override PartName="/ppt/tags/tag2634.xml" ContentType="application/vnd.openxmlformats-officedocument.presentationml.tags+xml"/>
  <Override PartName="/ppt/tags/tag2635.xml" ContentType="application/vnd.openxmlformats-officedocument.presentationml.tags+xml"/>
  <Override PartName="/ppt/tags/tag2636.xml" ContentType="application/vnd.openxmlformats-officedocument.presentationml.tags+xml"/>
  <Override PartName="/ppt/tags/tag2637.xml" ContentType="application/vnd.openxmlformats-officedocument.presentationml.tags+xml"/>
  <Override PartName="/ppt/tags/tag2638.xml" ContentType="application/vnd.openxmlformats-officedocument.presentationml.tags+xml"/>
  <Override PartName="/ppt/tags/tag2639.xml" ContentType="application/vnd.openxmlformats-officedocument.presentationml.tags+xml"/>
  <Override PartName="/ppt/tags/tag264.xml" ContentType="application/vnd.openxmlformats-officedocument.presentationml.tags+xml"/>
  <Override PartName="/ppt/tags/tag2640.xml" ContentType="application/vnd.openxmlformats-officedocument.presentationml.tags+xml"/>
  <Override PartName="/ppt/tags/tag2641.xml" ContentType="application/vnd.openxmlformats-officedocument.presentationml.tags+xml"/>
  <Override PartName="/ppt/tags/tag2642.xml" ContentType="application/vnd.openxmlformats-officedocument.presentationml.tags+xml"/>
  <Override PartName="/ppt/tags/tag2643.xml" ContentType="application/vnd.openxmlformats-officedocument.presentationml.tags+xml"/>
  <Override PartName="/ppt/tags/tag2644.xml" ContentType="application/vnd.openxmlformats-officedocument.presentationml.tags+xml"/>
  <Override PartName="/ppt/tags/tag2645.xml" ContentType="application/vnd.openxmlformats-officedocument.presentationml.tags+xml"/>
  <Override PartName="/ppt/tags/tag2646.xml" ContentType="application/vnd.openxmlformats-officedocument.presentationml.tags+xml"/>
  <Override PartName="/ppt/tags/tag2647.xml" ContentType="application/vnd.openxmlformats-officedocument.presentationml.tags+xml"/>
  <Override PartName="/ppt/tags/tag2648.xml" ContentType="application/vnd.openxmlformats-officedocument.presentationml.tags+xml"/>
  <Override PartName="/ppt/tags/tag2649.xml" ContentType="application/vnd.openxmlformats-officedocument.presentationml.tags+xml"/>
  <Override PartName="/ppt/tags/tag265.xml" ContentType="application/vnd.openxmlformats-officedocument.presentationml.tags+xml"/>
  <Override PartName="/ppt/tags/tag2650.xml" ContentType="application/vnd.openxmlformats-officedocument.presentationml.tags+xml"/>
  <Override PartName="/ppt/tags/tag2651.xml" ContentType="application/vnd.openxmlformats-officedocument.presentationml.tags+xml"/>
  <Override PartName="/ppt/tags/tag2652.xml" ContentType="application/vnd.openxmlformats-officedocument.presentationml.tags+xml"/>
  <Override PartName="/ppt/tags/tag2653.xml" ContentType="application/vnd.openxmlformats-officedocument.presentationml.tags+xml"/>
  <Override PartName="/ppt/tags/tag2654.xml" ContentType="application/vnd.openxmlformats-officedocument.presentationml.tags+xml"/>
  <Override PartName="/ppt/tags/tag2655.xml" ContentType="application/vnd.openxmlformats-officedocument.presentationml.tags+xml"/>
  <Override PartName="/ppt/tags/tag2656.xml" ContentType="application/vnd.openxmlformats-officedocument.presentationml.tags+xml"/>
  <Override PartName="/ppt/tags/tag2657.xml" ContentType="application/vnd.openxmlformats-officedocument.presentationml.tags+xml"/>
  <Override PartName="/ppt/tags/tag2658.xml" ContentType="application/vnd.openxmlformats-officedocument.presentationml.tags+xml"/>
  <Override PartName="/ppt/tags/tag2659.xml" ContentType="application/vnd.openxmlformats-officedocument.presentationml.tags+xml"/>
  <Override PartName="/ppt/tags/tag266.xml" ContentType="application/vnd.openxmlformats-officedocument.presentationml.tags+xml"/>
  <Override PartName="/ppt/tags/tag2660.xml" ContentType="application/vnd.openxmlformats-officedocument.presentationml.tags+xml"/>
  <Override PartName="/ppt/tags/tag2661.xml" ContentType="application/vnd.openxmlformats-officedocument.presentationml.tags+xml"/>
  <Override PartName="/ppt/tags/tag2662.xml" ContentType="application/vnd.openxmlformats-officedocument.presentationml.tags+xml"/>
  <Override PartName="/ppt/tags/tag2663.xml" ContentType="application/vnd.openxmlformats-officedocument.presentationml.tags+xml"/>
  <Override PartName="/ppt/tags/tag2664.xml" ContentType="application/vnd.openxmlformats-officedocument.presentationml.tags+xml"/>
  <Override PartName="/ppt/tags/tag2665.xml" ContentType="application/vnd.openxmlformats-officedocument.presentationml.tags+xml"/>
  <Override PartName="/ppt/tags/tag2666.xml" ContentType="application/vnd.openxmlformats-officedocument.presentationml.tags+xml"/>
  <Override PartName="/ppt/tags/tag2667.xml" ContentType="application/vnd.openxmlformats-officedocument.presentationml.tags+xml"/>
  <Override PartName="/ppt/tags/tag2668.xml" ContentType="application/vnd.openxmlformats-officedocument.presentationml.tags+xml"/>
  <Override PartName="/ppt/tags/tag2669.xml" ContentType="application/vnd.openxmlformats-officedocument.presentationml.tags+xml"/>
  <Override PartName="/ppt/tags/tag267.xml" ContentType="application/vnd.openxmlformats-officedocument.presentationml.tags+xml"/>
  <Override PartName="/ppt/tags/tag2670.xml" ContentType="application/vnd.openxmlformats-officedocument.presentationml.tags+xml"/>
  <Override PartName="/ppt/tags/tag2671.xml" ContentType="application/vnd.openxmlformats-officedocument.presentationml.tags+xml"/>
  <Override PartName="/ppt/tags/tag2672.xml" ContentType="application/vnd.openxmlformats-officedocument.presentationml.tags+xml"/>
  <Override PartName="/ppt/tags/tag2673.xml" ContentType="application/vnd.openxmlformats-officedocument.presentationml.tags+xml"/>
  <Override PartName="/ppt/tags/tag2674.xml" ContentType="application/vnd.openxmlformats-officedocument.presentationml.tags+xml"/>
  <Override PartName="/ppt/tags/tag2675.xml" ContentType="application/vnd.openxmlformats-officedocument.presentationml.tags+xml"/>
  <Override PartName="/ppt/tags/tag2676.xml" ContentType="application/vnd.openxmlformats-officedocument.presentationml.tags+xml"/>
  <Override PartName="/ppt/tags/tag2677.xml" ContentType="application/vnd.openxmlformats-officedocument.presentationml.tags+xml"/>
  <Override PartName="/ppt/tags/tag2678.xml" ContentType="application/vnd.openxmlformats-officedocument.presentationml.tags+xml"/>
  <Override PartName="/ppt/tags/tag2679.xml" ContentType="application/vnd.openxmlformats-officedocument.presentationml.tags+xml"/>
  <Override PartName="/ppt/tags/tag268.xml" ContentType="application/vnd.openxmlformats-officedocument.presentationml.tags+xml"/>
  <Override PartName="/ppt/tags/tag2680.xml" ContentType="application/vnd.openxmlformats-officedocument.presentationml.tags+xml"/>
  <Override PartName="/ppt/tags/tag2681.xml" ContentType="application/vnd.openxmlformats-officedocument.presentationml.tags+xml"/>
  <Override PartName="/ppt/tags/tag2682.xml" ContentType="application/vnd.openxmlformats-officedocument.presentationml.tags+xml"/>
  <Override PartName="/ppt/tags/tag2683.xml" ContentType="application/vnd.openxmlformats-officedocument.presentationml.tags+xml"/>
  <Override PartName="/ppt/tags/tag2684.xml" ContentType="application/vnd.openxmlformats-officedocument.presentationml.tags+xml"/>
  <Override PartName="/ppt/tags/tag2685.xml" ContentType="application/vnd.openxmlformats-officedocument.presentationml.tags+xml"/>
  <Override PartName="/ppt/tags/tag2686.xml" ContentType="application/vnd.openxmlformats-officedocument.presentationml.tags+xml"/>
  <Override PartName="/ppt/tags/tag2687.xml" ContentType="application/vnd.openxmlformats-officedocument.presentationml.tags+xml"/>
  <Override PartName="/ppt/tags/tag2688.xml" ContentType="application/vnd.openxmlformats-officedocument.presentationml.tags+xml"/>
  <Override PartName="/ppt/tags/tag2689.xml" ContentType="application/vnd.openxmlformats-officedocument.presentationml.tags+xml"/>
  <Override PartName="/ppt/tags/tag269.xml" ContentType="application/vnd.openxmlformats-officedocument.presentationml.tags+xml"/>
  <Override PartName="/ppt/tags/tag2690.xml" ContentType="application/vnd.openxmlformats-officedocument.presentationml.tags+xml"/>
  <Override PartName="/ppt/tags/tag2691.xml" ContentType="application/vnd.openxmlformats-officedocument.presentationml.tags+xml"/>
  <Override PartName="/ppt/tags/tag2692.xml" ContentType="application/vnd.openxmlformats-officedocument.presentationml.tags+xml"/>
  <Override PartName="/ppt/tags/tag2693.xml" ContentType="application/vnd.openxmlformats-officedocument.presentationml.tags+xml"/>
  <Override PartName="/ppt/tags/tag2694.xml" ContentType="application/vnd.openxmlformats-officedocument.presentationml.tags+xml"/>
  <Override PartName="/ppt/tags/tag2695.xml" ContentType="application/vnd.openxmlformats-officedocument.presentationml.tags+xml"/>
  <Override PartName="/ppt/tags/tag2696.xml" ContentType="application/vnd.openxmlformats-officedocument.presentationml.tags+xml"/>
  <Override PartName="/ppt/tags/tag2697.xml" ContentType="application/vnd.openxmlformats-officedocument.presentationml.tags+xml"/>
  <Override PartName="/ppt/tags/tag2698.xml" ContentType="application/vnd.openxmlformats-officedocument.presentationml.tags+xml"/>
  <Override PartName="/ppt/tags/tag269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00.xml" ContentType="application/vnd.openxmlformats-officedocument.presentationml.tags+xml"/>
  <Override PartName="/ppt/tags/tag2701.xml" ContentType="application/vnd.openxmlformats-officedocument.presentationml.tags+xml"/>
  <Override PartName="/ppt/tags/tag2702.xml" ContentType="application/vnd.openxmlformats-officedocument.presentationml.tags+xml"/>
  <Override PartName="/ppt/tags/tag2703.xml" ContentType="application/vnd.openxmlformats-officedocument.presentationml.tags+xml"/>
  <Override PartName="/ppt/tags/tag2704.xml" ContentType="application/vnd.openxmlformats-officedocument.presentationml.tags+xml"/>
  <Override PartName="/ppt/tags/tag2705.xml" ContentType="application/vnd.openxmlformats-officedocument.presentationml.tags+xml"/>
  <Override PartName="/ppt/tags/tag2706.xml" ContentType="application/vnd.openxmlformats-officedocument.presentationml.tags+xml"/>
  <Override PartName="/ppt/tags/tag2707.xml" ContentType="application/vnd.openxmlformats-officedocument.presentationml.tags+xml"/>
  <Override PartName="/ppt/tags/tag2708.xml" ContentType="application/vnd.openxmlformats-officedocument.presentationml.tags+xml"/>
  <Override PartName="/ppt/tags/tag2709.xml" ContentType="application/vnd.openxmlformats-officedocument.presentationml.tags+xml"/>
  <Override PartName="/ppt/tags/tag271.xml" ContentType="application/vnd.openxmlformats-officedocument.presentationml.tags+xml"/>
  <Override PartName="/ppt/tags/tag2710.xml" ContentType="application/vnd.openxmlformats-officedocument.presentationml.tags+xml"/>
  <Override PartName="/ppt/tags/tag2711.xml" ContentType="application/vnd.openxmlformats-officedocument.presentationml.tags+xml"/>
  <Override PartName="/ppt/tags/tag2712.xml" ContentType="application/vnd.openxmlformats-officedocument.presentationml.tags+xml"/>
  <Override PartName="/ppt/tags/tag2713.xml" ContentType="application/vnd.openxmlformats-officedocument.presentationml.tags+xml"/>
  <Override PartName="/ppt/tags/tag2714.xml" ContentType="application/vnd.openxmlformats-officedocument.presentationml.tags+xml"/>
  <Override PartName="/ppt/tags/tag2715.xml" ContentType="application/vnd.openxmlformats-officedocument.presentationml.tags+xml"/>
  <Override PartName="/ppt/tags/tag2716.xml" ContentType="application/vnd.openxmlformats-officedocument.presentationml.tags+xml"/>
  <Override PartName="/ppt/tags/tag2717.xml" ContentType="application/vnd.openxmlformats-officedocument.presentationml.tags+xml"/>
  <Override PartName="/ppt/tags/tag2718.xml" ContentType="application/vnd.openxmlformats-officedocument.presentationml.tags+xml"/>
  <Override PartName="/ppt/tags/tag2719.xml" ContentType="application/vnd.openxmlformats-officedocument.presentationml.tags+xml"/>
  <Override PartName="/ppt/tags/tag272.xml" ContentType="application/vnd.openxmlformats-officedocument.presentationml.tags+xml"/>
  <Override PartName="/ppt/tags/tag2720.xml" ContentType="application/vnd.openxmlformats-officedocument.presentationml.tags+xml"/>
  <Override PartName="/ppt/tags/tag2721.xml" ContentType="application/vnd.openxmlformats-officedocument.presentationml.tags+xml"/>
  <Override PartName="/ppt/tags/tag2722.xml" ContentType="application/vnd.openxmlformats-officedocument.presentationml.tags+xml"/>
  <Override PartName="/ppt/tags/tag2723.xml" ContentType="application/vnd.openxmlformats-officedocument.presentationml.tags+xml"/>
  <Override PartName="/ppt/tags/tag2724.xml" ContentType="application/vnd.openxmlformats-officedocument.presentationml.tags+xml"/>
  <Override PartName="/ppt/tags/tag2725.xml" ContentType="application/vnd.openxmlformats-officedocument.presentationml.tags+xml"/>
  <Override PartName="/ppt/tags/tag2726.xml" ContentType="application/vnd.openxmlformats-officedocument.presentationml.tags+xml"/>
  <Override PartName="/ppt/tags/tag2727.xml" ContentType="application/vnd.openxmlformats-officedocument.presentationml.tags+xml"/>
  <Override PartName="/ppt/tags/tag2728.xml" ContentType="application/vnd.openxmlformats-officedocument.presentationml.tags+xml"/>
  <Override PartName="/ppt/tags/tag2729.xml" ContentType="application/vnd.openxmlformats-officedocument.presentationml.tags+xml"/>
  <Override PartName="/ppt/tags/tag273.xml" ContentType="application/vnd.openxmlformats-officedocument.presentationml.tags+xml"/>
  <Override PartName="/ppt/tags/tag2730.xml" ContentType="application/vnd.openxmlformats-officedocument.presentationml.tags+xml"/>
  <Override PartName="/ppt/tags/tag2731.xml" ContentType="application/vnd.openxmlformats-officedocument.presentationml.tags+xml"/>
  <Override PartName="/ppt/tags/tag2732.xml" ContentType="application/vnd.openxmlformats-officedocument.presentationml.tags+xml"/>
  <Override PartName="/ppt/tags/tag2733.xml" ContentType="application/vnd.openxmlformats-officedocument.presentationml.tags+xml"/>
  <Override PartName="/ppt/tags/tag2734.xml" ContentType="application/vnd.openxmlformats-officedocument.presentationml.tags+xml"/>
  <Override PartName="/ppt/tags/tag2735.xml" ContentType="application/vnd.openxmlformats-officedocument.presentationml.tags+xml"/>
  <Override PartName="/ppt/tags/tag2736.xml" ContentType="application/vnd.openxmlformats-officedocument.presentationml.tags+xml"/>
  <Override PartName="/ppt/tags/tag2737.xml" ContentType="application/vnd.openxmlformats-officedocument.presentationml.tags+xml"/>
  <Override PartName="/ppt/tags/tag2738.xml" ContentType="application/vnd.openxmlformats-officedocument.presentationml.tags+xml"/>
  <Override PartName="/ppt/tags/tag2739.xml" ContentType="application/vnd.openxmlformats-officedocument.presentationml.tags+xml"/>
  <Override PartName="/ppt/tags/tag274.xml" ContentType="application/vnd.openxmlformats-officedocument.presentationml.tags+xml"/>
  <Override PartName="/ppt/tags/tag2740.xml" ContentType="application/vnd.openxmlformats-officedocument.presentationml.tags+xml"/>
  <Override PartName="/ppt/tags/tag2741.xml" ContentType="application/vnd.openxmlformats-officedocument.presentationml.tags+xml"/>
  <Override PartName="/ppt/tags/tag2742.xml" ContentType="application/vnd.openxmlformats-officedocument.presentationml.tags+xml"/>
  <Override PartName="/ppt/tags/tag2743.xml" ContentType="application/vnd.openxmlformats-officedocument.presentationml.tags+xml"/>
  <Override PartName="/ppt/tags/tag2744.xml" ContentType="application/vnd.openxmlformats-officedocument.presentationml.tags+xml"/>
  <Override PartName="/ppt/tags/tag2745.xml" ContentType="application/vnd.openxmlformats-officedocument.presentationml.tags+xml"/>
  <Override PartName="/ppt/tags/tag2746.xml" ContentType="application/vnd.openxmlformats-officedocument.presentationml.tags+xml"/>
  <Override PartName="/ppt/tags/tag2747.xml" ContentType="application/vnd.openxmlformats-officedocument.presentationml.tags+xml"/>
  <Override PartName="/ppt/tags/tag2748.xml" ContentType="application/vnd.openxmlformats-officedocument.presentationml.tags+xml"/>
  <Override PartName="/ppt/tags/tag2749.xml" ContentType="application/vnd.openxmlformats-officedocument.presentationml.tags+xml"/>
  <Override PartName="/ppt/tags/tag275.xml" ContentType="application/vnd.openxmlformats-officedocument.presentationml.tags+xml"/>
  <Override PartName="/ppt/tags/tag2750.xml" ContentType="application/vnd.openxmlformats-officedocument.presentationml.tags+xml"/>
  <Override PartName="/ppt/tags/tag2751.xml" ContentType="application/vnd.openxmlformats-officedocument.presentationml.tags+xml"/>
  <Override PartName="/ppt/tags/tag2752.xml" ContentType="application/vnd.openxmlformats-officedocument.presentationml.tags+xml"/>
  <Override PartName="/ppt/tags/tag2753.xml" ContentType="application/vnd.openxmlformats-officedocument.presentationml.tags+xml"/>
  <Override PartName="/ppt/tags/tag2754.xml" ContentType="application/vnd.openxmlformats-officedocument.presentationml.tags+xml"/>
  <Override PartName="/ppt/tags/tag2755.xml" ContentType="application/vnd.openxmlformats-officedocument.presentationml.tags+xml"/>
  <Override PartName="/ppt/tags/tag2756.xml" ContentType="application/vnd.openxmlformats-officedocument.presentationml.tags+xml"/>
  <Override PartName="/ppt/tags/tag2757.xml" ContentType="application/vnd.openxmlformats-officedocument.presentationml.tags+xml"/>
  <Override PartName="/ppt/tags/tag2758.xml" ContentType="application/vnd.openxmlformats-officedocument.presentationml.tags+xml"/>
  <Override PartName="/ppt/tags/tag2759.xml" ContentType="application/vnd.openxmlformats-officedocument.presentationml.tags+xml"/>
  <Override PartName="/ppt/tags/tag276.xml" ContentType="application/vnd.openxmlformats-officedocument.presentationml.tags+xml"/>
  <Override PartName="/ppt/tags/tag2760.xml" ContentType="application/vnd.openxmlformats-officedocument.presentationml.tags+xml"/>
  <Override PartName="/ppt/tags/tag2761.xml" ContentType="application/vnd.openxmlformats-officedocument.presentationml.tags+xml"/>
  <Override PartName="/ppt/tags/tag2762.xml" ContentType="application/vnd.openxmlformats-officedocument.presentationml.tags+xml"/>
  <Override PartName="/ppt/tags/tag2763.xml" ContentType="application/vnd.openxmlformats-officedocument.presentationml.tags+xml"/>
  <Override PartName="/ppt/tags/tag2764.xml" ContentType="application/vnd.openxmlformats-officedocument.presentationml.tags+xml"/>
  <Override PartName="/ppt/tags/tag2765.xml" ContentType="application/vnd.openxmlformats-officedocument.presentationml.tags+xml"/>
  <Override PartName="/ppt/tags/tag2766.xml" ContentType="application/vnd.openxmlformats-officedocument.presentationml.tags+xml"/>
  <Override PartName="/ppt/tags/tag2767.xml" ContentType="application/vnd.openxmlformats-officedocument.presentationml.tags+xml"/>
  <Override PartName="/ppt/tags/tag2768.xml" ContentType="application/vnd.openxmlformats-officedocument.presentationml.tags+xml"/>
  <Override PartName="/ppt/tags/tag2769.xml" ContentType="application/vnd.openxmlformats-officedocument.presentationml.tags+xml"/>
  <Override PartName="/ppt/tags/tag277.xml" ContentType="application/vnd.openxmlformats-officedocument.presentationml.tags+xml"/>
  <Override PartName="/ppt/tags/tag2770.xml" ContentType="application/vnd.openxmlformats-officedocument.presentationml.tags+xml"/>
  <Override PartName="/ppt/tags/tag2771.xml" ContentType="application/vnd.openxmlformats-officedocument.presentationml.tags+xml"/>
  <Override PartName="/ppt/tags/tag2772.xml" ContentType="application/vnd.openxmlformats-officedocument.presentationml.tags+xml"/>
  <Override PartName="/ppt/tags/tag2773.xml" ContentType="application/vnd.openxmlformats-officedocument.presentationml.tags+xml"/>
  <Override PartName="/ppt/tags/tag2774.xml" ContentType="application/vnd.openxmlformats-officedocument.presentationml.tags+xml"/>
  <Override PartName="/ppt/tags/tag2775.xml" ContentType="application/vnd.openxmlformats-officedocument.presentationml.tags+xml"/>
  <Override PartName="/ppt/tags/tag2776.xml" ContentType="application/vnd.openxmlformats-officedocument.presentationml.tags+xml"/>
  <Override PartName="/ppt/tags/tag2777.xml" ContentType="application/vnd.openxmlformats-officedocument.presentationml.tags+xml"/>
  <Override PartName="/ppt/tags/tag2778.xml" ContentType="application/vnd.openxmlformats-officedocument.presentationml.tags+xml"/>
  <Override PartName="/ppt/tags/tag2779.xml" ContentType="application/vnd.openxmlformats-officedocument.presentationml.tags+xml"/>
  <Override PartName="/ppt/tags/tag278.xml" ContentType="application/vnd.openxmlformats-officedocument.presentationml.tags+xml"/>
  <Override PartName="/ppt/tags/tag2780.xml" ContentType="application/vnd.openxmlformats-officedocument.presentationml.tags+xml"/>
  <Override PartName="/ppt/tags/tag2781.xml" ContentType="application/vnd.openxmlformats-officedocument.presentationml.tags+xml"/>
  <Override PartName="/ppt/tags/tag2782.xml" ContentType="application/vnd.openxmlformats-officedocument.presentationml.tags+xml"/>
  <Override PartName="/ppt/tags/tag2783.xml" ContentType="application/vnd.openxmlformats-officedocument.presentationml.tags+xml"/>
  <Override PartName="/ppt/tags/tag2784.xml" ContentType="application/vnd.openxmlformats-officedocument.presentationml.tags+xml"/>
  <Override PartName="/ppt/tags/tag2785.xml" ContentType="application/vnd.openxmlformats-officedocument.presentationml.tags+xml"/>
  <Override PartName="/ppt/tags/tag2786.xml" ContentType="application/vnd.openxmlformats-officedocument.presentationml.tags+xml"/>
  <Override PartName="/ppt/tags/tag2787.xml" ContentType="application/vnd.openxmlformats-officedocument.presentationml.tags+xml"/>
  <Override PartName="/ppt/tags/tag2788.xml" ContentType="application/vnd.openxmlformats-officedocument.presentationml.tags+xml"/>
  <Override PartName="/ppt/tags/tag2789.xml" ContentType="application/vnd.openxmlformats-officedocument.presentationml.tags+xml"/>
  <Override PartName="/ppt/tags/tag279.xml" ContentType="application/vnd.openxmlformats-officedocument.presentationml.tags+xml"/>
  <Override PartName="/ppt/tags/tag2790.xml" ContentType="application/vnd.openxmlformats-officedocument.presentationml.tags+xml"/>
  <Override PartName="/ppt/tags/tag2791.xml" ContentType="application/vnd.openxmlformats-officedocument.presentationml.tags+xml"/>
  <Override PartName="/ppt/tags/tag2792.xml" ContentType="application/vnd.openxmlformats-officedocument.presentationml.tags+xml"/>
  <Override PartName="/ppt/tags/tag2793.xml" ContentType="application/vnd.openxmlformats-officedocument.presentationml.tags+xml"/>
  <Override PartName="/ppt/tags/tag2794.xml" ContentType="application/vnd.openxmlformats-officedocument.presentationml.tags+xml"/>
  <Override PartName="/ppt/tags/tag2795.xml" ContentType="application/vnd.openxmlformats-officedocument.presentationml.tags+xml"/>
  <Override PartName="/ppt/tags/tag2796.xml" ContentType="application/vnd.openxmlformats-officedocument.presentationml.tags+xml"/>
  <Override PartName="/ppt/tags/tag2797.xml" ContentType="application/vnd.openxmlformats-officedocument.presentationml.tags+xml"/>
  <Override PartName="/ppt/tags/tag2798.xml" ContentType="application/vnd.openxmlformats-officedocument.presentationml.tags+xml"/>
  <Override PartName="/ppt/tags/tag279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00.xml" ContentType="application/vnd.openxmlformats-officedocument.presentationml.tags+xml"/>
  <Override PartName="/ppt/tags/tag2801.xml" ContentType="application/vnd.openxmlformats-officedocument.presentationml.tags+xml"/>
  <Override PartName="/ppt/tags/tag2802.xml" ContentType="application/vnd.openxmlformats-officedocument.presentationml.tags+xml"/>
  <Override PartName="/ppt/tags/tag2803.xml" ContentType="application/vnd.openxmlformats-officedocument.presentationml.tags+xml"/>
  <Override PartName="/ppt/tags/tag2804.xml" ContentType="application/vnd.openxmlformats-officedocument.presentationml.tags+xml"/>
  <Override PartName="/ppt/tags/tag2805.xml" ContentType="application/vnd.openxmlformats-officedocument.presentationml.tags+xml"/>
  <Override PartName="/ppt/tags/tag2806.xml" ContentType="application/vnd.openxmlformats-officedocument.presentationml.tags+xml"/>
  <Override PartName="/ppt/tags/tag2807.xml" ContentType="application/vnd.openxmlformats-officedocument.presentationml.tags+xml"/>
  <Override PartName="/ppt/tags/tag2808.xml" ContentType="application/vnd.openxmlformats-officedocument.presentationml.tags+xml"/>
  <Override PartName="/ppt/tags/tag2809.xml" ContentType="application/vnd.openxmlformats-officedocument.presentationml.tags+xml"/>
  <Override PartName="/ppt/tags/tag281.xml" ContentType="application/vnd.openxmlformats-officedocument.presentationml.tags+xml"/>
  <Override PartName="/ppt/tags/tag2810.xml" ContentType="application/vnd.openxmlformats-officedocument.presentationml.tags+xml"/>
  <Override PartName="/ppt/tags/tag2811.xml" ContentType="application/vnd.openxmlformats-officedocument.presentationml.tags+xml"/>
  <Override PartName="/ppt/tags/tag2812.xml" ContentType="application/vnd.openxmlformats-officedocument.presentationml.tags+xml"/>
  <Override PartName="/ppt/tags/tag2813.xml" ContentType="application/vnd.openxmlformats-officedocument.presentationml.tags+xml"/>
  <Override PartName="/ppt/tags/tag2814.xml" ContentType="application/vnd.openxmlformats-officedocument.presentationml.tags+xml"/>
  <Override PartName="/ppt/tags/tag2815.xml" ContentType="application/vnd.openxmlformats-officedocument.presentationml.tags+xml"/>
  <Override PartName="/ppt/tags/tag2816.xml" ContentType="application/vnd.openxmlformats-officedocument.presentationml.tags+xml"/>
  <Override PartName="/ppt/tags/tag2817.xml" ContentType="application/vnd.openxmlformats-officedocument.presentationml.tags+xml"/>
  <Override PartName="/ppt/tags/tag2818.xml" ContentType="application/vnd.openxmlformats-officedocument.presentationml.tags+xml"/>
  <Override PartName="/ppt/tags/tag2819.xml" ContentType="application/vnd.openxmlformats-officedocument.presentationml.tags+xml"/>
  <Override PartName="/ppt/tags/tag282.xml" ContentType="application/vnd.openxmlformats-officedocument.presentationml.tags+xml"/>
  <Override PartName="/ppt/tags/tag2820.xml" ContentType="application/vnd.openxmlformats-officedocument.presentationml.tags+xml"/>
  <Override PartName="/ppt/tags/tag2821.xml" ContentType="application/vnd.openxmlformats-officedocument.presentationml.tags+xml"/>
  <Override PartName="/ppt/tags/tag2822.xml" ContentType="application/vnd.openxmlformats-officedocument.presentationml.tags+xml"/>
  <Override PartName="/ppt/tags/tag2823.xml" ContentType="application/vnd.openxmlformats-officedocument.presentationml.tags+xml"/>
  <Override PartName="/ppt/tags/tag2824.xml" ContentType="application/vnd.openxmlformats-officedocument.presentationml.tags+xml"/>
  <Override PartName="/ppt/tags/tag2825.xml" ContentType="application/vnd.openxmlformats-officedocument.presentationml.tags+xml"/>
  <Override PartName="/ppt/tags/tag2826.xml" ContentType="application/vnd.openxmlformats-officedocument.presentationml.tags+xml"/>
  <Override PartName="/ppt/tags/tag2827.xml" ContentType="application/vnd.openxmlformats-officedocument.presentationml.tags+xml"/>
  <Override PartName="/ppt/tags/tag2828.xml" ContentType="application/vnd.openxmlformats-officedocument.presentationml.tags+xml"/>
  <Override PartName="/ppt/tags/tag2829.xml" ContentType="application/vnd.openxmlformats-officedocument.presentationml.tags+xml"/>
  <Override PartName="/ppt/tags/tag283.xml" ContentType="application/vnd.openxmlformats-officedocument.presentationml.tags+xml"/>
  <Override PartName="/ppt/tags/tag2830.xml" ContentType="application/vnd.openxmlformats-officedocument.presentationml.tags+xml"/>
  <Override PartName="/ppt/tags/tag2831.xml" ContentType="application/vnd.openxmlformats-officedocument.presentationml.tags+xml"/>
  <Override PartName="/ppt/tags/tag2832.xml" ContentType="application/vnd.openxmlformats-officedocument.presentationml.tags+xml"/>
  <Override PartName="/ppt/tags/tag2833.xml" ContentType="application/vnd.openxmlformats-officedocument.presentationml.tags+xml"/>
  <Override PartName="/ppt/tags/tag2834.xml" ContentType="application/vnd.openxmlformats-officedocument.presentationml.tags+xml"/>
  <Override PartName="/ppt/tags/tag2835.xml" ContentType="application/vnd.openxmlformats-officedocument.presentationml.tags+xml"/>
  <Override PartName="/ppt/tags/tag2836.xml" ContentType="application/vnd.openxmlformats-officedocument.presentationml.tags+xml"/>
  <Override PartName="/ppt/tags/tag2837.xml" ContentType="application/vnd.openxmlformats-officedocument.presentationml.tags+xml"/>
  <Override PartName="/ppt/tags/tag2838.xml" ContentType="application/vnd.openxmlformats-officedocument.presentationml.tags+xml"/>
  <Override PartName="/ppt/tags/tag2839.xml" ContentType="application/vnd.openxmlformats-officedocument.presentationml.tags+xml"/>
  <Override PartName="/ppt/tags/tag284.xml" ContentType="application/vnd.openxmlformats-officedocument.presentationml.tags+xml"/>
  <Override PartName="/ppt/tags/tag2840.xml" ContentType="application/vnd.openxmlformats-officedocument.presentationml.tags+xml"/>
  <Override PartName="/ppt/tags/tag2841.xml" ContentType="application/vnd.openxmlformats-officedocument.presentationml.tags+xml"/>
  <Override PartName="/ppt/tags/tag2842.xml" ContentType="application/vnd.openxmlformats-officedocument.presentationml.tags+xml"/>
  <Override PartName="/ppt/tags/tag2843.xml" ContentType="application/vnd.openxmlformats-officedocument.presentationml.tags+xml"/>
  <Override PartName="/ppt/tags/tag2844.xml" ContentType="application/vnd.openxmlformats-officedocument.presentationml.tags+xml"/>
  <Override PartName="/ppt/tags/tag2845.xml" ContentType="application/vnd.openxmlformats-officedocument.presentationml.tags+xml"/>
  <Override PartName="/ppt/tags/tag2846.xml" ContentType="application/vnd.openxmlformats-officedocument.presentationml.tags+xml"/>
  <Override PartName="/ppt/tags/tag2847.xml" ContentType="application/vnd.openxmlformats-officedocument.presentationml.tags+xml"/>
  <Override PartName="/ppt/tags/tag2848.xml" ContentType="application/vnd.openxmlformats-officedocument.presentationml.tags+xml"/>
  <Override PartName="/ppt/tags/tag2849.xml" ContentType="application/vnd.openxmlformats-officedocument.presentationml.tags+xml"/>
  <Override PartName="/ppt/tags/tag285.xml" ContentType="application/vnd.openxmlformats-officedocument.presentationml.tags+xml"/>
  <Override PartName="/ppt/tags/tag2850.xml" ContentType="application/vnd.openxmlformats-officedocument.presentationml.tags+xml"/>
  <Override PartName="/ppt/tags/tag2851.xml" ContentType="application/vnd.openxmlformats-officedocument.presentationml.tags+xml"/>
  <Override PartName="/ppt/tags/tag2852.xml" ContentType="application/vnd.openxmlformats-officedocument.presentationml.tags+xml"/>
  <Override PartName="/ppt/tags/tag2853.xml" ContentType="application/vnd.openxmlformats-officedocument.presentationml.tags+xml"/>
  <Override PartName="/ppt/tags/tag2854.xml" ContentType="application/vnd.openxmlformats-officedocument.presentationml.tags+xml"/>
  <Override PartName="/ppt/tags/tag2855.xml" ContentType="application/vnd.openxmlformats-officedocument.presentationml.tags+xml"/>
  <Override PartName="/ppt/tags/tag2856.xml" ContentType="application/vnd.openxmlformats-officedocument.presentationml.tags+xml"/>
  <Override PartName="/ppt/tags/tag2857.xml" ContentType="application/vnd.openxmlformats-officedocument.presentationml.tags+xml"/>
  <Override PartName="/ppt/tags/tag2858.xml" ContentType="application/vnd.openxmlformats-officedocument.presentationml.tags+xml"/>
  <Override PartName="/ppt/tags/tag2859.xml" ContentType="application/vnd.openxmlformats-officedocument.presentationml.tags+xml"/>
  <Override PartName="/ppt/tags/tag286.xml" ContentType="application/vnd.openxmlformats-officedocument.presentationml.tags+xml"/>
  <Override PartName="/ppt/tags/tag2860.xml" ContentType="application/vnd.openxmlformats-officedocument.presentationml.tags+xml"/>
  <Override PartName="/ppt/tags/tag2861.xml" ContentType="application/vnd.openxmlformats-officedocument.presentationml.tags+xml"/>
  <Override PartName="/ppt/tags/tag2862.xml" ContentType="application/vnd.openxmlformats-officedocument.presentationml.tags+xml"/>
  <Override PartName="/ppt/tags/tag2863.xml" ContentType="application/vnd.openxmlformats-officedocument.presentationml.tags+xml"/>
  <Override PartName="/ppt/tags/tag2864.xml" ContentType="application/vnd.openxmlformats-officedocument.presentationml.tags+xml"/>
  <Override PartName="/ppt/tags/tag2865.xml" ContentType="application/vnd.openxmlformats-officedocument.presentationml.tags+xml"/>
  <Override PartName="/ppt/tags/tag2866.xml" ContentType="application/vnd.openxmlformats-officedocument.presentationml.tags+xml"/>
  <Override PartName="/ppt/tags/tag2867.xml" ContentType="application/vnd.openxmlformats-officedocument.presentationml.tags+xml"/>
  <Override PartName="/ppt/tags/tag2868.xml" ContentType="application/vnd.openxmlformats-officedocument.presentationml.tags+xml"/>
  <Override PartName="/ppt/tags/tag2869.xml" ContentType="application/vnd.openxmlformats-officedocument.presentationml.tags+xml"/>
  <Override PartName="/ppt/tags/tag287.xml" ContentType="application/vnd.openxmlformats-officedocument.presentationml.tags+xml"/>
  <Override PartName="/ppt/tags/tag2870.xml" ContentType="application/vnd.openxmlformats-officedocument.presentationml.tags+xml"/>
  <Override PartName="/ppt/tags/tag2871.xml" ContentType="application/vnd.openxmlformats-officedocument.presentationml.tags+xml"/>
  <Override PartName="/ppt/tags/tag2872.xml" ContentType="application/vnd.openxmlformats-officedocument.presentationml.tags+xml"/>
  <Override PartName="/ppt/tags/tag2873.xml" ContentType="application/vnd.openxmlformats-officedocument.presentationml.tags+xml"/>
  <Override PartName="/ppt/tags/tag2874.xml" ContentType="application/vnd.openxmlformats-officedocument.presentationml.tags+xml"/>
  <Override PartName="/ppt/tags/tag2875.xml" ContentType="application/vnd.openxmlformats-officedocument.presentationml.tags+xml"/>
  <Override PartName="/ppt/tags/tag2876.xml" ContentType="application/vnd.openxmlformats-officedocument.presentationml.tags+xml"/>
  <Override PartName="/ppt/tags/tag2877.xml" ContentType="application/vnd.openxmlformats-officedocument.presentationml.tags+xml"/>
  <Override PartName="/ppt/tags/tag2878.xml" ContentType="application/vnd.openxmlformats-officedocument.presentationml.tags+xml"/>
  <Override PartName="/ppt/tags/tag2879.xml" ContentType="application/vnd.openxmlformats-officedocument.presentationml.tags+xml"/>
  <Override PartName="/ppt/tags/tag288.xml" ContentType="application/vnd.openxmlformats-officedocument.presentationml.tags+xml"/>
  <Override PartName="/ppt/tags/tag2880.xml" ContentType="application/vnd.openxmlformats-officedocument.presentationml.tags+xml"/>
  <Override PartName="/ppt/tags/tag2881.xml" ContentType="application/vnd.openxmlformats-officedocument.presentationml.tags+xml"/>
  <Override PartName="/ppt/tags/tag2882.xml" ContentType="application/vnd.openxmlformats-officedocument.presentationml.tags+xml"/>
  <Override PartName="/ppt/tags/tag2883.xml" ContentType="application/vnd.openxmlformats-officedocument.presentationml.tags+xml"/>
  <Override PartName="/ppt/tags/tag2884.xml" ContentType="application/vnd.openxmlformats-officedocument.presentationml.tags+xml"/>
  <Override PartName="/ppt/tags/tag2885.xml" ContentType="application/vnd.openxmlformats-officedocument.presentationml.tags+xml"/>
  <Override PartName="/ppt/tags/tag2886.xml" ContentType="application/vnd.openxmlformats-officedocument.presentationml.tags+xml"/>
  <Override PartName="/ppt/tags/tag2887.xml" ContentType="application/vnd.openxmlformats-officedocument.presentationml.tags+xml"/>
  <Override PartName="/ppt/tags/tag2888.xml" ContentType="application/vnd.openxmlformats-officedocument.presentationml.tags+xml"/>
  <Override PartName="/ppt/tags/tag2889.xml" ContentType="application/vnd.openxmlformats-officedocument.presentationml.tags+xml"/>
  <Override PartName="/ppt/tags/tag289.xml" ContentType="application/vnd.openxmlformats-officedocument.presentationml.tags+xml"/>
  <Override PartName="/ppt/tags/tag2890.xml" ContentType="application/vnd.openxmlformats-officedocument.presentationml.tags+xml"/>
  <Override PartName="/ppt/tags/tag2891.xml" ContentType="application/vnd.openxmlformats-officedocument.presentationml.tags+xml"/>
  <Override PartName="/ppt/tags/tag2892.xml" ContentType="application/vnd.openxmlformats-officedocument.presentationml.tags+xml"/>
  <Override PartName="/ppt/tags/tag2893.xml" ContentType="application/vnd.openxmlformats-officedocument.presentationml.tags+xml"/>
  <Override PartName="/ppt/tags/tag2894.xml" ContentType="application/vnd.openxmlformats-officedocument.presentationml.tags+xml"/>
  <Override PartName="/ppt/tags/tag2895.xml" ContentType="application/vnd.openxmlformats-officedocument.presentationml.tags+xml"/>
  <Override PartName="/ppt/tags/tag2896.xml" ContentType="application/vnd.openxmlformats-officedocument.presentationml.tags+xml"/>
  <Override PartName="/ppt/tags/tag2897.xml" ContentType="application/vnd.openxmlformats-officedocument.presentationml.tags+xml"/>
  <Override PartName="/ppt/tags/tag2898.xml" ContentType="application/vnd.openxmlformats-officedocument.presentationml.tags+xml"/>
  <Override PartName="/ppt/tags/tag289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00.xml" ContentType="application/vnd.openxmlformats-officedocument.presentationml.tags+xml"/>
  <Override PartName="/ppt/tags/tag2901.xml" ContentType="application/vnd.openxmlformats-officedocument.presentationml.tags+xml"/>
  <Override PartName="/ppt/tags/tag2902.xml" ContentType="application/vnd.openxmlformats-officedocument.presentationml.tags+xml"/>
  <Override PartName="/ppt/tags/tag2903.xml" ContentType="application/vnd.openxmlformats-officedocument.presentationml.tags+xml"/>
  <Override PartName="/ppt/tags/tag2904.xml" ContentType="application/vnd.openxmlformats-officedocument.presentationml.tags+xml"/>
  <Override PartName="/ppt/tags/tag2905.xml" ContentType="application/vnd.openxmlformats-officedocument.presentationml.tags+xml"/>
  <Override PartName="/ppt/tags/tag2906.xml" ContentType="application/vnd.openxmlformats-officedocument.presentationml.tags+xml"/>
  <Override PartName="/ppt/tags/tag2907.xml" ContentType="application/vnd.openxmlformats-officedocument.presentationml.tags+xml"/>
  <Override PartName="/ppt/tags/tag2908.xml" ContentType="application/vnd.openxmlformats-officedocument.presentationml.tags+xml"/>
  <Override PartName="/ppt/tags/tag2909.xml" ContentType="application/vnd.openxmlformats-officedocument.presentationml.tags+xml"/>
  <Override PartName="/ppt/tags/tag291.xml" ContentType="application/vnd.openxmlformats-officedocument.presentationml.tags+xml"/>
  <Override PartName="/ppt/tags/tag2910.xml" ContentType="application/vnd.openxmlformats-officedocument.presentationml.tags+xml"/>
  <Override PartName="/ppt/tags/tag2911.xml" ContentType="application/vnd.openxmlformats-officedocument.presentationml.tags+xml"/>
  <Override PartName="/ppt/tags/tag2912.xml" ContentType="application/vnd.openxmlformats-officedocument.presentationml.tags+xml"/>
  <Override PartName="/ppt/tags/tag2913.xml" ContentType="application/vnd.openxmlformats-officedocument.presentationml.tags+xml"/>
  <Override PartName="/ppt/tags/tag2914.xml" ContentType="application/vnd.openxmlformats-officedocument.presentationml.tags+xml"/>
  <Override PartName="/ppt/tags/tag2915.xml" ContentType="application/vnd.openxmlformats-officedocument.presentationml.tags+xml"/>
  <Override PartName="/ppt/tags/tag2916.xml" ContentType="application/vnd.openxmlformats-officedocument.presentationml.tags+xml"/>
  <Override PartName="/ppt/tags/tag2917.xml" ContentType="application/vnd.openxmlformats-officedocument.presentationml.tags+xml"/>
  <Override PartName="/ppt/tags/tag2918.xml" ContentType="application/vnd.openxmlformats-officedocument.presentationml.tags+xml"/>
  <Override PartName="/ppt/tags/tag2919.xml" ContentType="application/vnd.openxmlformats-officedocument.presentationml.tags+xml"/>
  <Override PartName="/ppt/tags/tag292.xml" ContentType="application/vnd.openxmlformats-officedocument.presentationml.tags+xml"/>
  <Override PartName="/ppt/tags/tag2920.xml" ContentType="application/vnd.openxmlformats-officedocument.presentationml.tags+xml"/>
  <Override PartName="/ppt/tags/tag2921.xml" ContentType="application/vnd.openxmlformats-officedocument.presentationml.tags+xml"/>
  <Override PartName="/ppt/tags/tag2922.xml" ContentType="application/vnd.openxmlformats-officedocument.presentationml.tags+xml"/>
  <Override PartName="/ppt/tags/tag2923.xml" ContentType="application/vnd.openxmlformats-officedocument.presentationml.tags+xml"/>
  <Override PartName="/ppt/tags/tag2924.xml" ContentType="application/vnd.openxmlformats-officedocument.presentationml.tags+xml"/>
  <Override PartName="/ppt/tags/tag2925.xml" ContentType="application/vnd.openxmlformats-officedocument.presentationml.tags+xml"/>
  <Override PartName="/ppt/tags/tag2926.xml" ContentType="application/vnd.openxmlformats-officedocument.presentationml.tags+xml"/>
  <Override PartName="/ppt/tags/tag2927.xml" ContentType="application/vnd.openxmlformats-officedocument.presentationml.tags+xml"/>
  <Override PartName="/ppt/tags/tag2928.xml" ContentType="application/vnd.openxmlformats-officedocument.presentationml.tags+xml"/>
  <Override PartName="/ppt/tags/tag2929.xml" ContentType="application/vnd.openxmlformats-officedocument.presentationml.tags+xml"/>
  <Override PartName="/ppt/tags/tag293.xml" ContentType="application/vnd.openxmlformats-officedocument.presentationml.tags+xml"/>
  <Override PartName="/ppt/tags/tag2930.xml" ContentType="application/vnd.openxmlformats-officedocument.presentationml.tags+xml"/>
  <Override PartName="/ppt/tags/tag2931.xml" ContentType="application/vnd.openxmlformats-officedocument.presentationml.tags+xml"/>
  <Override PartName="/ppt/tags/tag2932.xml" ContentType="application/vnd.openxmlformats-officedocument.presentationml.tags+xml"/>
  <Override PartName="/ppt/tags/tag2933.xml" ContentType="application/vnd.openxmlformats-officedocument.presentationml.tags+xml"/>
  <Override PartName="/ppt/tags/tag2934.xml" ContentType="application/vnd.openxmlformats-officedocument.presentationml.tags+xml"/>
  <Override PartName="/ppt/tags/tag2935.xml" ContentType="application/vnd.openxmlformats-officedocument.presentationml.tags+xml"/>
  <Override PartName="/ppt/tags/tag2936.xml" ContentType="application/vnd.openxmlformats-officedocument.presentationml.tags+xml"/>
  <Override PartName="/ppt/tags/tag2937.xml" ContentType="application/vnd.openxmlformats-officedocument.presentationml.tags+xml"/>
  <Override PartName="/ppt/tags/tag2938.xml" ContentType="application/vnd.openxmlformats-officedocument.presentationml.tags+xml"/>
  <Override PartName="/ppt/tags/tag2939.xml" ContentType="application/vnd.openxmlformats-officedocument.presentationml.tags+xml"/>
  <Override PartName="/ppt/tags/tag294.xml" ContentType="application/vnd.openxmlformats-officedocument.presentationml.tags+xml"/>
  <Override PartName="/ppt/tags/tag2940.xml" ContentType="application/vnd.openxmlformats-officedocument.presentationml.tags+xml"/>
  <Override PartName="/ppt/tags/tag2941.xml" ContentType="application/vnd.openxmlformats-officedocument.presentationml.tags+xml"/>
  <Override PartName="/ppt/tags/tag2942.xml" ContentType="application/vnd.openxmlformats-officedocument.presentationml.tags+xml"/>
  <Override PartName="/ppt/tags/tag2943.xml" ContentType="application/vnd.openxmlformats-officedocument.presentationml.tags+xml"/>
  <Override PartName="/ppt/tags/tag2944.xml" ContentType="application/vnd.openxmlformats-officedocument.presentationml.tags+xml"/>
  <Override PartName="/ppt/tags/tag2945.xml" ContentType="application/vnd.openxmlformats-officedocument.presentationml.tags+xml"/>
  <Override PartName="/ppt/tags/tag2946.xml" ContentType="application/vnd.openxmlformats-officedocument.presentationml.tags+xml"/>
  <Override PartName="/ppt/tags/tag2947.xml" ContentType="application/vnd.openxmlformats-officedocument.presentationml.tags+xml"/>
  <Override PartName="/ppt/tags/tag2948.xml" ContentType="application/vnd.openxmlformats-officedocument.presentationml.tags+xml"/>
  <Override PartName="/ppt/tags/tag2949.xml" ContentType="application/vnd.openxmlformats-officedocument.presentationml.tags+xml"/>
  <Override PartName="/ppt/tags/tag295.xml" ContentType="application/vnd.openxmlformats-officedocument.presentationml.tags+xml"/>
  <Override PartName="/ppt/tags/tag2950.xml" ContentType="application/vnd.openxmlformats-officedocument.presentationml.tags+xml"/>
  <Override PartName="/ppt/tags/tag2951.xml" ContentType="application/vnd.openxmlformats-officedocument.presentationml.tags+xml"/>
  <Override PartName="/ppt/tags/tag2952.xml" ContentType="application/vnd.openxmlformats-officedocument.presentationml.tags+xml"/>
  <Override PartName="/ppt/tags/tag2953.xml" ContentType="application/vnd.openxmlformats-officedocument.presentationml.tags+xml"/>
  <Override PartName="/ppt/tags/tag2954.xml" ContentType="application/vnd.openxmlformats-officedocument.presentationml.tags+xml"/>
  <Override PartName="/ppt/tags/tag2955.xml" ContentType="application/vnd.openxmlformats-officedocument.presentationml.tags+xml"/>
  <Override PartName="/ppt/tags/tag2956.xml" ContentType="application/vnd.openxmlformats-officedocument.presentationml.tags+xml"/>
  <Override PartName="/ppt/tags/tag2957.xml" ContentType="application/vnd.openxmlformats-officedocument.presentationml.tags+xml"/>
  <Override PartName="/ppt/tags/tag2958.xml" ContentType="application/vnd.openxmlformats-officedocument.presentationml.tags+xml"/>
  <Override PartName="/ppt/tags/tag2959.xml" ContentType="application/vnd.openxmlformats-officedocument.presentationml.tags+xml"/>
  <Override PartName="/ppt/tags/tag296.xml" ContentType="application/vnd.openxmlformats-officedocument.presentationml.tags+xml"/>
  <Override PartName="/ppt/tags/tag2960.xml" ContentType="application/vnd.openxmlformats-officedocument.presentationml.tags+xml"/>
  <Override PartName="/ppt/tags/tag2961.xml" ContentType="application/vnd.openxmlformats-officedocument.presentationml.tags+xml"/>
  <Override PartName="/ppt/tags/tag2962.xml" ContentType="application/vnd.openxmlformats-officedocument.presentationml.tags+xml"/>
  <Override PartName="/ppt/tags/tag2963.xml" ContentType="application/vnd.openxmlformats-officedocument.presentationml.tags+xml"/>
  <Override PartName="/ppt/tags/tag2964.xml" ContentType="application/vnd.openxmlformats-officedocument.presentationml.tags+xml"/>
  <Override PartName="/ppt/tags/tag2965.xml" ContentType="application/vnd.openxmlformats-officedocument.presentationml.tags+xml"/>
  <Override PartName="/ppt/tags/tag2966.xml" ContentType="application/vnd.openxmlformats-officedocument.presentationml.tags+xml"/>
  <Override PartName="/ppt/tags/tag2967.xml" ContentType="application/vnd.openxmlformats-officedocument.presentationml.tags+xml"/>
  <Override PartName="/ppt/tags/tag2968.xml" ContentType="application/vnd.openxmlformats-officedocument.presentationml.tags+xml"/>
  <Override PartName="/ppt/tags/tag2969.xml" ContentType="application/vnd.openxmlformats-officedocument.presentationml.tags+xml"/>
  <Override PartName="/ppt/tags/tag297.xml" ContentType="application/vnd.openxmlformats-officedocument.presentationml.tags+xml"/>
  <Override PartName="/ppt/tags/tag2970.xml" ContentType="application/vnd.openxmlformats-officedocument.presentationml.tags+xml"/>
  <Override PartName="/ppt/tags/tag2971.xml" ContentType="application/vnd.openxmlformats-officedocument.presentationml.tags+xml"/>
  <Override PartName="/ppt/tags/tag2972.xml" ContentType="application/vnd.openxmlformats-officedocument.presentationml.tags+xml"/>
  <Override PartName="/ppt/tags/tag2973.xml" ContentType="application/vnd.openxmlformats-officedocument.presentationml.tags+xml"/>
  <Override PartName="/ppt/tags/tag2974.xml" ContentType="application/vnd.openxmlformats-officedocument.presentationml.tags+xml"/>
  <Override PartName="/ppt/tags/tag2975.xml" ContentType="application/vnd.openxmlformats-officedocument.presentationml.tags+xml"/>
  <Override PartName="/ppt/tags/tag2976.xml" ContentType="application/vnd.openxmlformats-officedocument.presentationml.tags+xml"/>
  <Override PartName="/ppt/tags/tag2977.xml" ContentType="application/vnd.openxmlformats-officedocument.presentationml.tags+xml"/>
  <Override PartName="/ppt/tags/tag2978.xml" ContentType="application/vnd.openxmlformats-officedocument.presentationml.tags+xml"/>
  <Override PartName="/ppt/tags/tag2979.xml" ContentType="application/vnd.openxmlformats-officedocument.presentationml.tags+xml"/>
  <Override PartName="/ppt/tags/tag298.xml" ContentType="application/vnd.openxmlformats-officedocument.presentationml.tags+xml"/>
  <Override PartName="/ppt/tags/tag2980.xml" ContentType="application/vnd.openxmlformats-officedocument.presentationml.tags+xml"/>
  <Override PartName="/ppt/tags/tag2981.xml" ContentType="application/vnd.openxmlformats-officedocument.presentationml.tags+xml"/>
  <Override PartName="/ppt/tags/tag2982.xml" ContentType="application/vnd.openxmlformats-officedocument.presentationml.tags+xml"/>
  <Override PartName="/ppt/tags/tag2983.xml" ContentType="application/vnd.openxmlformats-officedocument.presentationml.tags+xml"/>
  <Override PartName="/ppt/tags/tag2984.xml" ContentType="application/vnd.openxmlformats-officedocument.presentationml.tags+xml"/>
  <Override PartName="/ppt/tags/tag2985.xml" ContentType="application/vnd.openxmlformats-officedocument.presentationml.tags+xml"/>
  <Override PartName="/ppt/tags/tag2986.xml" ContentType="application/vnd.openxmlformats-officedocument.presentationml.tags+xml"/>
  <Override PartName="/ppt/tags/tag2987.xml" ContentType="application/vnd.openxmlformats-officedocument.presentationml.tags+xml"/>
  <Override PartName="/ppt/tags/tag2988.xml" ContentType="application/vnd.openxmlformats-officedocument.presentationml.tags+xml"/>
  <Override PartName="/ppt/tags/tag2989.xml" ContentType="application/vnd.openxmlformats-officedocument.presentationml.tags+xml"/>
  <Override PartName="/ppt/tags/tag299.xml" ContentType="application/vnd.openxmlformats-officedocument.presentationml.tags+xml"/>
  <Override PartName="/ppt/tags/tag2990.xml" ContentType="application/vnd.openxmlformats-officedocument.presentationml.tags+xml"/>
  <Override PartName="/ppt/tags/tag2991.xml" ContentType="application/vnd.openxmlformats-officedocument.presentationml.tags+xml"/>
  <Override PartName="/ppt/tags/tag2992.xml" ContentType="application/vnd.openxmlformats-officedocument.presentationml.tags+xml"/>
  <Override PartName="/ppt/tags/tag2993.xml" ContentType="application/vnd.openxmlformats-officedocument.presentationml.tags+xml"/>
  <Override PartName="/ppt/tags/tag2994.xml" ContentType="application/vnd.openxmlformats-officedocument.presentationml.tags+xml"/>
  <Override PartName="/ppt/tags/tag2995.xml" ContentType="application/vnd.openxmlformats-officedocument.presentationml.tags+xml"/>
  <Override PartName="/ppt/tags/tag2996.xml" ContentType="application/vnd.openxmlformats-officedocument.presentationml.tags+xml"/>
  <Override PartName="/ppt/tags/tag2997.xml" ContentType="application/vnd.openxmlformats-officedocument.presentationml.tags+xml"/>
  <Override PartName="/ppt/tags/tag2998.xml" ContentType="application/vnd.openxmlformats-officedocument.presentationml.tags+xml"/>
  <Override PartName="/ppt/tags/tag29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00.xml" ContentType="application/vnd.openxmlformats-officedocument.presentationml.tags+xml"/>
  <Override PartName="/ppt/tags/tag3001.xml" ContentType="application/vnd.openxmlformats-officedocument.presentationml.tags+xml"/>
  <Override PartName="/ppt/tags/tag3002.xml" ContentType="application/vnd.openxmlformats-officedocument.presentationml.tags+xml"/>
  <Override PartName="/ppt/tags/tag3003.xml" ContentType="application/vnd.openxmlformats-officedocument.presentationml.tags+xml"/>
  <Override PartName="/ppt/tags/tag3004.xml" ContentType="application/vnd.openxmlformats-officedocument.presentationml.tags+xml"/>
  <Override PartName="/ppt/tags/tag3005.xml" ContentType="application/vnd.openxmlformats-officedocument.presentationml.tags+xml"/>
  <Override PartName="/ppt/tags/tag3006.xml" ContentType="application/vnd.openxmlformats-officedocument.presentationml.tags+xml"/>
  <Override PartName="/ppt/tags/tag3007.xml" ContentType="application/vnd.openxmlformats-officedocument.presentationml.tags+xml"/>
  <Override PartName="/ppt/tags/tag3008.xml" ContentType="application/vnd.openxmlformats-officedocument.presentationml.tags+xml"/>
  <Override PartName="/ppt/tags/tag3009.xml" ContentType="application/vnd.openxmlformats-officedocument.presentationml.tags+xml"/>
  <Override PartName="/ppt/tags/tag301.xml" ContentType="application/vnd.openxmlformats-officedocument.presentationml.tags+xml"/>
  <Override PartName="/ppt/tags/tag3010.xml" ContentType="application/vnd.openxmlformats-officedocument.presentationml.tags+xml"/>
  <Override PartName="/ppt/tags/tag3011.xml" ContentType="application/vnd.openxmlformats-officedocument.presentationml.tags+xml"/>
  <Override PartName="/ppt/tags/tag3012.xml" ContentType="application/vnd.openxmlformats-officedocument.presentationml.tags+xml"/>
  <Override PartName="/ppt/tags/tag3013.xml" ContentType="application/vnd.openxmlformats-officedocument.presentationml.tags+xml"/>
  <Override PartName="/ppt/tags/tag3014.xml" ContentType="application/vnd.openxmlformats-officedocument.presentationml.tags+xml"/>
  <Override PartName="/ppt/tags/tag3015.xml" ContentType="application/vnd.openxmlformats-officedocument.presentationml.tags+xml"/>
  <Override PartName="/ppt/tags/tag3016.xml" ContentType="application/vnd.openxmlformats-officedocument.presentationml.tags+xml"/>
  <Override PartName="/ppt/tags/tag3017.xml" ContentType="application/vnd.openxmlformats-officedocument.presentationml.tags+xml"/>
  <Override PartName="/ppt/tags/tag3018.xml" ContentType="application/vnd.openxmlformats-officedocument.presentationml.tags+xml"/>
  <Override PartName="/ppt/tags/tag3019.xml" ContentType="application/vnd.openxmlformats-officedocument.presentationml.tags+xml"/>
  <Override PartName="/ppt/tags/tag302.xml" ContentType="application/vnd.openxmlformats-officedocument.presentationml.tags+xml"/>
  <Override PartName="/ppt/tags/tag3020.xml" ContentType="application/vnd.openxmlformats-officedocument.presentationml.tags+xml"/>
  <Override PartName="/ppt/tags/tag3021.xml" ContentType="application/vnd.openxmlformats-officedocument.presentationml.tags+xml"/>
  <Override PartName="/ppt/tags/tag3022.xml" ContentType="application/vnd.openxmlformats-officedocument.presentationml.tags+xml"/>
  <Override PartName="/ppt/tags/tag3023.xml" ContentType="application/vnd.openxmlformats-officedocument.presentationml.tags+xml"/>
  <Override PartName="/ppt/tags/tag3024.xml" ContentType="application/vnd.openxmlformats-officedocument.presentationml.tags+xml"/>
  <Override PartName="/ppt/tags/tag3025.xml" ContentType="application/vnd.openxmlformats-officedocument.presentationml.tags+xml"/>
  <Override PartName="/ppt/tags/tag3026.xml" ContentType="application/vnd.openxmlformats-officedocument.presentationml.tags+xml"/>
  <Override PartName="/ppt/tags/tag3027.xml" ContentType="application/vnd.openxmlformats-officedocument.presentationml.tags+xml"/>
  <Override PartName="/ppt/tags/tag3028.xml" ContentType="application/vnd.openxmlformats-officedocument.presentationml.tags+xml"/>
  <Override PartName="/ppt/tags/tag3029.xml" ContentType="application/vnd.openxmlformats-officedocument.presentationml.tags+xml"/>
  <Override PartName="/ppt/tags/tag303.xml" ContentType="application/vnd.openxmlformats-officedocument.presentationml.tags+xml"/>
  <Override PartName="/ppt/tags/tag3030.xml" ContentType="application/vnd.openxmlformats-officedocument.presentationml.tags+xml"/>
  <Override PartName="/ppt/tags/tag3031.xml" ContentType="application/vnd.openxmlformats-officedocument.presentationml.tags+xml"/>
  <Override PartName="/ppt/tags/tag3032.xml" ContentType="application/vnd.openxmlformats-officedocument.presentationml.tags+xml"/>
  <Override PartName="/ppt/tags/tag3033.xml" ContentType="application/vnd.openxmlformats-officedocument.presentationml.tags+xml"/>
  <Override PartName="/ppt/tags/tag3034.xml" ContentType="application/vnd.openxmlformats-officedocument.presentationml.tags+xml"/>
  <Override PartName="/ppt/tags/tag3035.xml" ContentType="application/vnd.openxmlformats-officedocument.presentationml.tags+xml"/>
  <Override PartName="/ppt/tags/tag3036.xml" ContentType="application/vnd.openxmlformats-officedocument.presentationml.tags+xml"/>
  <Override PartName="/ppt/tags/tag3037.xml" ContentType="application/vnd.openxmlformats-officedocument.presentationml.tags+xml"/>
  <Override PartName="/ppt/tags/tag3038.xml" ContentType="application/vnd.openxmlformats-officedocument.presentationml.tags+xml"/>
  <Override PartName="/ppt/tags/tag3039.xml" ContentType="application/vnd.openxmlformats-officedocument.presentationml.tags+xml"/>
  <Override PartName="/ppt/tags/tag304.xml" ContentType="application/vnd.openxmlformats-officedocument.presentationml.tags+xml"/>
  <Override PartName="/ppt/tags/tag3040.xml" ContentType="application/vnd.openxmlformats-officedocument.presentationml.tags+xml"/>
  <Override PartName="/ppt/tags/tag3041.xml" ContentType="application/vnd.openxmlformats-officedocument.presentationml.tags+xml"/>
  <Override PartName="/ppt/tags/tag3042.xml" ContentType="application/vnd.openxmlformats-officedocument.presentationml.tags+xml"/>
  <Override PartName="/ppt/tags/tag3043.xml" ContentType="application/vnd.openxmlformats-officedocument.presentationml.tags+xml"/>
  <Override PartName="/ppt/tags/tag3044.xml" ContentType="application/vnd.openxmlformats-officedocument.presentationml.tags+xml"/>
  <Override PartName="/ppt/tags/tag3045.xml" ContentType="application/vnd.openxmlformats-officedocument.presentationml.tags+xml"/>
  <Override PartName="/ppt/tags/tag3046.xml" ContentType="application/vnd.openxmlformats-officedocument.presentationml.tags+xml"/>
  <Override PartName="/ppt/tags/tag3047.xml" ContentType="application/vnd.openxmlformats-officedocument.presentationml.tags+xml"/>
  <Override PartName="/ppt/tags/tag3048.xml" ContentType="application/vnd.openxmlformats-officedocument.presentationml.tags+xml"/>
  <Override PartName="/ppt/tags/tag3049.xml" ContentType="application/vnd.openxmlformats-officedocument.presentationml.tags+xml"/>
  <Override PartName="/ppt/tags/tag305.xml" ContentType="application/vnd.openxmlformats-officedocument.presentationml.tags+xml"/>
  <Override PartName="/ppt/tags/tag3050.xml" ContentType="application/vnd.openxmlformats-officedocument.presentationml.tags+xml"/>
  <Override PartName="/ppt/tags/tag3051.xml" ContentType="application/vnd.openxmlformats-officedocument.presentationml.tags+xml"/>
  <Override PartName="/ppt/tags/tag3052.xml" ContentType="application/vnd.openxmlformats-officedocument.presentationml.tags+xml"/>
  <Override PartName="/ppt/tags/tag3053.xml" ContentType="application/vnd.openxmlformats-officedocument.presentationml.tags+xml"/>
  <Override PartName="/ppt/tags/tag3054.xml" ContentType="application/vnd.openxmlformats-officedocument.presentationml.tags+xml"/>
  <Override PartName="/ppt/tags/tag3055.xml" ContentType="application/vnd.openxmlformats-officedocument.presentationml.tags+xml"/>
  <Override PartName="/ppt/tags/tag3056.xml" ContentType="application/vnd.openxmlformats-officedocument.presentationml.tags+xml"/>
  <Override PartName="/ppt/tags/tag3057.xml" ContentType="application/vnd.openxmlformats-officedocument.presentationml.tags+xml"/>
  <Override PartName="/ppt/tags/tag3058.xml" ContentType="application/vnd.openxmlformats-officedocument.presentationml.tags+xml"/>
  <Override PartName="/ppt/tags/tag3059.xml" ContentType="application/vnd.openxmlformats-officedocument.presentationml.tags+xml"/>
  <Override PartName="/ppt/tags/tag306.xml" ContentType="application/vnd.openxmlformats-officedocument.presentationml.tags+xml"/>
  <Override PartName="/ppt/tags/tag3060.xml" ContentType="application/vnd.openxmlformats-officedocument.presentationml.tags+xml"/>
  <Override PartName="/ppt/tags/tag3061.xml" ContentType="application/vnd.openxmlformats-officedocument.presentationml.tags+xml"/>
  <Override PartName="/ppt/tags/tag3062.xml" ContentType="application/vnd.openxmlformats-officedocument.presentationml.tags+xml"/>
  <Override PartName="/ppt/tags/tag3063.xml" ContentType="application/vnd.openxmlformats-officedocument.presentationml.tags+xml"/>
  <Override PartName="/ppt/tags/tag3064.xml" ContentType="application/vnd.openxmlformats-officedocument.presentationml.tags+xml"/>
  <Override PartName="/ppt/tags/tag3065.xml" ContentType="application/vnd.openxmlformats-officedocument.presentationml.tags+xml"/>
  <Override PartName="/ppt/tags/tag3066.xml" ContentType="application/vnd.openxmlformats-officedocument.presentationml.tags+xml"/>
  <Override PartName="/ppt/tags/tag3067.xml" ContentType="application/vnd.openxmlformats-officedocument.presentationml.tags+xml"/>
  <Override PartName="/ppt/tags/tag3068.xml" ContentType="application/vnd.openxmlformats-officedocument.presentationml.tags+xml"/>
  <Override PartName="/ppt/tags/tag3069.xml" ContentType="application/vnd.openxmlformats-officedocument.presentationml.tags+xml"/>
  <Override PartName="/ppt/tags/tag307.xml" ContentType="application/vnd.openxmlformats-officedocument.presentationml.tags+xml"/>
  <Override PartName="/ppt/tags/tag3070.xml" ContentType="application/vnd.openxmlformats-officedocument.presentationml.tags+xml"/>
  <Override PartName="/ppt/tags/tag3071.xml" ContentType="application/vnd.openxmlformats-officedocument.presentationml.tags+xml"/>
  <Override PartName="/ppt/tags/tag3072.xml" ContentType="application/vnd.openxmlformats-officedocument.presentationml.tags+xml"/>
  <Override PartName="/ppt/tags/tag3073.xml" ContentType="application/vnd.openxmlformats-officedocument.presentationml.tags+xml"/>
  <Override PartName="/ppt/tags/tag3074.xml" ContentType="application/vnd.openxmlformats-officedocument.presentationml.tags+xml"/>
  <Override PartName="/ppt/tags/tag3075.xml" ContentType="application/vnd.openxmlformats-officedocument.presentationml.tags+xml"/>
  <Override PartName="/ppt/tags/tag3076.xml" ContentType="application/vnd.openxmlformats-officedocument.presentationml.tags+xml"/>
  <Override PartName="/ppt/tags/tag3077.xml" ContentType="application/vnd.openxmlformats-officedocument.presentationml.tags+xml"/>
  <Override PartName="/ppt/tags/tag3078.xml" ContentType="application/vnd.openxmlformats-officedocument.presentationml.tags+xml"/>
  <Override PartName="/ppt/tags/tag3079.xml" ContentType="application/vnd.openxmlformats-officedocument.presentationml.tags+xml"/>
  <Override PartName="/ppt/tags/tag308.xml" ContentType="application/vnd.openxmlformats-officedocument.presentationml.tags+xml"/>
  <Override PartName="/ppt/tags/tag3080.xml" ContentType="application/vnd.openxmlformats-officedocument.presentationml.tags+xml"/>
  <Override PartName="/ppt/tags/tag3081.xml" ContentType="application/vnd.openxmlformats-officedocument.presentationml.tags+xml"/>
  <Override PartName="/ppt/tags/tag3082.xml" ContentType="application/vnd.openxmlformats-officedocument.presentationml.tags+xml"/>
  <Override PartName="/ppt/tags/tag3083.xml" ContentType="application/vnd.openxmlformats-officedocument.presentationml.tags+xml"/>
  <Override PartName="/ppt/tags/tag3084.xml" ContentType="application/vnd.openxmlformats-officedocument.presentationml.tags+xml"/>
  <Override PartName="/ppt/tags/tag3085.xml" ContentType="application/vnd.openxmlformats-officedocument.presentationml.tags+xml"/>
  <Override PartName="/ppt/tags/tag3086.xml" ContentType="application/vnd.openxmlformats-officedocument.presentationml.tags+xml"/>
  <Override PartName="/ppt/tags/tag3087.xml" ContentType="application/vnd.openxmlformats-officedocument.presentationml.tags+xml"/>
  <Override PartName="/ppt/tags/tag3088.xml" ContentType="application/vnd.openxmlformats-officedocument.presentationml.tags+xml"/>
  <Override PartName="/ppt/tags/tag3089.xml" ContentType="application/vnd.openxmlformats-officedocument.presentationml.tags+xml"/>
  <Override PartName="/ppt/tags/tag309.xml" ContentType="application/vnd.openxmlformats-officedocument.presentationml.tags+xml"/>
  <Override PartName="/ppt/tags/tag3090.xml" ContentType="application/vnd.openxmlformats-officedocument.presentationml.tags+xml"/>
  <Override PartName="/ppt/tags/tag3091.xml" ContentType="application/vnd.openxmlformats-officedocument.presentationml.tags+xml"/>
  <Override PartName="/ppt/tags/tag3092.xml" ContentType="application/vnd.openxmlformats-officedocument.presentationml.tags+xml"/>
  <Override PartName="/ppt/tags/tag3093.xml" ContentType="application/vnd.openxmlformats-officedocument.presentationml.tags+xml"/>
  <Override PartName="/ppt/tags/tag3094.xml" ContentType="application/vnd.openxmlformats-officedocument.presentationml.tags+xml"/>
  <Override PartName="/ppt/tags/tag3095.xml" ContentType="application/vnd.openxmlformats-officedocument.presentationml.tags+xml"/>
  <Override PartName="/ppt/tags/tag3096.xml" ContentType="application/vnd.openxmlformats-officedocument.presentationml.tags+xml"/>
  <Override PartName="/ppt/tags/tag3097.xml" ContentType="application/vnd.openxmlformats-officedocument.presentationml.tags+xml"/>
  <Override PartName="/ppt/tags/tag3098.xml" ContentType="application/vnd.openxmlformats-officedocument.presentationml.tags+xml"/>
  <Override PartName="/ppt/tags/tag309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00.xml" ContentType="application/vnd.openxmlformats-officedocument.presentationml.tags+xml"/>
  <Override PartName="/ppt/tags/tag3101.xml" ContentType="application/vnd.openxmlformats-officedocument.presentationml.tags+xml"/>
  <Override PartName="/ppt/tags/tag3102.xml" ContentType="application/vnd.openxmlformats-officedocument.presentationml.tags+xml"/>
  <Override PartName="/ppt/tags/tag3103.xml" ContentType="application/vnd.openxmlformats-officedocument.presentationml.tags+xml"/>
  <Override PartName="/ppt/tags/tag3104.xml" ContentType="application/vnd.openxmlformats-officedocument.presentationml.tags+xml"/>
  <Override PartName="/ppt/tags/tag3105.xml" ContentType="application/vnd.openxmlformats-officedocument.presentationml.tags+xml"/>
  <Override PartName="/ppt/tags/tag3106.xml" ContentType="application/vnd.openxmlformats-officedocument.presentationml.tags+xml"/>
  <Override PartName="/ppt/tags/tag3107.xml" ContentType="application/vnd.openxmlformats-officedocument.presentationml.tags+xml"/>
  <Override PartName="/ppt/tags/tag3108.xml" ContentType="application/vnd.openxmlformats-officedocument.presentationml.tags+xml"/>
  <Override PartName="/ppt/tags/tag3109.xml" ContentType="application/vnd.openxmlformats-officedocument.presentationml.tags+xml"/>
  <Override PartName="/ppt/tags/tag311.xml" ContentType="application/vnd.openxmlformats-officedocument.presentationml.tags+xml"/>
  <Override PartName="/ppt/tags/tag3110.xml" ContentType="application/vnd.openxmlformats-officedocument.presentationml.tags+xml"/>
  <Override PartName="/ppt/tags/tag3111.xml" ContentType="application/vnd.openxmlformats-officedocument.presentationml.tags+xml"/>
  <Override PartName="/ppt/tags/tag3112.xml" ContentType="application/vnd.openxmlformats-officedocument.presentationml.tags+xml"/>
  <Override PartName="/ppt/tags/tag3113.xml" ContentType="application/vnd.openxmlformats-officedocument.presentationml.tags+xml"/>
  <Override PartName="/ppt/tags/tag3114.xml" ContentType="application/vnd.openxmlformats-officedocument.presentationml.tags+xml"/>
  <Override PartName="/ppt/tags/tag3115.xml" ContentType="application/vnd.openxmlformats-officedocument.presentationml.tags+xml"/>
  <Override PartName="/ppt/tags/tag3116.xml" ContentType="application/vnd.openxmlformats-officedocument.presentationml.tags+xml"/>
  <Override PartName="/ppt/tags/tag3117.xml" ContentType="application/vnd.openxmlformats-officedocument.presentationml.tags+xml"/>
  <Override PartName="/ppt/tags/tag3118.xml" ContentType="application/vnd.openxmlformats-officedocument.presentationml.tags+xml"/>
  <Override PartName="/ppt/tags/tag3119.xml" ContentType="application/vnd.openxmlformats-officedocument.presentationml.tags+xml"/>
  <Override PartName="/ppt/tags/tag312.xml" ContentType="application/vnd.openxmlformats-officedocument.presentationml.tags+xml"/>
  <Override PartName="/ppt/tags/tag3120.xml" ContentType="application/vnd.openxmlformats-officedocument.presentationml.tags+xml"/>
  <Override PartName="/ppt/tags/tag3121.xml" ContentType="application/vnd.openxmlformats-officedocument.presentationml.tags+xml"/>
  <Override PartName="/ppt/tags/tag3122.xml" ContentType="application/vnd.openxmlformats-officedocument.presentationml.tags+xml"/>
  <Override PartName="/ppt/tags/tag3123.xml" ContentType="application/vnd.openxmlformats-officedocument.presentationml.tags+xml"/>
  <Override PartName="/ppt/tags/tag3124.xml" ContentType="application/vnd.openxmlformats-officedocument.presentationml.tags+xml"/>
  <Override PartName="/ppt/tags/tag3125.xml" ContentType="application/vnd.openxmlformats-officedocument.presentationml.tags+xml"/>
  <Override PartName="/ppt/tags/tag3126.xml" ContentType="application/vnd.openxmlformats-officedocument.presentationml.tags+xml"/>
  <Override PartName="/ppt/tags/tag3127.xml" ContentType="application/vnd.openxmlformats-officedocument.presentationml.tags+xml"/>
  <Override PartName="/ppt/tags/tag3128.xml" ContentType="application/vnd.openxmlformats-officedocument.presentationml.tags+xml"/>
  <Override PartName="/ppt/tags/tag3129.xml" ContentType="application/vnd.openxmlformats-officedocument.presentationml.tags+xml"/>
  <Override PartName="/ppt/tags/tag313.xml" ContentType="application/vnd.openxmlformats-officedocument.presentationml.tags+xml"/>
  <Override PartName="/ppt/tags/tag3130.xml" ContentType="application/vnd.openxmlformats-officedocument.presentationml.tags+xml"/>
  <Override PartName="/ppt/tags/tag3131.xml" ContentType="application/vnd.openxmlformats-officedocument.presentationml.tags+xml"/>
  <Override PartName="/ppt/tags/tag3132.xml" ContentType="application/vnd.openxmlformats-officedocument.presentationml.tags+xml"/>
  <Override PartName="/ppt/tags/tag3133.xml" ContentType="application/vnd.openxmlformats-officedocument.presentationml.tags+xml"/>
  <Override PartName="/ppt/tags/tag3134.xml" ContentType="application/vnd.openxmlformats-officedocument.presentationml.tags+xml"/>
  <Override PartName="/ppt/tags/tag3135.xml" ContentType="application/vnd.openxmlformats-officedocument.presentationml.tags+xml"/>
  <Override PartName="/ppt/tags/tag3136.xml" ContentType="application/vnd.openxmlformats-officedocument.presentationml.tags+xml"/>
  <Override PartName="/ppt/tags/tag3137.xml" ContentType="application/vnd.openxmlformats-officedocument.presentationml.tags+xml"/>
  <Override PartName="/ppt/tags/tag3138.xml" ContentType="application/vnd.openxmlformats-officedocument.presentationml.tags+xml"/>
  <Override PartName="/ppt/tags/tag3139.xml" ContentType="application/vnd.openxmlformats-officedocument.presentationml.tags+xml"/>
  <Override PartName="/ppt/tags/tag314.xml" ContentType="application/vnd.openxmlformats-officedocument.presentationml.tags+xml"/>
  <Override PartName="/ppt/tags/tag3140.xml" ContentType="application/vnd.openxmlformats-officedocument.presentationml.tags+xml"/>
  <Override PartName="/ppt/tags/tag3141.xml" ContentType="application/vnd.openxmlformats-officedocument.presentationml.tags+xml"/>
  <Override PartName="/ppt/tags/tag3142.xml" ContentType="application/vnd.openxmlformats-officedocument.presentationml.tags+xml"/>
  <Override PartName="/ppt/tags/tag3143.xml" ContentType="application/vnd.openxmlformats-officedocument.presentationml.tags+xml"/>
  <Override PartName="/ppt/tags/tag3144.xml" ContentType="application/vnd.openxmlformats-officedocument.presentationml.tags+xml"/>
  <Override PartName="/ppt/tags/tag3145.xml" ContentType="application/vnd.openxmlformats-officedocument.presentationml.tags+xml"/>
  <Override PartName="/ppt/tags/tag3146.xml" ContentType="application/vnd.openxmlformats-officedocument.presentationml.tags+xml"/>
  <Override PartName="/ppt/tags/tag3147.xml" ContentType="application/vnd.openxmlformats-officedocument.presentationml.tags+xml"/>
  <Override PartName="/ppt/tags/tag3148.xml" ContentType="application/vnd.openxmlformats-officedocument.presentationml.tags+xml"/>
  <Override PartName="/ppt/tags/tag3149.xml" ContentType="application/vnd.openxmlformats-officedocument.presentationml.tags+xml"/>
  <Override PartName="/ppt/tags/tag315.xml" ContentType="application/vnd.openxmlformats-officedocument.presentationml.tags+xml"/>
  <Override PartName="/ppt/tags/tag3150.xml" ContentType="application/vnd.openxmlformats-officedocument.presentationml.tags+xml"/>
  <Override PartName="/ppt/tags/tag3151.xml" ContentType="application/vnd.openxmlformats-officedocument.presentationml.tags+xml"/>
  <Override PartName="/ppt/tags/tag3152.xml" ContentType="application/vnd.openxmlformats-officedocument.presentationml.tags+xml"/>
  <Override PartName="/ppt/tags/tag3153.xml" ContentType="application/vnd.openxmlformats-officedocument.presentationml.tags+xml"/>
  <Override PartName="/ppt/tags/tag3154.xml" ContentType="application/vnd.openxmlformats-officedocument.presentationml.tags+xml"/>
  <Override PartName="/ppt/tags/tag3155.xml" ContentType="application/vnd.openxmlformats-officedocument.presentationml.tags+xml"/>
  <Override PartName="/ppt/tags/tag3156.xml" ContentType="application/vnd.openxmlformats-officedocument.presentationml.tags+xml"/>
  <Override PartName="/ppt/tags/tag3157.xml" ContentType="application/vnd.openxmlformats-officedocument.presentationml.tags+xml"/>
  <Override PartName="/ppt/tags/tag3158.xml" ContentType="application/vnd.openxmlformats-officedocument.presentationml.tags+xml"/>
  <Override PartName="/ppt/tags/tag3159.xml" ContentType="application/vnd.openxmlformats-officedocument.presentationml.tags+xml"/>
  <Override PartName="/ppt/tags/tag316.xml" ContentType="application/vnd.openxmlformats-officedocument.presentationml.tags+xml"/>
  <Override PartName="/ppt/tags/tag3160.xml" ContentType="application/vnd.openxmlformats-officedocument.presentationml.tags+xml"/>
  <Override PartName="/ppt/tags/tag3161.xml" ContentType="application/vnd.openxmlformats-officedocument.presentationml.tags+xml"/>
  <Override PartName="/ppt/tags/tag3162.xml" ContentType="application/vnd.openxmlformats-officedocument.presentationml.tags+xml"/>
  <Override PartName="/ppt/tags/tag3163.xml" ContentType="application/vnd.openxmlformats-officedocument.presentationml.tags+xml"/>
  <Override PartName="/ppt/tags/tag3164.xml" ContentType="application/vnd.openxmlformats-officedocument.presentationml.tags+xml"/>
  <Override PartName="/ppt/tags/tag3165.xml" ContentType="application/vnd.openxmlformats-officedocument.presentationml.tags+xml"/>
  <Override PartName="/ppt/tags/tag3166.xml" ContentType="application/vnd.openxmlformats-officedocument.presentationml.tags+xml"/>
  <Override PartName="/ppt/tags/tag3167.xml" ContentType="application/vnd.openxmlformats-officedocument.presentationml.tags+xml"/>
  <Override PartName="/ppt/tags/tag3168.xml" ContentType="application/vnd.openxmlformats-officedocument.presentationml.tags+xml"/>
  <Override PartName="/ppt/tags/tag3169.xml" ContentType="application/vnd.openxmlformats-officedocument.presentationml.tags+xml"/>
  <Override PartName="/ppt/tags/tag317.xml" ContentType="application/vnd.openxmlformats-officedocument.presentationml.tags+xml"/>
  <Override PartName="/ppt/tags/tag3170.xml" ContentType="application/vnd.openxmlformats-officedocument.presentationml.tags+xml"/>
  <Override PartName="/ppt/tags/tag3171.xml" ContentType="application/vnd.openxmlformats-officedocument.presentationml.tags+xml"/>
  <Override PartName="/ppt/tags/tag3172.xml" ContentType="application/vnd.openxmlformats-officedocument.presentationml.tags+xml"/>
  <Override PartName="/ppt/tags/tag3173.xml" ContentType="application/vnd.openxmlformats-officedocument.presentationml.tags+xml"/>
  <Override PartName="/ppt/tags/tag3174.xml" ContentType="application/vnd.openxmlformats-officedocument.presentationml.tags+xml"/>
  <Override PartName="/ppt/tags/tag3175.xml" ContentType="application/vnd.openxmlformats-officedocument.presentationml.tags+xml"/>
  <Override PartName="/ppt/tags/tag3176.xml" ContentType="application/vnd.openxmlformats-officedocument.presentationml.tags+xml"/>
  <Override PartName="/ppt/tags/tag3177.xml" ContentType="application/vnd.openxmlformats-officedocument.presentationml.tags+xml"/>
  <Override PartName="/ppt/tags/tag3178.xml" ContentType="application/vnd.openxmlformats-officedocument.presentationml.tags+xml"/>
  <Override PartName="/ppt/tags/tag3179.xml" ContentType="application/vnd.openxmlformats-officedocument.presentationml.tags+xml"/>
  <Override PartName="/ppt/tags/tag318.xml" ContentType="application/vnd.openxmlformats-officedocument.presentationml.tags+xml"/>
  <Override PartName="/ppt/tags/tag3180.xml" ContentType="application/vnd.openxmlformats-officedocument.presentationml.tags+xml"/>
  <Override PartName="/ppt/tags/tag3181.xml" ContentType="application/vnd.openxmlformats-officedocument.presentationml.tags+xml"/>
  <Override PartName="/ppt/tags/tag3182.xml" ContentType="application/vnd.openxmlformats-officedocument.presentationml.tags+xml"/>
  <Override PartName="/ppt/tags/tag3183.xml" ContentType="application/vnd.openxmlformats-officedocument.presentationml.tags+xml"/>
  <Override PartName="/ppt/tags/tag3184.xml" ContentType="application/vnd.openxmlformats-officedocument.presentationml.tags+xml"/>
  <Override PartName="/ppt/tags/tag3185.xml" ContentType="application/vnd.openxmlformats-officedocument.presentationml.tags+xml"/>
  <Override PartName="/ppt/tags/tag3186.xml" ContentType="application/vnd.openxmlformats-officedocument.presentationml.tags+xml"/>
  <Override PartName="/ppt/tags/tag3187.xml" ContentType="application/vnd.openxmlformats-officedocument.presentationml.tags+xml"/>
  <Override PartName="/ppt/tags/tag3188.xml" ContentType="application/vnd.openxmlformats-officedocument.presentationml.tags+xml"/>
  <Override PartName="/ppt/tags/tag3189.xml" ContentType="application/vnd.openxmlformats-officedocument.presentationml.tags+xml"/>
  <Override PartName="/ppt/tags/tag319.xml" ContentType="application/vnd.openxmlformats-officedocument.presentationml.tags+xml"/>
  <Override PartName="/ppt/tags/tag3190.xml" ContentType="application/vnd.openxmlformats-officedocument.presentationml.tags+xml"/>
  <Override PartName="/ppt/tags/tag3191.xml" ContentType="application/vnd.openxmlformats-officedocument.presentationml.tags+xml"/>
  <Override PartName="/ppt/tags/tag3192.xml" ContentType="application/vnd.openxmlformats-officedocument.presentationml.tags+xml"/>
  <Override PartName="/ppt/tags/tag3193.xml" ContentType="application/vnd.openxmlformats-officedocument.presentationml.tags+xml"/>
  <Override PartName="/ppt/tags/tag3194.xml" ContentType="application/vnd.openxmlformats-officedocument.presentationml.tags+xml"/>
  <Override PartName="/ppt/tags/tag3195.xml" ContentType="application/vnd.openxmlformats-officedocument.presentationml.tags+xml"/>
  <Override PartName="/ppt/tags/tag3196.xml" ContentType="application/vnd.openxmlformats-officedocument.presentationml.tags+xml"/>
  <Override PartName="/ppt/tags/tag3197.xml" ContentType="application/vnd.openxmlformats-officedocument.presentationml.tags+xml"/>
  <Override PartName="/ppt/tags/tag3198.xml" ContentType="application/vnd.openxmlformats-officedocument.presentationml.tags+xml"/>
  <Override PartName="/ppt/tags/tag319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00.xml" ContentType="application/vnd.openxmlformats-officedocument.presentationml.tags+xml"/>
  <Override PartName="/ppt/tags/tag3201.xml" ContentType="application/vnd.openxmlformats-officedocument.presentationml.tags+xml"/>
  <Override PartName="/ppt/tags/tag3202.xml" ContentType="application/vnd.openxmlformats-officedocument.presentationml.tags+xml"/>
  <Override PartName="/ppt/tags/tag3203.xml" ContentType="application/vnd.openxmlformats-officedocument.presentationml.tags+xml"/>
  <Override PartName="/ppt/tags/tag3204.xml" ContentType="application/vnd.openxmlformats-officedocument.presentationml.tags+xml"/>
  <Override PartName="/ppt/tags/tag3205.xml" ContentType="application/vnd.openxmlformats-officedocument.presentationml.tags+xml"/>
  <Override PartName="/ppt/tags/tag3206.xml" ContentType="application/vnd.openxmlformats-officedocument.presentationml.tags+xml"/>
  <Override PartName="/ppt/tags/tag3207.xml" ContentType="application/vnd.openxmlformats-officedocument.presentationml.tags+xml"/>
  <Override PartName="/ppt/tags/tag3208.xml" ContentType="application/vnd.openxmlformats-officedocument.presentationml.tags+xml"/>
  <Override PartName="/ppt/tags/tag3209.xml" ContentType="application/vnd.openxmlformats-officedocument.presentationml.tags+xml"/>
  <Override PartName="/ppt/tags/tag321.xml" ContentType="application/vnd.openxmlformats-officedocument.presentationml.tags+xml"/>
  <Override PartName="/ppt/tags/tag3210.xml" ContentType="application/vnd.openxmlformats-officedocument.presentationml.tags+xml"/>
  <Override PartName="/ppt/tags/tag3211.xml" ContentType="application/vnd.openxmlformats-officedocument.presentationml.tags+xml"/>
  <Override PartName="/ppt/tags/tag3212.xml" ContentType="application/vnd.openxmlformats-officedocument.presentationml.tags+xml"/>
  <Override PartName="/ppt/tags/tag3213.xml" ContentType="application/vnd.openxmlformats-officedocument.presentationml.tags+xml"/>
  <Override PartName="/ppt/tags/tag3214.xml" ContentType="application/vnd.openxmlformats-officedocument.presentationml.tags+xml"/>
  <Override PartName="/ppt/tags/tag3215.xml" ContentType="application/vnd.openxmlformats-officedocument.presentationml.tags+xml"/>
  <Override PartName="/ppt/tags/tag3216.xml" ContentType="application/vnd.openxmlformats-officedocument.presentationml.tags+xml"/>
  <Override PartName="/ppt/tags/tag3217.xml" ContentType="application/vnd.openxmlformats-officedocument.presentationml.tags+xml"/>
  <Override PartName="/ppt/tags/tag3218.xml" ContentType="application/vnd.openxmlformats-officedocument.presentationml.tags+xml"/>
  <Override PartName="/ppt/tags/tag3219.xml" ContentType="application/vnd.openxmlformats-officedocument.presentationml.tags+xml"/>
  <Override PartName="/ppt/tags/tag322.xml" ContentType="application/vnd.openxmlformats-officedocument.presentationml.tags+xml"/>
  <Override PartName="/ppt/tags/tag3220.xml" ContentType="application/vnd.openxmlformats-officedocument.presentationml.tags+xml"/>
  <Override PartName="/ppt/tags/tag3221.xml" ContentType="application/vnd.openxmlformats-officedocument.presentationml.tags+xml"/>
  <Override PartName="/ppt/tags/tag3222.xml" ContentType="application/vnd.openxmlformats-officedocument.presentationml.tags+xml"/>
  <Override PartName="/ppt/tags/tag3223.xml" ContentType="application/vnd.openxmlformats-officedocument.presentationml.tags+xml"/>
  <Override PartName="/ppt/tags/tag3224.xml" ContentType="application/vnd.openxmlformats-officedocument.presentationml.tags+xml"/>
  <Override PartName="/ppt/tags/tag3225.xml" ContentType="application/vnd.openxmlformats-officedocument.presentationml.tags+xml"/>
  <Override PartName="/ppt/tags/tag3226.xml" ContentType="application/vnd.openxmlformats-officedocument.presentationml.tags+xml"/>
  <Override PartName="/ppt/tags/tag3227.xml" ContentType="application/vnd.openxmlformats-officedocument.presentationml.tags+xml"/>
  <Override PartName="/ppt/tags/tag3228.xml" ContentType="application/vnd.openxmlformats-officedocument.presentationml.tags+xml"/>
  <Override PartName="/ppt/tags/tag3229.xml" ContentType="application/vnd.openxmlformats-officedocument.presentationml.tags+xml"/>
  <Override PartName="/ppt/tags/tag323.xml" ContentType="application/vnd.openxmlformats-officedocument.presentationml.tags+xml"/>
  <Override PartName="/ppt/tags/tag3230.xml" ContentType="application/vnd.openxmlformats-officedocument.presentationml.tags+xml"/>
  <Override PartName="/ppt/tags/tag3231.xml" ContentType="application/vnd.openxmlformats-officedocument.presentationml.tags+xml"/>
  <Override PartName="/ppt/tags/tag3232.xml" ContentType="application/vnd.openxmlformats-officedocument.presentationml.tags+xml"/>
  <Override PartName="/ppt/tags/tag3233.xml" ContentType="application/vnd.openxmlformats-officedocument.presentationml.tags+xml"/>
  <Override PartName="/ppt/tags/tag3234.xml" ContentType="application/vnd.openxmlformats-officedocument.presentationml.tags+xml"/>
  <Override PartName="/ppt/tags/tag3235.xml" ContentType="application/vnd.openxmlformats-officedocument.presentationml.tags+xml"/>
  <Override PartName="/ppt/tags/tag3236.xml" ContentType="application/vnd.openxmlformats-officedocument.presentationml.tags+xml"/>
  <Override PartName="/ppt/tags/tag3237.xml" ContentType="application/vnd.openxmlformats-officedocument.presentationml.tags+xml"/>
  <Override PartName="/ppt/tags/tag3238.xml" ContentType="application/vnd.openxmlformats-officedocument.presentationml.tags+xml"/>
  <Override PartName="/ppt/tags/tag3239.xml" ContentType="application/vnd.openxmlformats-officedocument.presentationml.tags+xml"/>
  <Override PartName="/ppt/tags/tag324.xml" ContentType="application/vnd.openxmlformats-officedocument.presentationml.tags+xml"/>
  <Override PartName="/ppt/tags/tag3240.xml" ContentType="application/vnd.openxmlformats-officedocument.presentationml.tags+xml"/>
  <Override PartName="/ppt/tags/tag3241.xml" ContentType="application/vnd.openxmlformats-officedocument.presentationml.tags+xml"/>
  <Override PartName="/ppt/tags/tag3242.xml" ContentType="application/vnd.openxmlformats-officedocument.presentationml.tags+xml"/>
  <Override PartName="/ppt/tags/tag3243.xml" ContentType="application/vnd.openxmlformats-officedocument.presentationml.tags+xml"/>
  <Override PartName="/ppt/tags/tag3244.xml" ContentType="application/vnd.openxmlformats-officedocument.presentationml.tags+xml"/>
  <Override PartName="/ppt/tags/tag3245.xml" ContentType="application/vnd.openxmlformats-officedocument.presentationml.tags+xml"/>
  <Override PartName="/ppt/tags/tag3246.xml" ContentType="application/vnd.openxmlformats-officedocument.presentationml.tags+xml"/>
  <Override PartName="/ppt/tags/tag3247.xml" ContentType="application/vnd.openxmlformats-officedocument.presentationml.tags+xml"/>
  <Override PartName="/ppt/tags/tag3248.xml" ContentType="application/vnd.openxmlformats-officedocument.presentationml.tags+xml"/>
  <Override PartName="/ppt/tags/tag3249.xml" ContentType="application/vnd.openxmlformats-officedocument.presentationml.tags+xml"/>
  <Override PartName="/ppt/tags/tag325.xml" ContentType="application/vnd.openxmlformats-officedocument.presentationml.tags+xml"/>
  <Override PartName="/ppt/tags/tag3250.xml" ContentType="application/vnd.openxmlformats-officedocument.presentationml.tags+xml"/>
  <Override PartName="/ppt/tags/tag3251.xml" ContentType="application/vnd.openxmlformats-officedocument.presentationml.tags+xml"/>
  <Override PartName="/ppt/tags/tag3252.xml" ContentType="application/vnd.openxmlformats-officedocument.presentationml.tags+xml"/>
  <Override PartName="/ppt/tags/tag3253.xml" ContentType="application/vnd.openxmlformats-officedocument.presentationml.tags+xml"/>
  <Override PartName="/ppt/tags/tag3254.xml" ContentType="application/vnd.openxmlformats-officedocument.presentationml.tags+xml"/>
  <Override PartName="/ppt/tags/tag3255.xml" ContentType="application/vnd.openxmlformats-officedocument.presentationml.tags+xml"/>
  <Override PartName="/ppt/tags/tag3256.xml" ContentType="application/vnd.openxmlformats-officedocument.presentationml.tags+xml"/>
  <Override PartName="/ppt/tags/tag3257.xml" ContentType="application/vnd.openxmlformats-officedocument.presentationml.tags+xml"/>
  <Override PartName="/ppt/tags/tag3258.xml" ContentType="application/vnd.openxmlformats-officedocument.presentationml.tags+xml"/>
  <Override PartName="/ppt/tags/tag3259.xml" ContentType="application/vnd.openxmlformats-officedocument.presentationml.tags+xml"/>
  <Override PartName="/ppt/tags/tag326.xml" ContentType="application/vnd.openxmlformats-officedocument.presentationml.tags+xml"/>
  <Override PartName="/ppt/tags/tag3260.xml" ContentType="application/vnd.openxmlformats-officedocument.presentationml.tags+xml"/>
  <Override PartName="/ppt/tags/tag3261.xml" ContentType="application/vnd.openxmlformats-officedocument.presentationml.tags+xml"/>
  <Override PartName="/ppt/tags/tag3262.xml" ContentType="application/vnd.openxmlformats-officedocument.presentationml.tags+xml"/>
  <Override PartName="/ppt/tags/tag3263.xml" ContentType="application/vnd.openxmlformats-officedocument.presentationml.tags+xml"/>
  <Override PartName="/ppt/tags/tag3264.xml" ContentType="application/vnd.openxmlformats-officedocument.presentationml.tags+xml"/>
  <Override PartName="/ppt/tags/tag3265.xml" ContentType="application/vnd.openxmlformats-officedocument.presentationml.tags+xml"/>
  <Override PartName="/ppt/tags/tag3266.xml" ContentType="application/vnd.openxmlformats-officedocument.presentationml.tags+xml"/>
  <Override PartName="/ppt/tags/tag3267.xml" ContentType="application/vnd.openxmlformats-officedocument.presentationml.tags+xml"/>
  <Override PartName="/ppt/tags/tag3268.xml" ContentType="application/vnd.openxmlformats-officedocument.presentationml.tags+xml"/>
  <Override PartName="/ppt/tags/tag3269.xml" ContentType="application/vnd.openxmlformats-officedocument.presentationml.tags+xml"/>
  <Override PartName="/ppt/tags/tag327.xml" ContentType="application/vnd.openxmlformats-officedocument.presentationml.tags+xml"/>
  <Override PartName="/ppt/tags/tag3270.xml" ContentType="application/vnd.openxmlformats-officedocument.presentationml.tags+xml"/>
  <Override PartName="/ppt/tags/tag3271.xml" ContentType="application/vnd.openxmlformats-officedocument.presentationml.tags+xml"/>
  <Override PartName="/ppt/tags/tag3272.xml" ContentType="application/vnd.openxmlformats-officedocument.presentationml.tags+xml"/>
  <Override PartName="/ppt/tags/tag3273.xml" ContentType="application/vnd.openxmlformats-officedocument.presentationml.tags+xml"/>
  <Override PartName="/ppt/tags/tag3274.xml" ContentType="application/vnd.openxmlformats-officedocument.presentationml.tags+xml"/>
  <Override PartName="/ppt/tags/tag3275.xml" ContentType="application/vnd.openxmlformats-officedocument.presentationml.tags+xml"/>
  <Override PartName="/ppt/tags/tag3276.xml" ContentType="application/vnd.openxmlformats-officedocument.presentationml.tags+xml"/>
  <Override PartName="/ppt/tags/tag3277.xml" ContentType="application/vnd.openxmlformats-officedocument.presentationml.tags+xml"/>
  <Override PartName="/ppt/tags/tag3278.xml" ContentType="application/vnd.openxmlformats-officedocument.presentationml.tags+xml"/>
  <Override PartName="/ppt/tags/tag3279.xml" ContentType="application/vnd.openxmlformats-officedocument.presentationml.tags+xml"/>
  <Override PartName="/ppt/tags/tag328.xml" ContentType="application/vnd.openxmlformats-officedocument.presentationml.tags+xml"/>
  <Override PartName="/ppt/tags/tag3280.xml" ContentType="application/vnd.openxmlformats-officedocument.presentationml.tags+xml"/>
  <Override PartName="/ppt/tags/tag3281.xml" ContentType="application/vnd.openxmlformats-officedocument.presentationml.tags+xml"/>
  <Override PartName="/ppt/tags/tag3282.xml" ContentType="application/vnd.openxmlformats-officedocument.presentationml.tags+xml"/>
  <Override PartName="/ppt/tags/tag3283.xml" ContentType="application/vnd.openxmlformats-officedocument.presentationml.tags+xml"/>
  <Override PartName="/ppt/tags/tag3284.xml" ContentType="application/vnd.openxmlformats-officedocument.presentationml.tags+xml"/>
  <Override PartName="/ppt/tags/tag3285.xml" ContentType="application/vnd.openxmlformats-officedocument.presentationml.tags+xml"/>
  <Override PartName="/ppt/tags/tag3286.xml" ContentType="application/vnd.openxmlformats-officedocument.presentationml.tags+xml"/>
  <Override PartName="/ppt/tags/tag3287.xml" ContentType="application/vnd.openxmlformats-officedocument.presentationml.tags+xml"/>
  <Override PartName="/ppt/tags/tag3288.xml" ContentType="application/vnd.openxmlformats-officedocument.presentationml.tags+xml"/>
  <Override PartName="/ppt/tags/tag3289.xml" ContentType="application/vnd.openxmlformats-officedocument.presentationml.tags+xml"/>
  <Override PartName="/ppt/tags/tag329.xml" ContentType="application/vnd.openxmlformats-officedocument.presentationml.tags+xml"/>
  <Override PartName="/ppt/tags/tag3290.xml" ContentType="application/vnd.openxmlformats-officedocument.presentationml.tags+xml"/>
  <Override PartName="/ppt/tags/tag3291.xml" ContentType="application/vnd.openxmlformats-officedocument.presentationml.tags+xml"/>
  <Override PartName="/ppt/tags/tag3292.xml" ContentType="application/vnd.openxmlformats-officedocument.presentationml.tags+xml"/>
  <Override PartName="/ppt/tags/tag3293.xml" ContentType="application/vnd.openxmlformats-officedocument.presentationml.tags+xml"/>
  <Override PartName="/ppt/tags/tag3294.xml" ContentType="application/vnd.openxmlformats-officedocument.presentationml.tags+xml"/>
  <Override PartName="/ppt/tags/tag3295.xml" ContentType="application/vnd.openxmlformats-officedocument.presentationml.tags+xml"/>
  <Override PartName="/ppt/tags/tag3296.xml" ContentType="application/vnd.openxmlformats-officedocument.presentationml.tags+xml"/>
  <Override PartName="/ppt/tags/tag3297.xml" ContentType="application/vnd.openxmlformats-officedocument.presentationml.tags+xml"/>
  <Override PartName="/ppt/tags/tag3298.xml" ContentType="application/vnd.openxmlformats-officedocument.presentationml.tags+xml"/>
  <Override PartName="/ppt/tags/tag329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00.xml" ContentType="application/vnd.openxmlformats-officedocument.presentationml.tags+xml"/>
  <Override PartName="/ppt/tags/tag3301.xml" ContentType="application/vnd.openxmlformats-officedocument.presentationml.tags+xml"/>
  <Override PartName="/ppt/tags/tag3302.xml" ContentType="application/vnd.openxmlformats-officedocument.presentationml.tags+xml"/>
  <Override PartName="/ppt/tags/tag3303.xml" ContentType="application/vnd.openxmlformats-officedocument.presentationml.tags+xml"/>
  <Override PartName="/ppt/tags/tag3304.xml" ContentType="application/vnd.openxmlformats-officedocument.presentationml.tags+xml"/>
  <Override PartName="/ppt/tags/tag3305.xml" ContentType="application/vnd.openxmlformats-officedocument.presentationml.tags+xml"/>
  <Override PartName="/ppt/tags/tag3306.xml" ContentType="application/vnd.openxmlformats-officedocument.presentationml.tags+xml"/>
  <Override PartName="/ppt/tags/tag3307.xml" ContentType="application/vnd.openxmlformats-officedocument.presentationml.tags+xml"/>
  <Override PartName="/ppt/tags/tag3308.xml" ContentType="application/vnd.openxmlformats-officedocument.presentationml.tags+xml"/>
  <Override PartName="/ppt/tags/tag3309.xml" ContentType="application/vnd.openxmlformats-officedocument.presentationml.tags+xml"/>
  <Override PartName="/ppt/tags/tag331.xml" ContentType="application/vnd.openxmlformats-officedocument.presentationml.tags+xml"/>
  <Override PartName="/ppt/tags/tag3310.xml" ContentType="application/vnd.openxmlformats-officedocument.presentationml.tags+xml"/>
  <Override PartName="/ppt/tags/tag3311.xml" ContentType="application/vnd.openxmlformats-officedocument.presentationml.tags+xml"/>
  <Override PartName="/ppt/tags/tag3312.xml" ContentType="application/vnd.openxmlformats-officedocument.presentationml.tags+xml"/>
  <Override PartName="/ppt/tags/tag3313.xml" ContentType="application/vnd.openxmlformats-officedocument.presentationml.tags+xml"/>
  <Override PartName="/ppt/tags/tag3314.xml" ContentType="application/vnd.openxmlformats-officedocument.presentationml.tags+xml"/>
  <Override PartName="/ppt/tags/tag3315.xml" ContentType="application/vnd.openxmlformats-officedocument.presentationml.tags+xml"/>
  <Override PartName="/ppt/tags/tag3316.xml" ContentType="application/vnd.openxmlformats-officedocument.presentationml.tags+xml"/>
  <Override PartName="/ppt/tags/tag3317.xml" ContentType="application/vnd.openxmlformats-officedocument.presentationml.tags+xml"/>
  <Override PartName="/ppt/tags/tag3318.xml" ContentType="application/vnd.openxmlformats-officedocument.presentationml.tags+xml"/>
  <Override PartName="/ppt/tags/tag3319.xml" ContentType="application/vnd.openxmlformats-officedocument.presentationml.tags+xml"/>
  <Override PartName="/ppt/tags/tag332.xml" ContentType="application/vnd.openxmlformats-officedocument.presentationml.tags+xml"/>
  <Override PartName="/ppt/tags/tag3320.xml" ContentType="application/vnd.openxmlformats-officedocument.presentationml.tags+xml"/>
  <Override PartName="/ppt/tags/tag3321.xml" ContentType="application/vnd.openxmlformats-officedocument.presentationml.tags+xml"/>
  <Override PartName="/ppt/tags/tag3322.xml" ContentType="application/vnd.openxmlformats-officedocument.presentationml.tags+xml"/>
  <Override PartName="/ppt/tags/tag3323.xml" ContentType="application/vnd.openxmlformats-officedocument.presentationml.tags+xml"/>
  <Override PartName="/ppt/tags/tag3324.xml" ContentType="application/vnd.openxmlformats-officedocument.presentationml.tags+xml"/>
  <Override PartName="/ppt/tags/tag3325.xml" ContentType="application/vnd.openxmlformats-officedocument.presentationml.tags+xml"/>
  <Override PartName="/ppt/tags/tag3326.xml" ContentType="application/vnd.openxmlformats-officedocument.presentationml.tags+xml"/>
  <Override PartName="/ppt/tags/tag3327.xml" ContentType="application/vnd.openxmlformats-officedocument.presentationml.tags+xml"/>
  <Override PartName="/ppt/tags/tag3328.xml" ContentType="application/vnd.openxmlformats-officedocument.presentationml.tags+xml"/>
  <Override PartName="/ppt/tags/tag3329.xml" ContentType="application/vnd.openxmlformats-officedocument.presentationml.tags+xml"/>
  <Override PartName="/ppt/tags/tag333.xml" ContentType="application/vnd.openxmlformats-officedocument.presentationml.tags+xml"/>
  <Override PartName="/ppt/tags/tag3330.xml" ContentType="application/vnd.openxmlformats-officedocument.presentationml.tags+xml"/>
  <Override PartName="/ppt/tags/tag3331.xml" ContentType="application/vnd.openxmlformats-officedocument.presentationml.tags+xml"/>
  <Override PartName="/ppt/tags/tag3332.xml" ContentType="application/vnd.openxmlformats-officedocument.presentationml.tags+xml"/>
  <Override PartName="/ppt/tags/tag3333.xml" ContentType="application/vnd.openxmlformats-officedocument.presentationml.tags+xml"/>
  <Override PartName="/ppt/tags/tag3334.xml" ContentType="application/vnd.openxmlformats-officedocument.presentationml.tags+xml"/>
  <Override PartName="/ppt/tags/tag3335.xml" ContentType="application/vnd.openxmlformats-officedocument.presentationml.tags+xml"/>
  <Override PartName="/ppt/tags/tag3336.xml" ContentType="application/vnd.openxmlformats-officedocument.presentationml.tags+xml"/>
  <Override PartName="/ppt/tags/tag3337.xml" ContentType="application/vnd.openxmlformats-officedocument.presentationml.tags+xml"/>
  <Override PartName="/ppt/tags/tag3338.xml" ContentType="application/vnd.openxmlformats-officedocument.presentationml.tags+xml"/>
  <Override PartName="/ppt/tags/tag3339.xml" ContentType="application/vnd.openxmlformats-officedocument.presentationml.tags+xml"/>
  <Override PartName="/ppt/tags/tag334.xml" ContentType="application/vnd.openxmlformats-officedocument.presentationml.tags+xml"/>
  <Override PartName="/ppt/tags/tag3340.xml" ContentType="application/vnd.openxmlformats-officedocument.presentationml.tags+xml"/>
  <Override PartName="/ppt/tags/tag3341.xml" ContentType="application/vnd.openxmlformats-officedocument.presentationml.tags+xml"/>
  <Override PartName="/ppt/tags/tag3342.xml" ContentType="application/vnd.openxmlformats-officedocument.presentationml.tags+xml"/>
  <Override PartName="/ppt/tags/tag3343.xml" ContentType="application/vnd.openxmlformats-officedocument.presentationml.tags+xml"/>
  <Override PartName="/ppt/tags/tag3344.xml" ContentType="application/vnd.openxmlformats-officedocument.presentationml.tags+xml"/>
  <Override PartName="/ppt/tags/tag3345.xml" ContentType="application/vnd.openxmlformats-officedocument.presentationml.tags+xml"/>
  <Override PartName="/ppt/tags/tag3346.xml" ContentType="application/vnd.openxmlformats-officedocument.presentationml.tags+xml"/>
  <Override PartName="/ppt/tags/tag3347.xml" ContentType="application/vnd.openxmlformats-officedocument.presentationml.tags+xml"/>
  <Override PartName="/ppt/tags/tag3348.xml" ContentType="application/vnd.openxmlformats-officedocument.presentationml.tags+xml"/>
  <Override PartName="/ppt/tags/tag3349.xml" ContentType="application/vnd.openxmlformats-officedocument.presentationml.tags+xml"/>
  <Override PartName="/ppt/tags/tag335.xml" ContentType="application/vnd.openxmlformats-officedocument.presentationml.tags+xml"/>
  <Override PartName="/ppt/tags/tag3350.xml" ContentType="application/vnd.openxmlformats-officedocument.presentationml.tags+xml"/>
  <Override PartName="/ppt/tags/tag3351.xml" ContentType="application/vnd.openxmlformats-officedocument.presentationml.tags+xml"/>
  <Override PartName="/ppt/tags/tag3352.xml" ContentType="application/vnd.openxmlformats-officedocument.presentationml.tags+xml"/>
  <Override PartName="/ppt/tags/tag3353.xml" ContentType="application/vnd.openxmlformats-officedocument.presentationml.tags+xml"/>
  <Override PartName="/ppt/tags/tag3354.xml" ContentType="application/vnd.openxmlformats-officedocument.presentationml.tags+xml"/>
  <Override PartName="/ppt/tags/tag3355.xml" ContentType="application/vnd.openxmlformats-officedocument.presentationml.tags+xml"/>
  <Override PartName="/ppt/tags/tag3356.xml" ContentType="application/vnd.openxmlformats-officedocument.presentationml.tags+xml"/>
  <Override PartName="/ppt/tags/tag3357.xml" ContentType="application/vnd.openxmlformats-officedocument.presentationml.tags+xml"/>
  <Override PartName="/ppt/tags/tag3358.xml" ContentType="application/vnd.openxmlformats-officedocument.presentationml.tags+xml"/>
  <Override PartName="/ppt/tags/tag3359.xml" ContentType="application/vnd.openxmlformats-officedocument.presentationml.tags+xml"/>
  <Override PartName="/ppt/tags/tag336.xml" ContentType="application/vnd.openxmlformats-officedocument.presentationml.tags+xml"/>
  <Override PartName="/ppt/tags/tag3360.xml" ContentType="application/vnd.openxmlformats-officedocument.presentationml.tags+xml"/>
  <Override PartName="/ppt/tags/tag3361.xml" ContentType="application/vnd.openxmlformats-officedocument.presentationml.tags+xml"/>
  <Override PartName="/ppt/tags/tag3362.xml" ContentType="application/vnd.openxmlformats-officedocument.presentationml.tags+xml"/>
  <Override PartName="/ppt/tags/tag3363.xml" ContentType="application/vnd.openxmlformats-officedocument.presentationml.tags+xml"/>
  <Override PartName="/ppt/tags/tag3364.xml" ContentType="application/vnd.openxmlformats-officedocument.presentationml.tags+xml"/>
  <Override PartName="/ppt/tags/tag3365.xml" ContentType="application/vnd.openxmlformats-officedocument.presentationml.tags+xml"/>
  <Override PartName="/ppt/tags/tag3366.xml" ContentType="application/vnd.openxmlformats-officedocument.presentationml.tags+xml"/>
  <Override PartName="/ppt/tags/tag3367.xml" ContentType="application/vnd.openxmlformats-officedocument.presentationml.tags+xml"/>
  <Override PartName="/ppt/tags/tag3368.xml" ContentType="application/vnd.openxmlformats-officedocument.presentationml.tags+xml"/>
  <Override PartName="/ppt/tags/tag3369.xml" ContentType="application/vnd.openxmlformats-officedocument.presentationml.tags+xml"/>
  <Override PartName="/ppt/tags/tag337.xml" ContentType="application/vnd.openxmlformats-officedocument.presentationml.tags+xml"/>
  <Override PartName="/ppt/tags/tag3370.xml" ContentType="application/vnd.openxmlformats-officedocument.presentationml.tags+xml"/>
  <Override PartName="/ppt/tags/tag3371.xml" ContentType="application/vnd.openxmlformats-officedocument.presentationml.tags+xml"/>
  <Override PartName="/ppt/tags/tag3372.xml" ContentType="application/vnd.openxmlformats-officedocument.presentationml.tags+xml"/>
  <Override PartName="/ppt/tags/tag3373.xml" ContentType="application/vnd.openxmlformats-officedocument.presentationml.tags+xml"/>
  <Override PartName="/ppt/tags/tag3374.xml" ContentType="application/vnd.openxmlformats-officedocument.presentationml.tags+xml"/>
  <Override PartName="/ppt/tags/tag3375.xml" ContentType="application/vnd.openxmlformats-officedocument.presentationml.tags+xml"/>
  <Override PartName="/ppt/tags/tag3376.xml" ContentType="application/vnd.openxmlformats-officedocument.presentationml.tags+xml"/>
  <Override PartName="/ppt/tags/tag3377.xml" ContentType="application/vnd.openxmlformats-officedocument.presentationml.tags+xml"/>
  <Override PartName="/ppt/tags/tag3378.xml" ContentType="application/vnd.openxmlformats-officedocument.presentationml.tags+xml"/>
  <Override PartName="/ppt/tags/tag3379.xml" ContentType="application/vnd.openxmlformats-officedocument.presentationml.tags+xml"/>
  <Override PartName="/ppt/tags/tag338.xml" ContentType="application/vnd.openxmlformats-officedocument.presentationml.tags+xml"/>
  <Override PartName="/ppt/tags/tag3380.xml" ContentType="application/vnd.openxmlformats-officedocument.presentationml.tags+xml"/>
  <Override PartName="/ppt/tags/tag3381.xml" ContentType="application/vnd.openxmlformats-officedocument.presentationml.tags+xml"/>
  <Override PartName="/ppt/tags/tag3382.xml" ContentType="application/vnd.openxmlformats-officedocument.presentationml.tags+xml"/>
  <Override PartName="/ppt/tags/tag3383.xml" ContentType="application/vnd.openxmlformats-officedocument.presentationml.tags+xml"/>
  <Override PartName="/ppt/tags/tag3384.xml" ContentType="application/vnd.openxmlformats-officedocument.presentationml.tags+xml"/>
  <Override PartName="/ppt/tags/tag3385.xml" ContentType="application/vnd.openxmlformats-officedocument.presentationml.tags+xml"/>
  <Override PartName="/ppt/tags/tag3386.xml" ContentType="application/vnd.openxmlformats-officedocument.presentationml.tags+xml"/>
  <Override PartName="/ppt/tags/tag3387.xml" ContentType="application/vnd.openxmlformats-officedocument.presentationml.tags+xml"/>
  <Override PartName="/ppt/tags/tag3388.xml" ContentType="application/vnd.openxmlformats-officedocument.presentationml.tags+xml"/>
  <Override PartName="/ppt/tags/tag3389.xml" ContentType="application/vnd.openxmlformats-officedocument.presentationml.tags+xml"/>
  <Override PartName="/ppt/tags/tag339.xml" ContentType="application/vnd.openxmlformats-officedocument.presentationml.tags+xml"/>
  <Override PartName="/ppt/tags/tag3390.xml" ContentType="application/vnd.openxmlformats-officedocument.presentationml.tags+xml"/>
  <Override PartName="/ppt/tags/tag3391.xml" ContentType="application/vnd.openxmlformats-officedocument.presentationml.tags+xml"/>
  <Override PartName="/ppt/tags/tag3392.xml" ContentType="application/vnd.openxmlformats-officedocument.presentationml.tags+xml"/>
  <Override PartName="/ppt/tags/tag3393.xml" ContentType="application/vnd.openxmlformats-officedocument.presentationml.tags+xml"/>
  <Override PartName="/ppt/tags/tag3394.xml" ContentType="application/vnd.openxmlformats-officedocument.presentationml.tags+xml"/>
  <Override PartName="/ppt/tags/tag3395.xml" ContentType="application/vnd.openxmlformats-officedocument.presentationml.tags+xml"/>
  <Override PartName="/ppt/tags/tag3396.xml" ContentType="application/vnd.openxmlformats-officedocument.presentationml.tags+xml"/>
  <Override PartName="/ppt/tags/tag3397.xml" ContentType="application/vnd.openxmlformats-officedocument.presentationml.tags+xml"/>
  <Override PartName="/ppt/tags/tag3398.xml" ContentType="application/vnd.openxmlformats-officedocument.presentationml.tags+xml"/>
  <Override PartName="/ppt/tags/tag339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00.xml" ContentType="application/vnd.openxmlformats-officedocument.presentationml.tags+xml"/>
  <Override PartName="/ppt/tags/tag3401.xml" ContentType="application/vnd.openxmlformats-officedocument.presentationml.tags+xml"/>
  <Override PartName="/ppt/tags/tag3402.xml" ContentType="application/vnd.openxmlformats-officedocument.presentationml.tags+xml"/>
  <Override PartName="/ppt/tags/tag3403.xml" ContentType="application/vnd.openxmlformats-officedocument.presentationml.tags+xml"/>
  <Override PartName="/ppt/tags/tag3404.xml" ContentType="application/vnd.openxmlformats-officedocument.presentationml.tags+xml"/>
  <Override PartName="/ppt/tags/tag3405.xml" ContentType="application/vnd.openxmlformats-officedocument.presentationml.tags+xml"/>
  <Override PartName="/ppt/tags/tag3406.xml" ContentType="application/vnd.openxmlformats-officedocument.presentationml.tags+xml"/>
  <Override PartName="/ppt/tags/tag3407.xml" ContentType="application/vnd.openxmlformats-officedocument.presentationml.tags+xml"/>
  <Override PartName="/ppt/tags/tag3408.xml" ContentType="application/vnd.openxmlformats-officedocument.presentationml.tags+xml"/>
  <Override PartName="/ppt/tags/tag3409.xml" ContentType="application/vnd.openxmlformats-officedocument.presentationml.tags+xml"/>
  <Override PartName="/ppt/tags/tag341.xml" ContentType="application/vnd.openxmlformats-officedocument.presentationml.tags+xml"/>
  <Override PartName="/ppt/tags/tag3410.xml" ContentType="application/vnd.openxmlformats-officedocument.presentationml.tags+xml"/>
  <Override PartName="/ppt/tags/tag3411.xml" ContentType="application/vnd.openxmlformats-officedocument.presentationml.tags+xml"/>
  <Override PartName="/ppt/tags/tag3412.xml" ContentType="application/vnd.openxmlformats-officedocument.presentationml.tags+xml"/>
  <Override PartName="/ppt/tags/tag3413.xml" ContentType="application/vnd.openxmlformats-officedocument.presentationml.tags+xml"/>
  <Override PartName="/ppt/tags/tag3414.xml" ContentType="application/vnd.openxmlformats-officedocument.presentationml.tags+xml"/>
  <Override PartName="/ppt/tags/tag3415.xml" ContentType="application/vnd.openxmlformats-officedocument.presentationml.tags+xml"/>
  <Override PartName="/ppt/tags/tag3416.xml" ContentType="application/vnd.openxmlformats-officedocument.presentationml.tags+xml"/>
  <Override PartName="/ppt/tags/tag3417.xml" ContentType="application/vnd.openxmlformats-officedocument.presentationml.tags+xml"/>
  <Override PartName="/ppt/tags/tag3418.xml" ContentType="application/vnd.openxmlformats-officedocument.presentationml.tags+xml"/>
  <Override PartName="/ppt/tags/tag3419.xml" ContentType="application/vnd.openxmlformats-officedocument.presentationml.tags+xml"/>
  <Override PartName="/ppt/tags/tag342.xml" ContentType="application/vnd.openxmlformats-officedocument.presentationml.tags+xml"/>
  <Override PartName="/ppt/tags/tag3420.xml" ContentType="application/vnd.openxmlformats-officedocument.presentationml.tags+xml"/>
  <Override PartName="/ppt/tags/tag3421.xml" ContentType="application/vnd.openxmlformats-officedocument.presentationml.tags+xml"/>
  <Override PartName="/ppt/tags/tag3422.xml" ContentType="application/vnd.openxmlformats-officedocument.presentationml.tags+xml"/>
  <Override PartName="/ppt/tags/tag3423.xml" ContentType="application/vnd.openxmlformats-officedocument.presentationml.tags+xml"/>
  <Override PartName="/ppt/tags/tag3424.xml" ContentType="application/vnd.openxmlformats-officedocument.presentationml.tags+xml"/>
  <Override PartName="/ppt/tags/tag3425.xml" ContentType="application/vnd.openxmlformats-officedocument.presentationml.tags+xml"/>
  <Override PartName="/ppt/tags/tag3426.xml" ContentType="application/vnd.openxmlformats-officedocument.presentationml.tags+xml"/>
  <Override PartName="/ppt/tags/tag3427.xml" ContentType="application/vnd.openxmlformats-officedocument.presentationml.tags+xml"/>
  <Override PartName="/ppt/tags/tag3428.xml" ContentType="application/vnd.openxmlformats-officedocument.presentationml.tags+xml"/>
  <Override PartName="/ppt/tags/tag3429.xml" ContentType="application/vnd.openxmlformats-officedocument.presentationml.tags+xml"/>
  <Override PartName="/ppt/tags/tag343.xml" ContentType="application/vnd.openxmlformats-officedocument.presentationml.tags+xml"/>
  <Override PartName="/ppt/tags/tag3430.xml" ContentType="application/vnd.openxmlformats-officedocument.presentationml.tags+xml"/>
  <Override PartName="/ppt/tags/tag3431.xml" ContentType="application/vnd.openxmlformats-officedocument.presentationml.tags+xml"/>
  <Override PartName="/ppt/tags/tag3432.xml" ContentType="application/vnd.openxmlformats-officedocument.presentationml.tags+xml"/>
  <Override PartName="/ppt/tags/tag3433.xml" ContentType="application/vnd.openxmlformats-officedocument.presentationml.tags+xml"/>
  <Override PartName="/ppt/tags/tag3434.xml" ContentType="application/vnd.openxmlformats-officedocument.presentationml.tags+xml"/>
  <Override PartName="/ppt/tags/tag3435.xml" ContentType="application/vnd.openxmlformats-officedocument.presentationml.tags+xml"/>
  <Override PartName="/ppt/tags/tag3436.xml" ContentType="application/vnd.openxmlformats-officedocument.presentationml.tags+xml"/>
  <Override PartName="/ppt/tags/tag3437.xml" ContentType="application/vnd.openxmlformats-officedocument.presentationml.tags+xml"/>
  <Override PartName="/ppt/tags/tag3438.xml" ContentType="application/vnd.openxmlformats-officedocument.presentationml.tags+xml"/>
  <Override PartName="/ppt/tags/tag3439.xml" ContentType="application/vnd.openxmlformats-officedocument.presentationml.tags+xml"/>
  <Override PartName="/ppt/tags/tag344.xml" ContentType="application/vnd.openxmlformats-officedocument.presentationml.tags+xml"/>
  <Override PartName="/ppt/tags/tag3440.xml" ContentType="application/vnd.openxmlformats-officedocument.presentationml.tags+xml"/>
  <Override PartName="/ppt/tags/tag3441.xml" ContentType="application/vnd.openxmlformats-officedocument.presentationml.tags+xml"/>
  <Override PartName="/ppt/tags/tag3442.xml" ContentType="application/vnd.openxmlformats-officedocument.presentationml.tags+xml"/>
  <Override PartName="/ppt/tags/tag3443.xml" ContentType="application/vnd.openxmlformats-officedocument.presentationml.tags+xml"/>
  <Override PartName="/ppt/tags/tag3444.xml" ContentType="application/vnd.openxmlformats-officedocument.presentationml.tags+xml"/>
  <Override PartName="/ppt/tags/tag3445.xml" ContentType="application/vnd.openxmlformats-officedocument.presentationml.tags+xml"/>
  <Override PartName="/ppt/tags/tag3446.xml" ContentType="application/vnd.openxmlformats-officedocument.presentationml.tags+xml"/>
  <Override PartName="/ppt/tags/tag3447.xml" ContentType="application/vnd.openxmlformats-officedocument.presentationml.tags+xml"/>
  <Override PartName="/ppt/tags/tag3448.xml" ContentType="application/vnd.openxmlformats-officedocument.presentationml.tags+xml"/>
  <Override PartName="/ppt/tags/tag3449.xml" ContentType="application/vnd.openxmlformats-officedocument.presentationml.tags+xml"/>
  <Override PartName="/ppt/tags/tag345.xml" ContentType="application/vnd.openxmlformats-officedocument.presentationml.tags+xml"/>
  <Override PartName="/ppt/tags/tag3450.xml" ContentType="application/vnd.openxmlformats-officedocument.presentationml.tags+xml"/>
  <Override PartName="/ppt/tags/tag3451.xml" ContentType="application/vnd.openxmlformats-officedocument.presentationml.tags+xml"/>
  <Override PartName="/ppt/tags/tag3452.xml" ContentType="application/vnd.openxmlformats-officedocument.presentationml.tags+xml"/>
  <Override PartName="/ppt/tags/tag3453.xml" ContentType="application/vnd.openxmlformats-officedocument.presentationml.tags+xml"/>
  <Override PartName="/ppt/tags/tag3454.xml" ContentType="application/vnd.openxmlformats-officedocument.presentationml.tags+xml"/>
  <Override PartName="/ppt/tags/tag3455.xml" ContentType="application/vnd.openxmlformats-officedocument.presentationml.tags+xml"/>
  <Override PartName="/ppt/tags/tag3456.xml" ContentType="application/vnd.openxmlformats-officedocument.presentationml.tags+xml"/>
  <Override PartName="/ppt/tags/tag3457.xml" ContentType="application/vnd.openxmlformats-officedocument.presentationml.tags+xml"/>
  <Override PartName="/ppt/tags/tag3458.xml" ContentType="application/vnd.openxmlformats-officedocument.presentationml.tags+xml"/>
  <Override PartName="/ppt/tags/tag3459.xml" ContentType="application/vnd.openxmlformats-officedocument.presentationml.tags+xml"/>
  <Override PartName="/ppt/tags/tag346.xml" ContentType="application/vnd.openxmlformats-officedocument.presentationml.tags+xml"/>
  <Override PartName="/ppt/tags/tag3460.xml" ContentType="application/vnd.openxmlformats-officedocument.presentationml.tags+xml"/>
  <Override PartName="/ppt/tags/tag3461.xml" ContentType="application/vnd.openxmlformats-officedocument.presentationml.tags+xml"/>
  <Override PartName="/ppt/tags/tag3462.xml" ContentType="application/vnd.openxmlformats-officedocument.presentationml.tags+xml"/>
  <Override PartName="/ppt/tags/tag3463.xml" ContentType="application/vnd.openxmlformats-officedocument.presentationml.tags+xml"/>
  <Override PartName="/ppt/tags/tag3464.xml" ContentType="application/vnd.openxmlformats-officedocument.presentationml.tags+xml"/>
  <Override PartName="/ppt/tags/tag3465.xml" ContentType="application/vnd.openxmlformats-officedocument.presentationml.tags+xml"/>
  <Override PartName="/ppt/tags/tag3466.xml" ContentType="application/vnd.openxmlformats-officedocument.presentationml.tags+xml"/>
  <Override PartName="/ppt/tags/tag3467.xml" ContentType="application/vnd.openxmlformats-officedocument.presentationml.tags+xml"/>
  <Override PartName="/ppt/tags/tag3468.xml" ContentType="application/vnd.openxmlformats-officedocument.presentationml.tags+xml"/>
  <Override PartName="/ppt/tags/tag3469.xml" ContentType="application/vnd.openxmlformats-officedocument.presentationml.tags+xml"/>
  <Override PartName="/ppt/tags/tag347.xml" ContentType="application/vnd.openxmlformats-officedocument.presentationml.tags+xml"/>
  <Override PartName="/ppt/tags/tag3470.xml" ContentType="application/vnd.openxmlformats-officedocument.presentationml.tags+xml"/>
  <Override PartName="/ppt/tags/tag3471.xml" ContentType="application/vnd.openxmlformats-officedocument.presentationml.tags+xml"/>
  <Override PartName="/ppt/tags/tag3472.xml" ContentType="application/vnd.openxmlformats-officedocument.presentationml.tags+xml"/>
  <Override PartName="/ppt/tags/tag3473.xml" ContentType="application/vnd.openxmlformats-officedocument.presentationml.tags+xml"/>
  <Override PartName="/ppt/tags/tag3474.xml" ContentType="application/vnd.openxmlformats-officedocument.presentationml.tags+xml"/>
  <Override PartName="/ppt/tags/tag3475.xml" ContentType="application/vnd.openxmlformats-officedocument.presentationml.tags+xml"/>
  <Override PartName="/ppt/tags/tag3476.xml" ContentType="application/vnd.openxmlformats-officedocument.presentationml.tags+xml"/>
  <Override PartName="/ppt/tags/tag3477.xml" ContentType="application/vnd.openxmlformats-officedocument.presentationml.tags+xml"/>
  <Override PartName="/ppt/tags/tag3478.xml" ContentType="application/vnd.openxmlformats-officedocument.presentationml.tags+xml"/>
  <Override PartName="/ppt/tags/tag3479.xml" ContentType="application/vnd.openxmlformats-officedocument.presentationml.tags+xml"/>
  <Override PartName="/ppt/tags/tag348.xml" ContentType="application/vnd.openxmlformats-officedocument.presentationml.tags+xml"/>
  <Override PartName="/ppt/tags/tag3480.xml" ContentType="application/vnd.openxmlformats-officedocument.presentationml.tags+xml"/>
  <Override PartName="/ppt/tags/tag3481.xml" ContentType="application/vnd.openxmlformats-officedocument.presentationml.tags+xml"/>
  <Override PartName="/ppt/tags/tag3482.xml" ContentType="application/vnd.openxmlformats-officedocument.presentationml.tags+xml"/>
  <Override PartName="/ppt/tags/tag3483.xml" ContentType="application/vnd.openxmlformats-officedocument.presentationml.tags+xml"/>
  <Override PartName="/ppt/tags/tag3484.xml" ContentType="application/vnd.openxmlformats-officedocument.presentationml.tags+xml"/>
  <Override PartName="/ppt/tags/tag3485.xml" ContentType="application/vnd.openxmlformats-officedocument.presentationml.tags+xml"/>
  <Override PartName="/ppt/tags/tag3486.xml" ContentType="application/vnd.openxmlformats-officedocument.presentationml.tags+xml"/>
  <Override PartName="/ppt/tags/tag3487.xml" ContentType="application/vnd.openxmlformats-officedocument.presentationml.tags+xml"/>
  <Override PartName="/ppt/tags/tag3488.xml" ContentType="application/vnd.openxmlformats-officedocument.presentationml.tags+xml"/>
  <Override PartName="/ppt/tags/tag3489.xml" ContentType="application/vnd.openxmlformats-officedocument.presentationml.tags+xml"/>
  <Override PartName="/ppt/tags/tag349.xml" ContentType="application/vnd.openxmlformats-officedocument.presentationml.tags+xml"/>
  <Override PartName="/ppt/tags/tag3490.xml" ContentType="application/vnd.openxmlformats-officedocument.presentationml.tags+xml"/>
  <Override PartName="/ppt/tags/tag3491.xml" ContentType="application/vnd.openxmlformats-officedocument.presentationml.tags+xml"/>
  <Override PartName="/ppt/tags/tag3492.xml" ContentType="application/vnd.openxmlformats-officedocument.presentationml.tags+xml"/>
  <Override PartName="/ppt/tags/tag3493.xml" ContentType="application/vnd.openxmlformats-officedocument.presentationml.tags+xml"/>
  <Override PartName="/ppt/tags/tag3494.xml" ContentType="application/vnd.openxmlformats-officedocument.presentationml.tags+xml"/>
  <Override PartName="/ppt/tags/tag3495.xml" ContentType="application/vnd.openxmlformats-officedocument.presentationml.tags+xml"/>
  <Override PartName="/ppt/tags/tag3496.xml" ContentType="application/vnd.openxmlformats-officedocument.presentationml.tags+xml"/>
  <Override PartName="/ppt/tags/tag3497.xml" ContentType="application/vnd.openxmlformats-officedocument.presentationml.tags+xml"/>
  <Override PartName="/ppt/tags/tag3498.xml" ContentType="application/vnd.openxmlformats-officedocument.presentationml.tags+xml"/>
  <Override PartName="/ppt/tags/tag349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00.xml" ContentType="application/vnd.openxmlformats-officedocument.presentationml.tags+xml"/>
  <Override PartName="/ppt/tags/tag3501.xml" ContentType="application/vnd.openxmlformats-officedocument.presentationml.tags+xml"/>
  <Override PartName="/ppt/tags/tag3502.xml" ContentType="application/vnd.openxmlformats-officedocument.presentationml.tags+xml"/>
  <Override PartName="/ppt/tags/tag3503.xml" ContentType="application/vnd.openxmlformats-officedocument.presentationml.tags+xml"/>
  <Override PartName="/ppt/tags/tag3504.xml" ContentType="application/vnd.openxmlformats-officedocument.presentationml.tags+xml"/>
  <Override PartName="/ppt/tags/tag3505.xml" ContentType="application/vnd.openxmlformats-officedocument.presentationml.tags+xml"/>
  <Override PartName="/ppt/tags/tag3506.xml" ContentType="application/vnd.openxmlformats-officedocument.presentationml.tags+xml"/>
  <Override PartName="/ppt/tags/tag3507.xml" ContentType="application/vnd.openxmlformats-officedocument.presentationml.tags+xml"/>
  <Override PartName="/ppt/tags/tag3508.xml" ContentType="application/vnd.openxmlformats-officedocument.presentationml.tags+xml"/>
  <Override PartName="/ppt/tags/tag3509.xml" ContentType="application/vnd.openxmlformats-officedocument.presentationml.tags+xml"/>
  <Override PartName="/ppt/tags/tag351.xml" ContentType="application/vnd.openxmlformats-officedocument.presentationml.tags+xml"/>
  <Override PartName="/ppt/tags/tag3510.xml" ContentType="application/vnd.openxmlformats-officedocument.presentationml.tags+xml"/>
  <Override PartName="/ppt/tags/tag3511.xml" ContentType="application/vnd.openxmlformats-officedocument.presentationml.tags+xml"/>
  <Override PartName="/ppt/tags/tag3512.xml" ContentType="application/vnd.openxmlformats-officedocument.presentationml.tags+xml"/>
  <Override PartName="/ppt/tags/tag3513.xml" ContentType="application/vnd.openxmlformats-officedocument.presentationml.tags+xml"/>
  <Override PartName="/ppt/tags/tag3514.xml" ContentType="application/vnd.openxmlformats-officedocument.presentationml.tags+xml"/>
  <Override PartName="/ppt/tags/tag3515.xml" ContentType="application/vnd.openxmlformats-officedocument.presentationml.tags+xml"/>
  <Override PartName="/ppt/tags/tag3516.xml" ContentType="application/vnd.openxmlformats-officedocument.presentationml.tags+xml"/>
  <Override PartName="/ppt/tags/tag3517.xml" ContentType="application/vnd.openxmlformats-officedocument.presentationml.tags+xml"/>
  <Override PartName="/ppt/tags/tag3518.xml" ContentType="application/vnd.openxmlformats-officedocument.presentationml.tags+xml"/>
  <Override PartName="/ppt/tags/tag3519.xml" ContentType="application/vnd.openxmlformats-officedocument.presentationml.tags+xml"/>
  <Override PartName="/ppt/tags/tag352.xml" ContentType="application/vnd.openxmlformats-officedocument.presentationml.tags+xml"/>
  <Override PartName="/ppt/tags/tag3520.xml" ContentType="application/vnd.openxmlformats-officedocument.presentationml.tags+xml"/>
  <Override PartName="/ppt/tags/tag3521.xml" ContentType="application/vnd.openxmlformats-officedocument.presentationml.tags+xml"/>
  <Override PartName="/ppt/tags/tag3522.xml" ContentType="application/vnd.openxmlformats-officedocument.presentationml.tags+xml"/>
  <Override PartName="/ppt/tags/tag3523.xml" ContentType="application/vnd.openxmlformats-officedocument.presentationml.tags+xml"/>
  <Override PartName="/ppt/tags/tag3524.xml" ContentType="application/vnd.openxmlformats-officedocument.presentationml.tags+xml"/>
  <Override PartName="/ppt/tags/tag3525.xml" ContentType="application/vnd.openxmlformats-officedocument.presentationml.tags+xml"/>
  <Override PartName="/ppt/tags/tag3526.xml" ContentType="application/vnd.openxmlformats-officedocument.presentationml.tags+xml"/>
  <Override PartName="/ppt/tags/tag3527.xml" ContentType="application/vnd.openxmlformats-officedocument.presentationml.tags+xml"/>
  <Override PartName="/ppt/tags/tag3528.xml" ContentType="application/vnd.openxmlformats-officedocument.presentationml.tags+xml"/>
  <Override PartName="/ppt/tags/tag3529.xml" ContentType="application/vnd.openxmlformats-officedocument.presentationml.tags+xml"/>
  <Override PartName="/ppt/tags/tag353.xml" ContentType="application/vnd.openxmlformats-officedocument.presentationml.tags+xml"/>
  <Override PartName="/ppt/tags/tag3530.xml" ContentType="application/vnd.openxmlformats-officedocument.presentationml.tags+xml"/>
  <Override PartName="/ppt/tags/tag3531.xml" ContentType="application/vnd.openxmlformats-officedocument.presentationml.tags+xml"/>
  <Override PartName="/ppt/tags/tag3532.xml" ContentType="application/vnd.openxmlformats-officedocument.presentationml.tags+xml"/>
  <Override PartName="/ppt/tags/tag3533.xml" ContentType="application/vnd.openxmlformats-officedocument.presentationml.tags+xml"/>
  <Override PartName="/ppt/tags/tag3534.xml" ContentType="application/vnd.openxmlformats-officedocument.presentationml.tags+xml"/>
  <Override PartName="/ppt/tags/tag3535.xml" ContentType="application/vnd.openxmlformats-officedocument.presentationml.tags+xml"/>
  <Override PartName="/ppt/tags/tag3536.xml" ContentType="application/vnd.openxmlformats-officedocument.presentationml.tags+xml"/>
  <Override PartName="/ppt/tags/tag3537.xml" ContentType="application/vnd.openxmlformats-officedocument.presentationml.tags+xml"/>
  <Override PartName="/ppt/tags/tag3538.xml" ContentType="application/vnd.openxmlformats-officedocument.presentationml.tags+xml"/>
  <Override PartName="/ppt/tags/tag3539.xml" ContentType="application/vnd.openxmlformats-officedocument.presentationml.tags+xml"/>
  <Override PartName="/ppt/tags/tag354.xml" ContentType="application/vnd.openxmlformats-officedocument.presentationml.tags+xml"/>
  <Override PartName="/ppt/tags/tag3540.xml" ContentType="application/vnd.openxmlformats-officedocument.presentationml.tags+xml"/>
  <Override PartName="/ppt/tags/tag3541.xml" ContentType="application/vnd.openxmlformats-officedocument.presentationml.tags+xml"/>
  <Override PartName="/ppt/tags/tag3542.xml" ContentType="application/vnd.openxmlformats-officedocument.presentationml.tags+xml"/>
  <Override PartName="/ppt/tags/tag3543.xml" ContentType="application/vnd.openxmlformats-officedocument.presentationml.tags+xml"/>
  <Override PartName="/ppt/tags/tag3544.xml" ContentType="application/vnd.openxmlformats-officedocument.presentationml.tags+xml"/>
  <Override PartName="/ppt/tags/tag3545.xml" ContentType="application/vnd.openxmlformats-officedocument.presentationml.tags+xml"/>
  <Override PartName="/ppt/tags/tag3546.xml" ContentType="application/vnd.openxmlformats-officedocument.presentationml.tags+xml"/>
  <Override PartName="/ppt/tags/tag3547.xml" ContentType="application/vnd.openxmlformats-officedocument.presentationml.tags+xml"/>
  <Override PartName="/ppt/tags/tag3548.xml" ContentType="application/vnd.openxmlformats-officedocument.presentationml.tags+xml"/>
  <Override PartName="/ppt/tags/tag3549.xml" ContentType="application/vnd.openxmlformats-officedocument.presentationml.tags+xml"/>
  <Override PartName="/ppt/tags/tag355.xml" ContentType="application/vnd.openxmlformats-officedocument.presentationml.tags+xml"/>
  <Override PartName="/ppt/tags/tag3550.xml" ContentType="application/vnd.openxmlformats-officedocument.presentationml.tags+xml"/>
  <Override PartName="/ppt/tags/tag3551.xml" ContentType="application/vnd.openxmlformats-officedocument.presentationml.tags+xml"/>
  <Override PartName="/ppt/tags/tag3552.xml" ContentType="application/vnd.openxmlformats-officedocument.presentationml.tags+xml"/>
  <Override PartName="/ppt/tags/tag3553.xml" ContentType="application/vnd.openxmlformats-officedocument.presentationml.tags+xml"/>
  <Override PartName="/ppt/tags/tag3554.xml" ContentType="application/vnd.openxmlformats-officedocument.presentationml.tags+xml"/>
  <Override PartName="/ppt/tags/tag3555.xml" ContentType="application/vnd.openxmlformats-officedocument.presentationml.tags+xml"/>
  <Override PartName="/ppt/tags/tag3556.xml" ContentType="application/vnd.openxmlformats-officedocument.presentationml.tags+xml"/>
  <Override PartName="/ppt/tags/tag3557.xml" ContentType="application/vnd.openxmlformats-officedocument.presentationml.tags+xml"/>
  <Override PartName="/ppt/tags/tag3558.xml" ContentType="application/vnd.openxmlformats-officedocument.presentationml.tags+xml"/>
  <Override PartName="/ppt/tags/tag3559.xml" ContentType="application/vnd.openxmlformats-officedocument.presentationml.tags+xml"/>
  <Override PartName="/ppt/tags/tag356.xml" ContentType="application/vnd.openxmlformats-officedocument.presentationml.tags+xml"/>
  <Override PartName="/ppt/tags/tag3560.xml" ContentType="application/vnd.openxmlformats-officedocument.presentationml.tags+xml"/>
  <Override PartName="/ppt/tags/tag3561.xml" ContentType="application/vnd.openxmlformats-officedocument.presentationml.tags+xml"/>
  <Override PartName="/ppt/tags/tag3562.xml" ContentType="application/vnd.openxmlformats-officedocument.presentationml.tags+xml"/>
  <Override PartName="/ppt/tags/tag3563.xml" ContentType="application/vnd.openxmlformats-officedocument.presentationml.tags+xml"/>
  <Override PartName="/ppt/tags/tag3564.xml" ContentType="application/vnd.openxmlformats-officedocument.presentationml.tags+xml"/>
  <Override PartName="/ppt/tags/tag3565.xml" ContentType="application/vnd.openxmlformats-officedocument.presentationml.tags+xml"/>
  <Override PartName="/ppt/tags/tag3566.xml" ContentType="application/vnd.openxmlformats-officedocument.presentationml.tags+xml"/>
  <Override PartName="/ppt/tags/tag3567.xml" ContentType="application/vnd.openxmlformats-officedocument.presentationml.tags+xml"/>
  <Override PartName="/ppt/tags/tag3568.xml" ContentType="application/vnd.openxmlformats-officedocument.presentationml.tags+xml"/>
  <Override PartName="/ppt/tags/tag3569.xml" ContentType="application/vnd.openxmlformats-officedocument.presentationml.tags+xml"/>
  <Override PartName="/ppt/tags/tag357.xml" ContentType="application/vnd.openxmlformats-officedocument.presentationml.tags+xml"/>
  <Override PartName="/ppt/tags/tag3570.xml" ContentType="application/vnd.openxmlformats-officedocument.presentationml.tags+xml"/>
  <Override PartName="/ppt/tags/tag3571.xml" ContentType="application/vnd.openxmlformats-officedocument.presentationml.tags+xml"/>
  <Override PartName="/ppt/tags/tag3572.xml" ContentType="application/vnd.openxmlformats-officedocument.presentationml.tags+xml"/>
  <Override PartName="/ppt/tags/tag3573.xml" ContentType="application/vnd.openxmlformats-officedocument.presentationml.tags+xml"/>
  <Override PartName="/ppt/tags/tag3574.xml" ContentType="application/vnd.openxmlformats-officedocument.presentationml.tags+xml"/>
  <Override PartName="/ppt/tags/tag3575.xml" ContentType="application/vnd.openxmlformats-officedocument.presentationml.tags+xml"/>
  <Override PartName="/ppt/tags/tag3576.xml" ContentType="application/vnd.openxmlformats-officedocument.presentationml.tags+xml"/>
  <Override PartName="/ppt/tags/tag3577.xml" ContentType="application/vnd.openxmlformats-officedocument.presentationml.tags+xml"/>
  <Override PartName="/ppt/tags/tag3578.xml" ContentType="application/vnd.openxmlformats-officedocument.presentationml.tags+xml"/>
  <Override PartName="/ppt/tags/tag3579.xml" ContentType="application/vnd.openxmlformats-officedocument.presentationml.tags+xml"/>
  <Override PartName="/ppt/tags/tag358.xml" ContentType="application/vnd.openxmlformats-officedocument.presentationml.tags+xml"/>
  <Override PartName="/ppt/tags/tag3580.xml" ContentType="application/vnd.openxmlformats-officedocument.presentationml.tags+xml"/>
  <Override PartName="/ppt/tags/tag3581.xml" ContentType="application/vnd.openxmlformats-officedocument.presentationml.tags+xml"/>
  <Override PartName="/ppt/tags/tag3582.xml" ContentType="application/vnd.openxmlformats-officedocument.presentationml.tags+xml"/>
  <Override PartName="/ppt/tags/tag3583.xml" ContentType="application/vnd.openxmlformats-officedocument.presentationml.tags+xml"/>
  <Override PartName="/ppt/tags/tag3584.xml" ContentType="application/vnd.openxmlformats-officedocument.presentationml.tags+xml"/>
  <Override PartName="/ppt/tags/tag3585.xml" ContentType="application/vnd.openxmlformats-officedocument.presentationml.tags+xml"/>
  <Override PartName="/ppt/tags/tag3586.xml" ContentType="application/vnd.openxmlformats-officedocument.presentationml.tags+xml"/>
  <Override PartName="/ppt/tags/tag3587.xml" ContentType="application/vnd.openxmlformats-officedocument.presentationml.tags+xml"/>
  <Override PartName="/ppt/tags/tag3588.xml" ContentType="application/vnd.openxmlformats-officedocument.presentationml.tags+xml"/>
  <Override PartName="/ppt/tags/tag3589.xml" ContentType="application/vnd.openxmlformats-officedocument.presentationml.tags+xml"/>
  <Override PartName="/ppt/tags/tag359.xml" ContentType="application/vnd.openxmlformats-officedocument.presentationml.tags+xml"/>
  <Override PartName="/ppt/tags/tag3590.xml" ContentType="application/vnd.openxmlformats-officedocument.presentationml.tags+xml"/>
  <Override PartName="/ppt/tags/tag3591.xml" ContentType="application/vnd.openxmlformats-officedocument.presentationml.tags+xml"/>
  <Override PartName="/ppt/tags/tag3592.xml" ContentType="application/vnd.openxmlformats-officedocument.presentationml.tags+xml"/>
  <Override PartName="/ppt/tags/tag3593.xml" ContentType="application/vnd.openxmlformats-officedocument.presentationml.tags+xml"/>
  <Override PartName="/ppt/tags/tag3594.xml" ContentType="application/vnd.openxmlformats-officedocument.presentationml.tags+xml"/>
  <Override PartName="/ppt/tags/tag3595.xml" ContentType="application/vnd.openxmlformats-officedocument.presentationml.tags+xml"/>
  <Override PartName="/ppt/tags/tag3596.xml" ContentType="application/vnd.openxmlformats-officedocument.presentationml.tags+xml"/>
  <Override PartName="/ppt/tags/tag3597.xml" ContentType="application/vnd.openxmlformats-officedocument.presentationml.tags+xml"/>
  <Override PartName="/ppt/tags/tag3598.xml" ContentType="application/vnd.openxmlformats-officedocument.presentationml.tags+xml"/>
  <Override PartName="/ppt/tags/tag359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00.xml" ContentType="application/vnd.openxmlformats-officedocument.presentationml.tags+xml"/>
  <Override PartName="/ppt/tags/tag3601.xml" ContentType="application/vnd.openxmlformats-officedocument.presentationml.tags+xml"/>
  <Override PartName="/ppt/tags/tag3602.xml" ContentType="application/vnd.openxmlformats-officedocument.presentationml.tags+xml"/>
  <Override PartName="/ppt/tags/tag3603.xml" ContentType="application/vnd.openxmlformats-officedocument.presentationml.tags+xml"/>
  <Override PartName="/ppt/tags/tag3604.xml" ContentType="application/vnd.openxmlformats-officedocument.presentationml.tags+xml"/>
  <Override PartName="/ppt/tags/tag3605.xml" ContentType="application/vnd.openxmlformats-officedocument.presentationml.tags+xml"/>
  <Override PartName="/ppt/tags/tag3606.xml" ContentType="application/vnd.openxmlformats-officedocument.presentationml.tags+xml"/>
  <Override PartName="/ppt/tags/tag3607.xml" ContentType="application/vnd.openxmlformats-officedocument.presentationml.tags+xml"/>
  <Override PartName="/ppt/tags/tag3608.xml" ContentType="application/vnd.openxmlformats-officedocument.presentationml.tags+xml"/>
  <Override PartName="/ppt/tags/tag3609.xml" ContentType="application/vnd.openxmlformats-officedocument.presentationml.tags+xml"/>
  <Override PartName="/ppt/tags/tag361.xml" ContentType="application/vnd.openxmlformats-officedocument.presentationml.tags+xml"/>
  <Override PartName="/ppt/tags/tag3610.xml" ContentType="application/vnd.openxmlformats-officedocument.presentationml.tags+xml"/>
  <Override PartName="/ppt/tags/tag3611.xml" ContentType="application/vnd.openxmlformats-officedocument.presentationml.tags+xml"/>
  <Override PartName="/ppt/tags/tag3612.xml" ContentType="application/vnd.openxmlformats-officedocument.presentationml.tags+xml"/>
  <Override PartName="/ppt/tags/tag3613.xml" ContentType="application/vnd.openxmlformats-officedocument.presentationml.tags+xml"/>
  <Override PartName="/ppt/tags/tag3614.xml" ContentType="application/vnd.openxmlformats-officedocument.presentationml.tags+xml"/>
  <Override PartName="/ppt/tags/tag3615.xml" ContentType="application/vnd.openxmlformats-officedocument.presentationml.tags+xml"/>
  <Override PartName="/ppt/tags/tag3616.xml" ContentType="application/vnd.openxmlformats-officedocument.presentationml.tags+xml"/>
  <Override PartName="/ppt/tags/tag3617.xml" ContentType="application/vnd.openxmlformats-officedocument.presentationml.tags+xml"/>
  <Override PartName="/ppt/tags/tag3618.xml" ContentType="application/vnd.openxmlformats-officedocument.presentationml.tags+xml"/>
  <Override PartName="/ppt/tags/tag3619.xml" ContentType="application/vnd.openxmlformats-officedocument.presentationml.tags+xml"/>
  <Override PartName="/ppt/tags/tag362.xml" ContentType="application/vnd.openxmlformats-officedocument.presentationml.tags+xml"/>
  <Override PartName="/ppt/tags/tag3620.xml" ContentType="application/vnd.openxmlformats-officedocument.presentationml.tags+xml"/>
  <Override PartName="/ppt/tags/tag3621.xml" ContentType="application/vnd.openxmlformats-officedocument.presentationml.tags+xml"/>
  <Override PartName="/ppt/tags/tag3622.xml" ContentType="application/vnd.openxmlformats-officedocument.presentationml.tags+xml"/>
  <Override PartName="/ppt/tags/tag3623.xml" ContentType="application/vnd.openxmlformats-officedocument.presentationml.tags+xml"/>
  <Override PartName="/ppt/tags/tag3624.xml" ContentType="application/vnd.openxmlformats-officedocument.presentationml.tags+xml"/>
  <Override PartName="/ppt/tags/tag3625.xml" ContentType="application/vnd.openxmlformats-officedocument.presentationml.tags+xml"/>
  <Override PartName="/ppt/tags/tag3626.xml" ContentType="application/vnd.openxmlformats-officedocument.presentationml.tags+xml"/>
  <Override PartName="/ppt/tags/tag3627.xml" ContentType="application/vnd.openxmlformats-officedocument.presentationml.tags+xml"/>
  <Override PartName="/ppt/tags/tag3628.xml" ContentType="application/vnd.openxmlformats-officedocument.presentationml.tags+xml"/>
  <Override PartName="/ppt/tags/tag3629.xml" ContentType="application/vnd.openxmlformats-officedocument.presentationml.tags+xml"/>
  <Override PartName="/ppt/tags/tag363.xml" ContentType="application/vnd.openxmlformats-officedocument.presentationml.tags+xml"/>
  <Override PartName="/ppt/tags/tag3630.xml" ContentType="application/vnd.openxmlformats-officedocument.presentationml.tags+xml"/>
  <Override PartName="/ppt/tags/tag3631.xml" ContentType="application/vnd.openxmlformats-officedocument.presentationml.tags+xml"/>
  <Override PartName="/ppt/tags/tag3632.xml" ContentType="application/vnd.openxmlformats-officedocument.presentationml.tags+xml"/>
  <Override PartName="/ppt/tags/tag3633.xml" ContentType="application/vnd.openxmlformats-officedocument.presentationml.tags+xml"/>
  <Override PartName="/ppt/tags/tag3634.xml" ContentType="application/vnd.openxmlformats-officedocument.presentationml.tags+xml"/>
  <Override PartName="/ppt/tags/tag3635.xml" ContentType="application/vnd.openxmlformats-officedocument.presentationml.tags+xml"/>
  <Override PartName="/ppt/tags/tag3636.xml" ContentType="application/vnd.openxmlformats-officedocument.presentationml.tags+xml"/>
  <Override PartName="/ppt/tags/tag3637.xml" ContentType="application/vnd.openxmlformats-officedocument.presentationml.tags+xml"/>
  <Override PartName="/ppt/tags/tag3638.xml" ContentType="application/vnd.openxmlformats-officedocument.presentationml.tags+xml"/>
  <Override PartName="/ppt/tags/tag3639.xml" ContentType="application/vnd.openxmlformats-officedocument.presentationml.tags+xml"/>
  <Override PartName="/ppt/tags/tag364.xml" ContentType="application/vnd.openxmlformats-officedocument.presentationml.tags+xml"/>
  <Override PartName="/ppt/tags/tag3640.xml" ContentType="application/vnd.openxmlformats-officedocument.presentationml.tags+xml"/>
  <Override PartName="/ppt/tags/tag3641.xml" ContentType="application/vnd.openxmlformats-officedocument.presentationml.tags+xml"/>
  <Override PartName="/ppt/tags/tag3642.xml" ContentType="application/vnd.openxmlformats-officedocument.presentationml.tags+xml"/>
  <Override PartName="/ppt/tags/tag3643.xml" ContentType="application/vnd.openxmlformats-officedocument.presentationml.tags+xml"/>
  <Override PartName="/ppt/tags/tag3644.xml" ContentType="application/vnd.openxmlformats-officedocument.presentationml.tags+xml"/>
  <Override PartName="/ppt/tags/tag3645.xml" ContentType="application/vnd.openxmlformats-officedocument.presentationml.tags+xml"/>
  <Override PartName="/ppt/tags/tag3646.xml" ContentType="application/vnd.openxmlformats-officedocument.presentationml.tags+xml"/>
  <Override PartName="/ppt/tags/tag3647.xml" ContentType="application/vnd.openxmlformats-officedocument.presentationml.tags+xml"/>
  <Override PartName="/ppt/tags/tag3648.xml" ContentType="application/vnd.openxmlformats-officedocument.presentationml.tags+xml"/>
  <Override PartName="/ppt/tags/tag3649.xml" ContentType="application/vnd.openxmlformats-officedocument.presentationml.tags+xml"/>
  <Override PartName="/ppt/tags/tag365.xml" ContentType="application/vnd.openxmlformats-officedocument.presentationml.tags+xml"/>
  <Override PartName="/ppt/tags/tag3650.xml" ContentType="application/vnd.openxmlformats-officedocument.presentationml.tags+xml"/>
  <Override PartName="/ppt/tags/tag3651.xml" ContentType="application/vnd.openxmlformats-officedocument.presentationml.tags+xml"/>
  <Override PartName="/ppt/tags/tag3652.xml" ContentType="application/vnd.openxmlformats-officedocument.presentationml.tags+xml"/>
  <Override PartName="/ppt/tags/tag3653.xml" ContentType="application/vnd.openxmlformats-officedocument.presentationml.tags+xml"/>
  <Override PartName="/ppt/tags/tag3654.xml" ContentType="application/vnd.openxmlformats-officedocument.presentationml.tags+xml"/>
  <Override PartName="/ppt/tags/tag3655.xml" ContentType="application/vnd.openxmlformats-officedocument.presentationml.tags+xml"/>
  <Override PartName="/ppt/tags/tag3656.xml" ContentType="application/vnd.openxmlformats-officedocument.presentationml.tags+xml"/>
  <Override PartName="/ppt/tags/tag3657.xml" ContentType="application/vnd.openxmlformats-officedocument.presentationml.tags+xml"/>
  <Override PartName="/ppt/tags/tag3658.xml" ContentType="application/vnd.openxmlformats-officedocument.presentationml.tags+xml"/>
  <Override PartName="/ppt/tags/tag3659.xml" ContentType="application/vnd.openxmlformats-officedocument.presentationml.tags+xml"/>
  <Override PartName="/ppt/tags/tag366.xml" ContentType="application/vnd.openxmlformats-officedocument.presentationml.tags+xml"/>
  <Override PartName="/ppt/tags/tag3660.xml" ContentType="application/vnd.openxmlformats-officedocument.presentationml.tags+xml"/>
  <Override PartName="/ppt/tags/tag3661.xml" ContentType="application/vnd.openxmlformats-officedocument.presentationml.tags+xml"/>
  <Override PartName="/ppt/tags/tag3662.xml" ContentType="application/vnd.openxmlformats-officedocument.presentationml.tags+xml"/>
  <Override PartName="/ppt/tags/tag3663.xml" ContentType="application/vnd.openxmlformats-officedocument.presentationml.tags+xml"/>
  <Override PartName="/ppt/tags/tag3664.xml" ContentType="application/vnd.openxmlformats-officedocument.presentationml.tags+xml"/>
  <Override PartName="/ppt/tags/tag3665.xml" ContentType="application/vnd.openxmlformats-officedocument.presentationml.tags+xml"/>
  <Override PartName="/ppt/tags/tag3666.xml" ContentType="application/vnd.openxmlformats-officedocument.presentationml.tags+xml"/>
  <Override PartName="/ppt/tags/tag3667.xml" ContentType="application/vnd.openxmlformats-officedocument.presentationml.tags+xml"/>
  <Override PartName="/ppt/tags/tag3668.xml" ContentType="application/vnd.openxmlformats-officedocument.presentationml.tags+xml"/>
  <Override PartName="/ppt/tags/tag3669.xml" ContentType="application/vnd.openxmlformats-officedocument.presentationml.tags+xml"/>
  <Override PartName="/ppt/tags/tag367.xml" ContentType="application/vnd.openxmlformats-officedocument.presentationml.tags+xml"/>
  <Override PartName="/ppt/tags/tag3670.xml" ContentType="application/vnd.openxmlformats-officedocument.presentationml.tags+xml"/>
  <Override PartName="/ppt/tags/tag3671.xml" ContentType="application/vnd.openxmlformats-officedocument.presentationml.tags+xml"/>
  <Override PartName="/ppt/tags/tag3672.xml" ContentType="application/vnd.openxmlformats-officedocument.presentationml.tags+xml"/>
  <Override PartName="/ppt/tags/tag3673.xml" ContentType="application/vnd.openxmlformats-officedocument.presentationml.tags+xml"/>
  <Override PartName="/ppt/tags/tag3674.xml" ContentType="application/vnd.openxmlformats-officedocument.presentationml.tags+xml"/>
  <Override PartName="/ppt/tags/tag3675.xml" ContentType="application/vnd.openxmlformats-officedocument.presentationml.tags+xml"/>
  <Override PartName="/ppt/tags/tag3676.xml" ContentType="application/vnd.openxmlformats-officedocument.presentationml.tags+xml"/>
  <Override PartName="/ppt/tags/tag3677.xml" ContentType="application/vnd.openxmlformats-officedocument.presentationml.tags+xml"/>
  <Override PartName="/ppt/tags/tag3678.xml" ContentType="application/vnd.openxmlformats-officedocument.presentationml.tags+xml"/>
  <Override PartName="/ppt/tags/tag3679.xml" ContentType="application/vnd.openxmlformats-officedocument.presentationml.tags+xml"/>
  <Override PartName="/ppt/tags/tag368.xml" ContentType="application/vnd.openxmlformats-officedocument.presentationml.tags+xml"/>
  <Override PartName="/ppt/tags/tag3680.xml" ContentType="application/vnd.openxmlformats-officedocument.presentationml.tags+xml"/>
  <Override PartName="/ppt/tags/tag3681.xml" ContentType="application/vnd.openxmlformats-officedocument.presentationml.tags+xml"/>
  <Override PartName="/ppt/tags/tag3682.xml" ContentType="application/vnd.openxmlformats-officedocument.presentationml.tags+xml"/>
  <Override PartName="/ppt/tags/tag3683.xml" ContentType="application/vnd.openxmlformats-officedocument.presentationml.tags+xml"/>
  <Override PartName="/ppt/tags/tag3684.xml" ContentType="application/vnd.openxmlformats-officedocument.presentationml.tags+xml"/>
  <Override PartName="/ppt/tags/tag3685.xml" ContentType="application/vnd.openxmlformats-officedocument.presentationml.tags+xml"/>
  <Override PartName="/ppt/tags/tag3686.xml" ContentType="application/vnd.openxmlformats-officedocument.presentationml.tags+xml"/>
  <Override PartName="/ppt/tags/tag3687.xml" ContentType="application/vnd.openxmlformats-officedocument.presentationml.tags+xml"/>
  <Override PartName="/ppt/tags/tag3688.xml" ContentType="application/vnd.openxmlformats-officedocument.presentationml.tags+xml"/>
  <Override PartName="/ppt/tags/tag3689.xml" ContentType="application/vnd.openxmlformats-officedocument.presentationml.tags+xml"/>
  <Override PartName="/ppt/tags/tag369.xml" ContentType="application/vnd.openxmlformats-officedocument.presentationml.tags+xml"/>
  <Override PartName="/ppt/tags/tag3690.xml" ContentType="application/vnd.openxmlformats-officedocument.presentationml.tags+xml"/>
  <Override PartName="/ppt/tags/tag3691.xml" ContentType="application/vnd.openxmlformats-officedocument.presentationml.tags+xml"/>
  <Override PartName="/ppt/tags/tag3692.xml" ContentType="application/vnd.openxmlformats-officedocument.presentationml.tags+xml"/>
  <Override PartName="/ppt/tags/tag3693.xml" ContentType="application/vnd.openxmlformats-officedocument.presentationml.tags+xml"/>
  <Override PartName="/ppt/tags/tag3694.xml" ContentType="application/vnd.openxmlformats-officedocument.presentationml.tags+xml"/>
  <Override PartName="/ppt/tags/tag3695.xml" ContentType="application/vnd.openxmlformats-officedocument.presentationml.tags+xml"/>
  <Override PartName="/ppt/tags/tag3696.xml" ContentType="application/vnd.openxmlformats-officedocument.presentationml.tags+xml"/>
  <Override PartName="/ppt/tags/tag3697.xml" ContentType="application/vnd.openxmlformats-officedocument.presentationml.tags+xml"/>
  <Override PartName="/ppt/tags/tag3698.xml" ContentType="application/vnd.openxmlformats-officedocument.presentationml.tags+xml"/>
  <Override PartName="/ppt/tags/tag369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00.xml" ContentType="application/vnd.openxmlformats-officedocument.presentationml.tags+xml"/>
  <Override PartName="/ppt/tags/tag3701.xml" ContentType="application/vnd.openxmlformats-officedocument.presentationml.tags+xml"/>
  <Override PartName="/ppt/tags/tag3702.xml" ContentType="application/vnd.openxmlformats-officedocument.presentationml.tags+xml"/>
  <Override PartName="/ppt/tags/tag3703.xml" ContentType="application/vnd.openxmlformats-officedocument.presentationml.tags+xml"/>
  <Override PartName="/ppt/tags/tag3704.xml" ContentType="application/vnd.openxmlformats-officedocument.presentationml.tags+xml"/>
  <Override PartName="/ppt/tags/tag3705.xml" ContentType="application/vnd.openxmlformats-officedocument.presentationml.tags+xml"/>
  <Override PartName="/ppt/tags/tag3706.xml" ContentType="application/vnd.openxmlformats-officedocument.presentationml.tags+xml"/>
  <Override PartName="/ppt/tags/tag3707.xml" ContentType="application/vnd.openxmlformats-officedocument.presentationml.tags+xml"/>
  <Override PartName="/ppt/tags/tag3708.xml" ContentType="application/vnd.openxmlformats-officedocument.presentationml.tags+xml"/>
  <Override PartName="/ppt/tags/tag3709.xml" ContentType="application/vnd.openxmlformats-officedocument.presentationml.tags+xml"/>
  <Override PartName="/ppt/tags/tag371.xml" ContentType="application/vnd.openxmlformats-officedocument.presentationml.tags+xml"/>
  <Override PartName="/ppt/tags/tag3710.xml" ContentType="application/vnd.openxmlformats-officedocument.presentationml.tags+xml"/>
  <Override PartName="/ppt/tags/tag3711.xml" ContentType="application/vnd.openxmlformats-officedocument.presentationml.tags+xml"/>
  <Override PartName="/ppt/tags/tag3712.xml" ContentType="application/vnd.openxmlformats-officedocument.presentationml.tags+xml"/>
  <Override PartName="/ppt/tags/tag3713.xml" ContentType="application/vnd.openxmlformats-officedocument.presentationml.tags+xml"/>
  <Override PartName="/ppt/tags/tag3714.xml" ContentType="application/vnd.openxmlformats-officedocument.presentationml.tags+xml"/>
  <Override PartName="/ppt/tags/tag3715.xml" ContentType="application/vnd.openxmlformats-officedocument.presentationml.tags+xml"/>
  <Override PartName="/ppt/tags/tag3716.xml" ContentType="application/vnd.openxmlformats-officedocument.presentationml.tags+xml"/>
  <Override PartName="/ppt/tags/tag3717.xml" ContentType="application/vnd.openxmlformats-officedocument.presentationml.tags+xml"/>
  <Override PartName="/ppt/tags/tag3718.xml" ContentType="application/vnd.openxmlformats-officedocument.presentationml.tags+xml"/>
  <Override PartName="/ppt/tags/tag3719.xml" ContentType="application/vnd.openxmlformats-officedocument.presentationml.tags+xml"/>
  <Override PartName="/ppt/tags/tag372.xml" ContentType="application/vnd.openxmlformats-officedocument.presentationml.tags+xml"/>
  <Override PartName="/ppt/tags/tag3720.xml" ContentType="application/vnd.openxmlformats-officedocument.presentationml.tags+xml"/>
  <Override PartName="/ppt/tags/tag3721.xml" ContentType="application/vnd.openxmlformats-officedocument.presentationml.tags+xml"/>
  <Override PartName="/ppt/tags/tag3722.xml" ContentType="application/vnd.openxmlformats-officedocument.presentationml.tags+xml"/>
  <Override PartName="/ppt/tags/tag3723.xml" ContentType="application/vnd.openxmlformats-officedocument.presentationml.tags+xml"/>
  <Override PartName="/ppt/tags/tag3724.xml" ContentType="application/vnd.openxmlformats-officedocument.presentationml.tags+xml"/>
  <Override PartName="/ppt/tags/tag3725.xml" ContentType="application/vnd.openxmlformats-officedocument.presentationml.tags+xml"/>
  <Override PartName="/ppt/tags/tag3726.xml" ContentType="application/vnd.openxmlformats-officedocument.presentationml.tags+xml"/>
  <Override PartName="/ppt/tags/tag3727.xml" ContentType="application/vnd.openxmlformats-officedocument.presentationml.tags+xml"/>
  <Override PartName="/ppt/tags/tag3728.xml" ContentType="application/vnd.openxmlformats-officedocument.presentationml.tags+xml"/>
  <Override PartName="/ppt/tags/tag3729.xml" ContentType="application/vnd.openxmlformats-officedocument.presentationml.tags+xml"/>
  <Override PartName="/ppt/tags/tag373.xml" ContentType="application/vnd.openxmlformats-officedocument.presentationml.tags+xml"/>
  <Override PartName="/ppt/tags/tag3730.xml" ContentType="application/vnd.openxmlformats-officedocument.presentationml.tags+xml"/>
  <Override PartName="/ppt/tags/tag3731.xml" ContentType="application/vnd.openxmlformats-officedocument.presentationml.tags+xml"/>
  <Override PartName="/ppt/tags/tag3732.xml" ContentType="application/vnd.openxmlformats-officedocument.presentationml.tags+xml"/>
  <Override PartName="/ppt/tags/tag3733.xml" ContentType="application/vnd.openxmlformats-officedocument.presentationml.tags+xml"/>
  <Override PartName="/ppt/tags/tag3734.xml" ContentType="application/vnd.openxmlformats-officedocument.presentationml.tags+xml"/>
  <Override PartName="/ppt/tags/tag3735.xml" ContentType="application/vnd.openxmlformats-officedocument.presentationml.tags+xml"/>
  <Override PartName="/ppt/tags/tag3736.xml" ContentType="application/vnd.openxmlformats-officedocument.presentationml.tags+xml"/>
  <Override PartName="/ppt/tags/tag3737.xml" ContentType="application/vnd.openxmlformats-officedocument.presentationml.tags+xml"/>
  <Override PartName="/ppt/tags/tag3738.xml" ContentType="application/vnd.openxmlformats-officedocument.presentationml.tags+xml"/>
  <Override PartName="/ppt/tags/tag3739.xml" ContentType="application/vnd.openxmlformats-officedocument.presentationml.tags+xml"/>
  <Override PartName="/ppt/tags/tag374.xml" ContentType="application/vnd.openxmlformats-officedocument.presentationml.tags+xml"/>
  <Override PartName="/ppt/tags/tag3740.xml" ContentType="application/vnd.openxmlformats-officedocument.presentationml.tags+xml"/>
  <Override PartName="/ppt/tags/tag3741.xml" ContentType="application/vnd.openxmlformats-officedocument.presentationml.tags+xml"/>
  <Override PartName="/ppt/tags/tag3742.xml" ContentType="application/vnd.openxmlformats-officedocument.presentationml.tags+xml"/>
  <Override PartName="/ppt/tags/tag3743.xml" ContentType="application/vnd.openxmlformats-officedocument.presentationml.tags+xml"/>
  <Override PartName="/ppt/tags/tag3744.xml" ContentType="application/vnd.openxmlformats-officedocument.presentationml.tags+xml"/>
  <Override PartName="/ppt/tags/tag3745.xml" ContentType="application/vnd.openxmlformats-officedocument.presentationml.tags+xml"/>
  <Override PartName="/ppt/tags/tag3746.xml" ContentType="application/vnd.openxmlformats-officedocument.presentationml.tags+xml"/>
  <Override PartName="/ppt/tags/tag3747.xml" ContentType="application/vnd.openxmlformats-officedocument.presentationml.tags+xml"/>
  <Override PartName="/ppt/tags/tag3748.xml" ContentType="application/vnd.openxmlformats-officedocument.presentationml.tags+xml"/>
  <Override PartName="/ppt/tags/tag3749.xml" ContentType="application/vnd.openxmlformats-officedocument.presentationml.tags+xml"/>
  <Override PartName="/ppt/tags/tag375.xml" ContentType="application/vnd.openxmlformats-officedocument.presentationml.tags+xml"/>
  <Override PartName="/ppt/tags/tag3750.xml" ContentType="application/vnd.openxmlformats-officedocument.presentationml.tags+xml"/>
  <Override PartName="/ppt/tags/tag3751.xml" ContentType="application/vnd.openxmlformats-officedocument.presentationml.tags+xml"/>
  <Override PartName="/ppt/tags/tag3752.xml" ContentType="application/vnd.openxmlformats-officedocument.presentationml.tags+xml"/>
  <Override PartName="/ppt/tags/tag3753.xml" ContentType="application/vnd.openxmlformats-officedocument.presentationml.tags+xml"/>
  <Override PartName="/ppt/tags/tag3754.xml" ContentType="application/vnd.openxmlformats-officedocument.presentationml.tags+xml"/>
  <Override PartName="/ppt/tags/tag3755.xml" ContentType="application/vnd.openxmlformats-officedocument.presentationml.tags+xml"/>
  <Override PartName="/ppt/tags/tag3756.xml" ContentType="application/vnd.openxmlformats-officedocument.presentationml.tags+xml"/>
  <Override PartName="/ppt/tags/tag3757.xml" ContentType="application/vnd.openxmlformats-officedocument.presentationml.tags+xml"/>
  <Override PartName="/ppt/tags/tag3758.xml" ContentType="application/vnd.openxmlformats-officedocument.presentationml.tags+xml"/>
  <Override PartName="/ppt/tags/tag3759.xml" ContentType="application/vnd.openxmlformats-officedocument.presentationml.tags+xml"/>
  <Override PartName="/ppt/tags/tag376.xml" ContentType="application/vnd.openxmlformats-officedocument.presentationml.tags+xml"/>
  <Override PartName="/ppt/tags/tag3760.xml" ContentType="application/vnd.openxmlformats-officedocument.presentationml.tags+xml"/>
  <Override PartName="/ppt/tags/tag3761.xml" ContentType="application/vnd.openxmlformats-officedocument.presentationml.tags+xml"/>
  <Override PartName="/ppt/tags/tag3762.xml" ContentType="application/vnd.openxmlformats-officedocument.presentationml.tags+xml"/>
  <Override PartName="/ppt/tags/tag3763.xml" ContentType="application/vnd.openxmlformats-officedocument.presentationml.tags+xml"/>
  <Override PartName="/ppt/tags/tag3764.xml" ContentType="application/vnd.openxmlformats-officedocument.presentationml.tags+xml"/>
  <Override PartName="/ppt/tags/tag3765.xml" ContentType="application/vnd.openxmlformats-officedocument.presentationml.tags+xml"/>
  <Override PartName="/ppt/tags/tag3766.xml" ContentType="application/vnd.openxmlformats-officedocument.presentationml.tags+xml"/>
  <Override PartName="/ppt/tags/tag3767.xml" ContentType="application/vnd.openxmlformats-officedocument.presentationml.tags+xml"/>
  <Override PartName="/ppt/tags/tag3768.xml" ContentType="application/vnd.openxmlformats-officedocument.presentationml.tags+xml"/>
  <Override PartName="/ppt/tags/tag3769.xml" ContentType="application/vnd.openxmlformats-officedocument.presentationml.tags+xml"/>
  <Override PartName="/ppt/tags/tag377.xml" ContentType="application/vnd.openxmlformats-officedocument.presentationml.tags+xml"/>
  <Override PartName="/ppt/tags/tag3770.xml" ContentType="application/vnd.openxmlformats-officedocument.presentationml.tags+xml"/>
  <Override PartName="/ppt/tags/tag3771.xml" ContentType="application/vnd.openxmlformats-officedocument.presentationml.tags+xml"/>
  <Override PartName="/ppt/tags/tag3772.xml" ContentType="application/vnd.openxmlformats-officedocument.presentationml.tags+xml"/>
  <Override PartName="/ppt/tags/tag3773.xml" ContentType="application/vnd.openxmlformats-officedocument.presentationml.tags+xml"/>
  <Override PartName="/ppt/tags/tag3774.xml" ContentType="application/vnd.openxmlformats-officedocument.presentationml.tags+xml"/>
  <Override PartName="/ppt/tags/tag3775.xml" ContentType="application/vnd.openxmlformats-officedocument.presentationml.tags+xml"/>
  <Override PartName="/ppt/tags/tag3776.xml" ContentType="application/vnd.openxmlformats-officedocument.presentationml.tags+xml"/>
  <Override PartName="/ppt/tags/tag3777.xml" ContentType="application/vnd.openxmlformats-officedocument.presentationml.tags+xml"/>
  <Override PartName="/ppt/tags/tag3778.xml" ContentType="application/vnd.openxmlformats-officedocument.presentationml.tags+xml"/>
  <Override PartName="/ppt/tags/tag3779.xml" ContentType="application/vnd.openxmlformats-officedocument.presentationml.tags+xml"/>
  <Override PartName="/ppt/tags/tag378.xml" ContentType="application/vnd.openxmlformats-officedocument.presentationml.tags+xml"/>
  <Override PartName="/ppt/tags/tag3780.xml" ContentType="application/vnd.openxmlformats-officedocument.presentationml.tags+xml"/>
  <Override PartName="/ppt/tags/tag3781.xml" ContentType="application/vnd.openxmlformats-officedocument.presentationml.tags+xml"/>
  <Override PartName="/ppt/tags/tag3782.xml" ContentType="application/vnd.openxmlformats-officedocument.presentationml.tags+xml"/>
  <Override PartName="/ppt/tags/tag3783.xml" ContentType="application/vnd.openxmlformats-officedocument.presentationml.tags+xml"/>
  <Override PartName="/ppt/tags/tag3784.xml" ContentType="application/vnd.openxmlformats-officedocument.presentationml.tags+xml"/>
  <Override PartName="/ppt/tags/tag3785.xml" ContentType="application/vnd.openxmlformats-officedocument.presentationml.tags+xml"/>
  <Override PartName="/ppt/tags/tag3786.xml" ContentType="application/vnd.openxmlformats-officedocument.presentationml.tags+xml"/>
  <Override PartName="/ppt/tags/tag3787.xml" ContentType="application/vnd.openxmlformats-officedocument.presentationml.tags+xml"/>
  <Override PartName="/ppt/tags/tag3788.xml" ContentType="application/vnd.openxmlformats-officedocument.presentationml.tags+xml"/>
  <Override PartName="/ppt/tags/tag3789.xml" ContentType="application/vnd.openxmlformats-officedocument.presentationml.tags+xml"/>
  <Override PartName="/ppt/tags/tag379.xml" ContentType="application/vnd.openxmlformats-officedocument.presentationml.tags+xml"/>
  <Override PartName="/ppt/tags/tag3790.xml" ContentType="application/vnd.openxmlformats-officedocument.presentationml.tags+xml"/>
  <Override PartName="/ppt/tags/tag3791.xml" ContentType="application/vnd.openxmlformats-officedocument.presentationml.tags+xml"/>
  <Override PartName="/ppt/tags/tag3792.xml" ContentType="application/vnd.openxmlformats-officedocument.presentationml.tags+xml"/>
  <Override PartName="/ppt/tags/tag3793.xml" ContentType="application/vnd.openxmlformats-officedocument.presentationml.tags+xml"/>
  <Override PartName="/ppt/tags/tag3794.xml" ContentType="application/vnd.openxmlformats-officedocument.presentationml.tags+xml"/>
  <Override PartName="/ppt/tags/tag3795.xml" ContentType="application/vnd.openxmlformats-officedocument.presentationml.tags+xml"/>
  <Override PartName="/ppt/tags/tag3796.xml" ContentType="application/vnd.openxmlformats-officedocument.presentationml.tags+xml"/>
  <Override PartName="/ppt/tags/tag3797.xml" ContentType="application/vnd.openxmlformats-officedocument.presentationml.tags+xml"/>
  <Override PartName="/ppt/tags/tag3798.xml" ContentType="application/vnd.openxmlformats-officedocument.presentationml.tags+xml"/>
  <Override PartName="/ppt/tags/tag379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00.xml" ContentType="application/vnd.openxmlformats-officedocument.presentationml.tags+xml"/>
  <Override PartName="/ppt/tags/tag3801.xml" ContentType="application/vnd.openxmlformats-officedocument.presentationml.tags+xml"/>
  <Override PartName="/ppt/tags/tag3802.xml" ContentType="application/vnd.openxmlformats-officedocument.presentationml.tags+xml"/>
  <Override PartName="/ppt/tags/tag3803.xml" ContentType="application/vnd.openxmlformats-officedocument.presentationml.tags+xml"/>
  <Override PartName="/ppt/tags/tag3804.xml" ContentType="application/vnd.openxmlformats-officedocument.presentationml.tags+xml"/>
  <Override PartName="/ppt/tags/tag3805.xml" ContentType="application/vnd.openxmlformats-officedocument.presentationml.tags+xml"/>
  <Override PartName="/ppt/tags/tag3806.xml" ContentType="application/vnd.openxmlformats-officedocument.presentationml.tags+xml"/>
  <Override PartName="/ppt/tags/tag3807.xml" ContentType="application/vnd.openxmlformats-officedocument.presentationml.tags+xml"/>
  <Override PartName="/ppt/tags/tag3808.xml" ContentType="application/vnd.openxmlformats-officedocument.presentationml.tags+xml"/>
  <Override PartName="/ppt/tags/tag3809.xml" ContentType="application/vnd.openxmlformats-officedocument.presentationml.tags+xml"/>
  <Override PartName="/ppt/tags/tag381.xml" ContentType="application/vnd.openxmlformats-officedocument.presentationml.tags+xml"/>
  <Override PartName="/ppt/tags/tag3810.xml" ContentType="application/vnd.openxmlformats-officedocument.presentationml.tags+xml"/>
  <Override PartName="/ppt/tags/tag3811.xml" ContentType="application/vnd.openxmlformats-officedocument.presentationml.tags+xml"/>
  <Override PartName="/ppt/tags/tag3812.xml" ContentType="application/vnd.openxmlformats-officedocument.presentationml.tags+xml"/>
  <Override PartName="/ppt/tags/tag3813.xml" ContentType="application/vnd.openxmlformats-officedocument.presentationml.tags+xml"/>
  <Override PartName="/ppt/tags/tag3814.xml" ContentType="application/vnd.openxmlformats-officedocument.presentationml.tags+xml"/>
  <Override PartName="/ppt/tags/tag3815.xml" ContentType="application/vnd.openxmlformats-officedocument.presentationml.tags+xml"/>
  <Override PartName="/ppt/tags/tag3816.xml" ContentType="application/vnd.openxmlformats-officedocument.presentationml.tags+xml"/>
  <Override PartName="/ppt/tags/tag3817.xml" ContentType="application/vnd.openxmlformats-officedocument.presentationml.tags+xml"/>
  <Override PartName="/ppt/tags/tag3818.xml" ContentType="application/vnd.openxmlformats-officedocument.presentationml.tags+xml"/>
  <Override PartName="/ppt/tags/tag3819.xml" ContentType="application/vnd.openxmlformats-officedocument.presentationml.tags+xml"/>
  <Override PartName="/ppt/tags/tag382.xml" ContentType="application/vnd.openxmlformats-officedocument.presentationml.tags+xml"/>
  <Override PartName="/ppt/tags/tag3820.xml" ContentType="application/vnd.openxmlformats-officedocument.presentationml.tags+xml"/>
  <Override PartName="/ppt/tags/tag3821.xml" ContentType="application/vnd.openxmlformats-officedocument.presentationml.tags+xml"/>
  <Override PartName="/ppt/tags/tag3822.xml" ContentType="application/vnd.openxmlformats-officedocument.presentationml.tags+xml"/>
  <Override PartName="/ppt/tags/tag3823.xml" ContentType="application/vnd.openxmlformats-officedocument.presentationml.tags+xml"/>
  <Override PartName="/ppt/tags/tag3824.xml" ContentType="application/vnd.openxmlformats-officedocument.presentationml.tags+xml"/>
  <Override PartName="/ppt/tags/tag3825.xml" ContentType="application/vnd.openxmlformats-officedocument.presentationml.tags+xml"/>
  <Override PartName="/ppt/tags/tag3826.xml" ContentType="application/vnd.openxmlformats-officedocument.presentationml.tags+xml"/>
  <Override PartName="/ppt/tags/tag3827.xml" ContentType="application/vnd.openxmlformats-officedocument.presentationml.tags+xml"/>
  <Override PartName="/ppt/tags/tag3828.xml" ContentType="application/vnd.openxmlformats-officedocument.presentationml.tags+xml"/>
  <Override PartName="/ppt/tags/tag3829.xml" ContentType="application/vnd.openxmlformats-officedocument.presentationml.tags+xml"/>
  <Override PartName="/ppt/tags/tag383.xml" ContentType="application/vnd.openxmlformats-officedocument.presentationml.tags+xml"/>
  <Override PartName="/ppt/tags/tag3830.xml" ContentType="application/vnd.openxmlformats-officedocument.presentationml.tags+xml"/>
  <Override PartName="/ppt/tags/tag3831.xml" ContentType="application/vnd.openxmlformats-officedocument.presentationml.tags+xml"/>
  <Override PartName="/ppt/tags/tag3832.xml" ContentType="application/vnd.openxmlformats-officedocument.presentationml.tags+xml"/>
  <Override PartName="/ppt/tags/tag3833.xml" ContentType="application/vnd.openxmlformats-officedocument.presentationml.tags+xml"/>
  <Override PartName="/ppt/tags/tag3834.xml" ContentType="application/vnd.openxmlformats-officedocument.presentationml.tags+xml"/>
  <Override PartName="/ppt/tags/tag3835.xml" ContentType="application/vnd.openxmlformats-officedocument.presentationml.tags+xml"/>
  <Override PartName="/ppt/tags/tag3836.xml" ContentType="application/vnd.openxmlformats-officedocument.presentationml.tags+xml"/>
  <Override PartName="/ppt/tags/tag3837.xml" ContentType="application/vnd.openxmlformats-officedocument.presentationml.tags+xml"/>
  <Override PartName="/ppt/tags/tag3838.xml" ContentType="application/vnd.openxmlformats-officedocument.presentationml.tags+xml"/>
  <Override PartName="/ppt/tags/tag3839.xml" ContentType="application/vnd.openxmlformats-officedocument.presentationml.tags+xml"/>
  <Override PartName="/ppt/tags/tag384.xml" ContentType="application/vnd.openxmlformats-officedocument.presentationml.tags+xml"/>
  <Override PartName="/ppt/tags/tag3840.xml" ContentType="application/vnd.openxmlformats-officedocument.presentationml.tags+xml"/>
  <Override PartName="/ppt/tags/tag3841.xml" ContentType="application/vnd.openxmlformats-officedocument.presentationml.tags+xml"/>
  <Override PartName="/ppt/tags/tag3842.xml" ContentType="application/vnd.openxmlformats-officedocument.presentationml.tags+xml"/>
  <Override PartName="/ppt/tags/tag3843.xml" ContentType="application/vnd.openxmlformats-officedocument.presentationml.tags+xml"/>
  <Override PartName="/ppt/tags/tag3844.xml" ContentType="application/vnd.openxmlformats-officedocument.presentationml.tags+xml"/>
  <Override PartName="/ppt/tags/tag3845.xml" ContentType="application/vnd.openxmlformats-officedocument.presentationml.tags+xml"/>
  <Override PartName="/ppt/tags/tag3846.xml" ContentType="application/vnd.openxmlformats-officedocument.presentationml.tags+xml"/>
  <Override PartName="/ppt/tags/tag3847.xml" ContentType="application/vnd.openxmlformats-officedocument.presentationml.tags+xml"/>
  <Override PartName="/ppt/tags/tag3848.xml" ContentType="application/vnd.openxmlformats-officedocument.presentationml.tags+xml"/>
  <Override PartName="/ppt/tags/tag3849.xml" ContentType="application/vnd.openxmlformats-officedocument.presentationml.tags+xml"/>
  <Override PartName="/ppt/tags/tag385.xml" ContentType="application/vnd.openxmlformats-officedocument.presentationml.tags+xml"/>
  <Override PartName="/ppt/tags/tag3850.xml" ContentType="application/vnd.openxmlformats-officedocument.presentationml.tags+xml"/>
  <Override PartName="/ppt/tags/tag3851.xml" ContentType="application/vnd.openxmlformats-officedocument.presentationml.tags+xml"/>
  <Override PartName="/ppt/tags/tag3852.xml" ContentType="application/vnd.openxmlformats-officedocument.presentationml.tags+xml"/>
  <Override PartName="/ppt/tags/tag3853.xml" ContentType="application/vnd.openxmlformats-officedocument.presentationml.tags+xml"/>
  <Override PartName="/ppt/tags/tag3854.xml" ContentType="application/vnd.openxmlformats-officedocument.presentationml.tags+xml"/>
  <Override PartName="/ppt/tags/tag3855.xml" ContentType="application/vnd.openxmlformats-officedocument.presentationml.tags+xml"/>
  <Override PartName="/ppt/tags/tag3856.xml" ContentType="application/vnd.openxmlformats-officedocument.presentationml.tags+xml"/>
  <Override PartName="/ppt/tags/tag3857.xml" ContentType="application/vnd.openxmlformats-officedocument.presentationml.tags+xml"/>
  <Override PartName="/ppt/tags/tag3858.xml" ContentType="application/vnd.openxmlformats-officedocument.presentationml.tags+xml"/>
  <Override PartName="/ppt/tags/tag3859.xml" ContentType="application/vnd.openxmlformats-officedocument.presentationml.tags+xml"/>
  <Override PartName="/ppt/tags/tag386.xml" ContentType="application/vnd.openxmlformats-officedocument.presentationml.tags+xml"/>
  <Override PartName="/ppt/tags/tag3860.xml" ContentType="application/vnd.openxmlformats-officedocument.presentationml.tags+xml"/>
  <Override PartName="/ppt/tags/tag3861.xml" ContentType="application/vnd.openxmlformats-officedocument.presentationml.tags+xml"/>
  <Override PartName="/ppt/tags/tag3862.xml" ContentType="application/vnd.openxmlformats-officedocument.presentationml.tags+xml"/>
  <Override PartName="/ppt/tags/tag3863.xml" ContentType="application/vnd.openxmlformats-officedocument.presentationml.tags+xml"/>
  <Override PartName="/ppt/tags/tag3864.xml" ContentType="application/vnd.openxmlformats-officedocument.presentationml.tags+xml"/>
  <Override PartName="/ppt/tags/tag3865.xml" ContentType="application/vnd.openxmlformats-officedocument.presentationml.tags+xml"/>
  <Override PartName="/ppt/tags/tag3866.xml" ContentType="application/vnd.openxmlformats-officedocument.presentationml.tags+xml"/>
  <Override PartName="/ppt/tags/tag3867.xml" ContentType="application/vnd.openxmlformats-officedocument.presentationml.tags+xml"/>
  <Override PartName="/ppt/tags/tag3868.xml" ContentType="application/vnd.openxmlformats-officedocument.presentationml.tags+xml"/>
  <Override PartName="/ppt/tags/tag3869.xml" ContentType="application/vnd.openxmlformats-officedocument.presentationml.tags+xml"/>
  <Override PartName="/ppt/tags/tag387.xml" ContentType="application/vnd.openxmlformats-officedocument.presentationml.tags+xml"/>
  <Override PartName="/ppt/tags/tag3870.xml" ContentType="application/vnd.openxmlformats-officedocument.presentationml.tags+xml"/>
  <Override PartName="/ppt/tags/tag3871.xml" ContentType="application/vnd.openxmlformats-officedocument.presentationml.tags+xml"/>
  <Override PartName="/ppt/tags/tag3872.xml" ContentType="application/vnd.openxmlformats-officedocument.presentationml.tags+xml"/>
  <Override PartName="/ppt/tags/tag3873.xml" ContentType="application/vnd.openxmlformats-officedocument.presentationml.tags+xml"/>
  <Override PartName="/ppt/tags/tag3874.xml" ContentType="application/vnd.openxmlformats-officedocument.presentationml.tags+xml"/>
  <Override PartName="/ppt/tags/tag3875.xml" ContentType="application/vnd.openxmlformats-officedocument.presentationml.tags+xml"/>
  <Override PartName="/ppt/tags/tag3876.xml" ContentType="application/vnd.openxmlformats-officedocument.presentationml.tags+xml"/>
  <Override PartName="/ppt/tags/tag3877.xml" ContentType="application/vnd.openxmlformats-officedocument.presentationml.tags+xml"/>
  <Override PartName="/ppt/tags/tag3878.xml" ContentType="application/vnd.openxmlformats-officedocument.presentationml.tags+xml"/>
  <Override PartName="/ppt/tags/tag3879.xml" ContentType="application/vnd.openxmlformats-officedocument.presentationml.tags+xml"/>
  <Override PartName="/ppt/tags/tag388.xml" ContentType="application/vnd.openxmlformats-officedocument.presentationml.tags+xml"/>
  <Override PartName="/ppt/tags/tag3880.xml" ContentType="application/vnd.openxmlformats-officedocument.presentationml.tags+xml"/>
  <Override PartName="/ppt/tags/tag3881.xml" ContentType="application/vnd.openxmlformats-officedocument.presentationml.tags+xml"/>
  <Override PartName="/ppt/tags/tag3882.xml" ContentType="application/vnd.openxmlformats-officedocument.presentationml.tags+xml"/>
  <Override PartName="/ppt/tags/tag3883.xml" ContentType="application/vnd.openxmlformats-officedocument.presentationml.tags+xml"/>
  <Override PartName="/ppt/tags/tag3884.xml" ContentType="application/vnd.openxmlformats-officedocument.presentationml.tags+xml"/>
  <Override PartName="/ppt/tags/tag3885.xml" ContentType="application/vnd.openxmlformats-officedocument.presentationml.tags+xml"/>
  <Override PartName="/ppt/tags/tag3886.xml" ContentType="application/vnd.openxmlformats-officedocument.presentationml.tags+xml"/>
  <Override PartName="/ppt/tags/tag3887.xml" ContentType="application/vnd.openxmlformats-officedocument.presentationml.tags+xml"/>
  <Override PartName="/ppt/tags/tag3888.xml" ContentType="application/vnd.openxmlformats-officedocument.presentationml.tags+xml"/>
  <Override PartName="/ppt/tags/tag3889.xml" ContentType="application/vnd.openxmlformats-officedocument.presentationml.tags+xml"/>
  <Override PartName="/ppt/tags/tag389.xml" ContentType="application/vnd.openxmlformats-officedocument.presentationml.tags+xml"/>
  <Override PartName="/ppt/tags/tag3890.xml" ContentType="application/vnd.openxmlformats-officedocument.presentationml.tags+xml"/>
  <Override PartName="/ppt/tags/tag3891.xml" ContentType="application/vnd.openxmlformats-officedocument.presentationml.tags+xml"/>
  <Override PartName="/ppt/tags/tag3892.xml" ContentType="application/vnd.openxmlformats-officedocument.presentationml.tags+xml"/>
  <Override PartName="/ppt/tags/tag3893.xml" ContentType="application/vnd.openxmlformats-officedocument.presentationml.tags+xml"/>
  <Override PartName="/ppt/tags/tag3894.xml" ContentType="application/vnd.openxmlformats-officedocument.presentationml.tags+xml"/>
  <Override PartName="/ppt/tags/tag3895.xml" ContentType="application/vnd.openxmlformats-officedocument.presentationml.tags+xml"/>
  <Override PartName="/ppt/tags/tag3896.xml" ContentType="application/vnd.openxmlformats-officedocument.presentationml.tags+xml"/>
  <Override PartName="/ppt/tags/tag3897.xml" ContentType="application/vnd.openxmlformats-officedocument.presentationml.tags+xml"/>
  <Override PartName="/ppt/tags/tag3898.xml" ContentType="application/vnd.openxmlformats-officedocument.presentationml.tags+xml"/>
  <Override PartName="/ppt/tags/tag389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00.xml" ContentType="application/vnd.openxmlformats-officedocument.presentationml.tags+xml"/>
  <Override PartName="/ppt/tags/tag3901.xml" ContentType="application/vnd.openxmlformats-officedocument.presentationml.tags+xml"/>
  <Override PartName="/ppt/tags/tag3902.xml" ContentType="application/vnd.openxmlformats-officedocument.presentationml.tags+xml"/>
  <Override PartName="/ppt/tags/tag3903.xml" ContentType="application/vnd.openxmlformats-officedocument.presentationml.tags+xml"/>
  <Override PartName="/ppt/tags/tag3904.xml" ContentType="application/vnd.openxmlformats-officedocument.presentationml.tags+xml"/>
  <Override PartName="/ppt/tags/tag3905.xml" ContentType="application/vnd.openxmlformats-officedocument.presentationml.tags+xml"/>
  <Override PartName="/ppt/tags/tag3906.xml" ContentType="application/vnd.openxmlformats-officedocument.presentationml.tags+xml"/>
  <Override PartName="/ppt/tags/tag3907.xml" ContentType="application/vnd.openxmlformats-officedocument.presentationml.tags+xml"/>
  <Override PartName="/ppt/tags/tag3908.xml" ContentType="application/vnd.openxmlformats-officedocument.presentationml.tags+xml"/>
  <Override PartName="/ppt/tags/tag3909.xml" ContentType="application/vnd.openxmlformats-officedocument.presentationml.tags+xml"/>
  <Override PartName="/ppt/tags/tag391.xml" ContentType="application/vnd.openxmlformats-officedocument.presentationml.tags+xml"/>
  <Override PartName="/ppt/tags/tag3910.xml" ContentType="application/vnd.openxmlformats-officedocument.presentationml.tags+xml"/>
  <Override PartName="/ppt/tags/tag3911.xml" ContentType="application/vnd.openxmlformats-officedocument.presentationml.tags+xml"/>
  <Override PartName="/ppt/tags/tag3912.xml" ContentType="application/vnd.openxmlformats-officedocument.presentationml.tags+xml"/>
  <Override PartName="/ppt/tags/tag3913.xml" ContentType="application/vnd.openxmlformats-officedocument.presentationml.tags+xml"/>
  <Override PartName="/ppt/tags/tag3914.xml" ContentType="application/vnd.openxmlformats-officedocument.presentationml.tags+xml"/>
  <Override PartName="/ppt/tags/tag3915.xml" ContentType="application/vnd.openxmlformats-officedocument.presentationml.tags+xml"/>
  <Override PartName="/ppt/tags/tag3916.xml" ContentType="application/vnd.openxmlformats-officedocument.presentationml.tags+xml"/>
  <Override PartName="/ppt/tags/tag3917.xml" ContentType="application/vnd.openxmlformats-officedocument.presentationml.tags+xml"/>
  <Override PartName="/ppt/tags/tag3918.xml" ContentType="application/vnd.openxmlformats-officedocument.presentationml.tags+xml"/>
  <Override PartName="/ppt/tags/tag3919.xml" ContentType="application/vnd.openxmlformats-officedocument.presentationml.tags+xml"/>
  <Override PartName="/ppt/tags/tag392.xml" ContentType="application/vnd.openxmlformats-officedocument.presentationml.tags+xml"/>
  <Override PartName="/ppt/tags/tag3920.xml" ContentType="application/vnd.openxmlformats-officedocument.presentationml.tags+xml"/>
  <Override PartName="/ppt/tags/tag3921.xml" ContentType="application/vnd.openxmlformats-officedocument.presentationml.tags+xml"/>
  <Override PartName="/ppt/tags/tag3922.xml" ContentType="application/vnd.openxmlformats-officedocument.presentationml.tags+xml"/>
  <Override PartName="/ppt/tags/tag3923.xml" ContentType="application/vnd.openxmlformats-officedocument.presentationml.tags+xml"/>
  <Override PartName="/ppt/tags/tag3924.xml" ContentType="application/vnd.openxmlformats-officedocument.presentationml.tags+xml"/>
  <Override PartName="/ppt/tags/tag3925.xml" ContentType="application/vnd.openxmlformats-officedocument.presentationml.tags+xml"/>
  <Override PartName="/ppt/tags/tag3926.xml" ContentType="application/vnd.openxmlformats-officedocument.presentationml.tags+xml"/>
  <Override PartName="/ppt/tags/tag3927.xml" ContentType="application/vnd.openxmlformats-officedocument.presentationml.tags+xml"/>
  <Override PartName="/ppt/tags/tag3928.xml" ContentType="application/vnd.openxmlformats-officedocument.presentationml.tags+xml"/>
  <Override PartName="/ppt/tags/tag3929.xml" ContentType="application/vnd.openxmlformats-officedocument.presentationml.tags+xml"/>
  <Override PartName="/ppt/tags/tag393.xml" ContentType="application/vnd.openxmlformats-officedocument.presentationml.tags+xml"/>
  <Override PartName="/ppt/tags/tag3930.xml" ContentType="application/vnd.openxmlformats-officedocument.presentationml.tags+xml"/>
  <Override PartName="/ppt/tags/tag3931.xml" ContentType="application/vnd.openxmlformats-officedocument.presentationml.tags+xml"/>
  <Override PartName="/ppt/tags/tag3932.xml" ContentType="application/vnd.openxmlformats-officedocument.presentationml.tags+xml"/>
  <Override PartName="/ppt/tags/tag3933.xml" ContentType="application/vnd.openxmlformats-officedocument.presentationml.tags+xml"/>
  <Override PartName="/ppt/tags/tag3934.xml" ContentType="application/vnd.openxmlformats-officedocument.presentationml.tags+xml"/>
  <Override PartName="/ppt/tags/tag3935.xml" ContentType="application/vnd.openxmlformats-officedocument.presentationml.tags+xml"/>
  <Override PartName="/ppt/tags/tag3936.xml" ContentType="application/vnd.openxmlformats-officedocument.presentationml.tags+xml"/>
  <Override PartName="/ppt/tags/tag3937.xml" ContentType="application/vnd.openxmlformats-officedocument.presentationml.tags+xml"/>
  <Override PartName="/ppt/tags/tag3938.xml" ContentType="application/vnd.openxmlformats-officedocument.presentationml.tags+xml"/>
  <Override PartName="/ppt/tags/tag3939.xml" ContentType="application/vnd.openxmlformats-officedocument.presentationml.tags+xml"/>
  <Override PartName="/ppt/tags/tag394.xml" ContentType="application/vnd.openxmlformats-officedocument.presentationml.tags+xml"/>
  <Override PartName="/ppt/tags/tag3940.xml" ContentType="application/vnd.openxmlformats-officedocument.presentationml.tags+xml"/>
  <Override PartName="/ppt/tags/tag3941.xml" ContentType="application/vnd.openxmlformats-officedocument.presentationml.tags+xml"/>
  <Override PartName="/ppt/tags/tag3942.xml" ContentType="application/vnd.openxmlformats-officedocument.presentationml.tags+xml"/>
  <Override PartName="/ppt/tags/tag3943.xml" ContentType="application/vnd.openxmlformats-officedocument.presentationml.tags+xml"/>
  <Override PartName="/ppt/tags/tag3944.xml" ContentType="application/vnd.openxmlformats-officedocument.presentationml.tags+xml"/>
  <Override PartName="/ppt/tags/tag3945.xml" ContentType="application/vnd.openxmlformats-officedocument.presentationml.tags+xml"/>
  <Override PartName="/ppt/tags/tag3946.xml" ContentType="application/vnd.openxmlformats-officedocument.presentationml.tags+xml"/>
  <Override PartName="/ppt/tags/tag3947.xml" ContentType="application/vnd.openxmlformats-officedocument.presentationml.tags+xml"/>
  <Override PartName="/ppt/tags/tag3948.xml" ContentType="application/vnd.openxmlformats-officedocument.presentationml.tags+xml"/>
  <Override PartName="/ppt/tags/tag3949.xml" ContentType="application/vnd.openxmlformats-officedocument.presentationml.tags+xml"/>
  <Override PartName="/ppt/tags/tag395.xml" ContentType="application/vnd.openxmlformats-officedocument.presentationml.tags+xml"/>
  <Override PartName="/ppt/tags/tag3950.xml" ContentType="application/vnd.openxmlformats-officedocument.presentationml.tags+xml"/>
  <Override PartName="/ppt/tags/tag3951.xml" ContentType="application/vnd.openxmlformats-officedocument.presentationml.tags+xml"/>
  <Override PartName="/ppt/tags/tag3952.xml" ContentType="application/vnd.openxmlformats-officedocument.presentationml.tags+xml"/>
  <Override PartName="/ppt/tags/tag3953.xml" ContentType="application/vnd.openxmlformats-officedocument.presentationml.tags+xml"/>
  <Override PartName="/ppt/tags/tag3954.xml" ContentType="application/vnd.openxmlformats-officedocument.presentationml.tags+xml"/>
  <Override PartName="/ppt/tags/tag3955.xml" ContentType="application/vnd.openxmlformats-officedocument.presentationml.tags+xml"/>
  <Override PartName="/ppt/tags/tag3956.xml" ContentType="application/vnd.openxmlformats-officedocument.presentationml.tags+xml"/>
  <Override PartName="/ppt/tags/tag3957.xml" ContentType="application/vnd.openxmlformats-officedocument.presentationml.tags+xml"/>
  <Override PartName="/ppt/tags/tag3958.xml" ContentType="application/vnd.openxmlformats-officedocument.presentationml.tags+xml"/>
  <Override PartName="/ppt/tags/tag3959.xml" ContentType="application/vnd.openxmlformats-officedocument.presentationml.tags+xml"/>
  <Override PartName="/ppt/tags/tag396.xml" ContentType="application/vnd.openxmlformats-officedocument.presentationml.tags+xml"/>
  <Override PartName="/ppt/tags/tag3960.xml" ContentType="application/vnd.openxmlformats-officedocument.presentationml.tags+xml"/>
  <Override PartName="/ppt/tags/tag3961.xml" ContentType="application/vnd.openxmlformats-officedocument.presentationml.tags+xml"/>
  <Override PartName="/ppt/tags/tag3962.xml" ContentType="application/vnd.openxmlformats-officedocument.presentationml.tags+xml"/>
  <Override PartName="/ppt/tags/tag3963.xml" ContentType="application/vnd.openxmlformats-officedocument.presentationml.tags+xml"/>
  <Override PartName="/ppt/tags/tag3964.xml" ContentType="application/vnd.openxmlformats-officedocument.presentationml.tags+xml"/>
  <Override PartName="/ppt/tags/tag3965.xml" ContentType="application/vnd.openxmlformats-officedocument.presentationml.tags+xml"/>
  <Override PartName="/ppt/tags/tag3966.xml" ContentType="application/vnd.openxmlformats-officedocument.presentationml.tags+xml"/>
  <Override PartName="/ppt/tags/tag3967.xml" ContentType="application/vnd.openxmlformats-officedocument.presentationml.tags+xml"/>
  <Override PartName="/ppt/tags/tag3968.xml" ContentType="application/vnd.openxmlformats-officedocument.presentationml.tags+xml"/>
  <Override PartName="/ppt/tags/tag3969.xml" ContentType="application/vnd.openxmlformats-officedocument.presentationml.tags+xml"/>
  <Override PartName="/ppt/tags/tag397.xml" ContentType="application/vnd.openxmlformats-officedocument.presentationml.tags+xml"/>
  <Override PartName="/ppt/tags/tag3970.xml" ContentType="application/vnd.openxmlformats-officedocument.presentationml.tags+xml"/>
  <Override PartName="/ppt/tags/tag3971.xml" ContentType="application/vnd.openxmlformats-officedocument.presentationml.tags+xml"/>
  <Override PartName="/ppt/tags/tag3972.xml" ContentType="application/vnd.openxmlformats-officedocument.presentationml.tags+xml"/>
  <Override PartName="/ppt/tags/tag3973.xml" ContentType="application/vnd.openxmlformats-officedocument.presentationml.tags+xml"/>
  <Override PartName="/ppt/tags/tag3974.xml" ContentType="application/vnd.openxmlformats-officedocument.presentationml.tags+xml"/>
  <Override PartName="/ppt/tags/tag3975.xml" ContentType="application/vnd.openxmlformats-officedocument.presentationml.tags+xml"/>
  <Override PartName="/ppt/tags/tag3976.xml" ContentType="application/vnd.openxmlformats-officedocument.presentationml.tags+xml"/>
  <Override PartName="/ppt/tags/tag3977.xml" ContentType="application/vnd.openxmlformats-officedocument.presentationml.tags+xml"/>
  <Override PartName="/ppt/tags/tag3978.xml" ContentType="application/vnd.openxmlformats-officedocument.presentationml.tags+xml"/>
  <Override PartName="/ppt/tags/tag3979.xml" ContentType="application/vnd.openxmlformats-officedocument.presentationml.tags+xml"/>
  <Override PartName="/ppt/tags/tag398.xml" ContentType="application/vnd.openxmlformats-officedocument.presentationml.tags+xml"/>
  <Override PartName="/ppt/tags/tag3980.xml" ContentType="application/vnd.openxmlformats-officedocument.presentationml.tags+xml"/>
  <Override PartName="/ppt/tags/tag3981.xml" ContentType="application/vnd.openxmlformats-officedocument.presentationml.tags+xml"/>
  <Override PartName="/ppt/tags/tag3982.xml" ContentType="application/vnd.openxmlformats-officedocument.presentationml.tags+xml"/>
  <Override PartName="/ppt/tags/tag3983.xml" ContentType="application/vnd.openxmlformats-officedocument.presentationml.tags+xml"/>
  <Override PartName="/ppt/tags/tag3984.xml" ContentType="application/vnd.openxmlformats-officedocument.presentationml.tags+xml"/>
  <Override PartName="/ppt/tags/tag3985.xml" ContentType="application/vnd.openxmlformats-officedocument.presentationml.tags+xml"/>
  <Override PartName="/ppt/tags/tag3986.xml" ContentType="application/vnd.openxmlformats-officedocument.presentationml.tags+xml"/>
  <Override PartName="/ppt/tags/tag3987.xml" ContentType="application/vnd.openxmlformats-officedocument.presentationml.tags+xml"/>
  <Override PartName="/ppt/tags/tag3988.xml" ContentType="application/vnd.openxmlformats-officedocument.presentationml.tags+xml"/>
  <Override PartName="/ppt/tags/tag3989.xml" ContentType="application/vnd.openxmlformats-officedocument.presentationml.tags+xml"/>
  <Override PartName="/ppt/tags/tag399.xml" ContentType="application/vnd.openxmlformats-officedocument.presentationml.tags+xml"/>
  <Override PartName="/ppt/tags/tag3990.xml" ContentType="application/vnd.openxmlformats-officedocument.presentationml.tags+xml"/>
  <Override PartName="/ppt/tags/tag3991.xml" ContentType="application/vnd.openxmlformats-officedocument.presentationml.tags+xml"/>
  <Override PartName="/ppt/tags/tag3992.xml" ContentType="application/vnd.openxmlformats-officedocument.presentationml.tags+xml"/>
  <Override PartName="/ppt/tags/tag3993.xml" ContentType="application/vnd.openxmlformats-officedocument.presentationml.tags+xml"/>
  <Override PartName="/ppt/tags/tag3994.xml" ContentType="application/vnd.openxmlformats-officedocument.presentationml.tags+xml"/>
  <Override PartName="/ppt/tags/tag3995.xml" ContentType="application/vnd.openxmlformats-officedocument.presentationml.tags+xml"/>
  <Override PartName="/ppt/tags/tag3996.xml" ContentType="application/vnd.openxmlformats-officedocument.presentationml.tags+xml"/>
  <Override PartName="/ppt/tags/tag3997.xml" ContentType="application/vnd.openxmlformats-officedocument.presentationml.tags+xml"/>
  <Override PartName="/ppt/tags/tag3998.xml" ContentType="application/vnd.openxmlformats-officedocument.presentationml.tags+xml"/>
  <Override PartName="/ppt/tags/tag39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00.xml" ContentType="application/vnd.openxmlformats-officedocument.presentationml.tags+xml"/>
  <Override PartName="/ppt/tags/tag4001.xml" ContentType="application/vnd.openxmlformats-officedocument.presentationml.tags+xml"/>
  <Override PartName="/ppt/tags/tag4002.xml" ContentType="application/vnd.openxmlformats-officedocument.presentationml.tags+xml"/>
  <Override PartName="/ppt/tags/tag4003.xml" ContentType="application/vnd.openxmlformats-officedocument.presentationml.tags+xml"/>
  <Override PartName="/ppt/tags/tag4004.xml" ContentType="application/vnd.openxmlformats-officedocument.presentationml.tags+xml"/>
  <Override PartName="/ppt/tags/tag4005.xml" ContentType="application/vnd.openxmlformats-officedocument.presentationml.tags+xml"/>
  <Override PartName="/ppt/tags/tag4006.xml" ContentType="application/vnd.openxmlformats-officedocument.presentationml.tags+xml"/>
  <Override PartName="/ppt/tags/tag4007.xml" ContentType="application/vnd.openxmlformats-officedocument.presentationml.tags+xml"/>
  <Override PartName="/ppt/tags/tag4008.xml" ContentType="application/vnd.openxmlformats-officedocument.presentationml.tags+xml"/>
  <Override PartName="/ppt/tags/tag4009.xml" ContentType="application/vnd.openxmlformats-officedocument.presentationml.tags+xml"/>
  <Override PartName="/ppt/tags/tag401.xml" ContentType="application/vnd.openxmlformats-officedocument.presentationml.tags+xml"/>
  <Override PartName="/ppt/tags/tag4010.xml" ContentType="application/vnd.openxmlformats-officedocument.presentationml.tags+xml"/>
  <Override PartName="/ppt/tags/tag4011.xml" ContentType="application/vnd.openxmlformats-officedocument.presentationml.tags+xml"/>
  <Override PartName="/ppt/tags/tag4012.xml" ContentType="application/vnd.openxmlformats-officedocument.presentationml.tags+xml"/>
  <Override PartName="/ppt/tags/tag4013.xml" ContentType="application/vnd.openxmlformats-officedocument.presentationml.tags+xml"/>
  <Override PartName="/ppt/tags/tag4014.xml" ContentType="application/vnd.openxmlformats-officedocument.presentationml.tags+xml"/>
  <Override PartName="/ppt/tags/tag4015.xml" ContentType="application/vnd.openxmlformats-officedocument.presentationml.tags+xml"/>
  <Override PartName="/ppt/tags/tag4016.xml" ContentType="application/vnd.openxmlformats-officedocument.presentationml.tags+xml"/>
  <Override PartName="/ppt/tags/tag4017.xml" ContentType="application/vnd.openxmlformats-officedocument.presentationml.tags+xml"/>
  <Override PartName="/ppt/tags/tag4018.xml" ContentType="application/vnd.openxmlformats-officedocument.presentationml.tags+xml"/>
  <Override PartName="/ppt/tags/tag4019.xml" ContentType="application/vnd.openxmlformats-officedocument.presentationml.tags+xml"/>
  <Override PartName="/ppt/tags/tag402.xml" ContentType="application/vnd.openxmlformats-officedocument.presentationml.tags+xml"/>
  <Override PartName="/ppt/tags/tag4020.xml" ContentType="application/vnd.openxmlformats-officedocument.presentationml.tags+xml"/>
  <Override PartName="/ppt/tags/tag4021.xml" ContentType="application/vnd.openxmlformats-officedocument.presentationml.tags+xml"/>
  <Override PartName="/ppt/tags/tag4022.xml" ContentType="application/vnd.openxmlformats-officedocument.presentationml.tags+xml"/>
  <Override PartName="/ppt/tags/tag4023.xml" ContentType="application/vnd.openxmlformats-officedocument.presentationml.tags+xml"/>
  <Override PartName="/ppt/tags/tag4024.xml" ContentType="application/vnd.openxmlformats-officedocument.presentationml.tags+xml"/>
  <Override PartName="/ppt/tags/tag4025.xml" ContentType="application/vnd.openxmlformats-officedocument.presentationml.tags+xml"/>
  <Override PartName="/ppt/tags/tag4026.xml" ContentType="application/vnd.openxmlformats-officedocument.presentationml.tags+xml"/>
  <Override PartName="/ppt/tags/tag4027.xml" ContentType="application/vnd.openxmlformats-officedocument.presentationml.tags+xml"/>
  <Override PartName="/ppt/tags/tag4028.xml" ContentType="application/vnd.openxmlformats-officedocument.presentationml.tags+xml"/>
  <Override PartName="/ppt/tags/tag4029.xml" ContentType="application/vnd.openxmlformats-officedocument.presentationml.tags+xml"/>
  <Override PartName="/ppt/tags/tag403.xml" ContentType="application/vnd.openxmlformats-officedocument.presentationml.tags+xml"/>
  <Override PartName="/ppt/tags/tag4030.xml" ContentType="application/vnd.openxmlformats-officedocument.presentationml.tags+xml"/>
  <Override PartName="/ppt/tags/tag4031.xml" ContentType="application/vnd.openxmlformats-officedocument.presentationml.tags+xml"/>
  <Override PartName="/ppt/tags/tag4032.xml" ContentType="application/vnd.openxmlformats-officedocument.presentationml.tags+xml"/>
  <Override PartName="/ppt/tags/tag4033.xml" ContentType="application/vnd.openxmlformats-officedocument.presentationml.tags+xml"/>
  <Override PartName="/ppt/tags/tag4034.xml" ContentType="application/vnd.openxmlformats-officedocument.presentationml.tags+xml"/>
  <Override PartName="/ppt/tags/tag4035.xml" ContentType="application/vnd.openxmlformats-officedocument.presentationml.tags+xml"/>
  <Override PartName="/ppt/tags/tag4036.xml" ContentType="application/vnd.openxmlformats-officedocument.presentationml.tags+xml"/>
  <Override PartName="/ppt/tags/tag4037.xml" ContentType="application/vnd.openxmlformats-officedocument.presentationml.tags+xml"/>
  <Override PartName="/ppt/tags/tag4038.xml" ContentType="application/vnd.openxmlformats-officedocument.presentationml.tags+xml"/>
  <Override PartName="/ppt/tags/tag4039.xml" ContentType="application/vnd.openxmlformats-officedocument.presentationml.tags+xml"/>
  <Override PartName="/ppt/tags/tag404.xml" ContentType="application/vnd.openxmlformats-officedocument.presentationml.tags+xml"/>
  <Override PartName="/ppt/tags/tag4040.xml" ContentType="application/vnd.openxmlformats-officedocument.presentationml.tags+xml"/>
  <Override PartName="/ppt/tags/tag4041.xml" ContentType="application/vnd.openxmlformats-officedocument.presentationml.tags+xml"/>
  <Override PartName="/ppt/tags/tag4042.xml" ContentType="application/vnd.openxmlformats-officedocument.presentationml.tags+xml"/>
  <Override PartName="/ppt/tags/tag4043.xml" ContentType="application/vnd.openxmlformats-officedocument.presentationml.tags+xml"/>
  <Override PartName="/ppt/tags/tag4044.xml" ContentType="application/vnd.openxmlformats-officedocument.presentationml.tags+xml"/>
  <Override PartName="/ppt/tags/tag4045.xml" ContentType="application/vnd.openxmlformats-officedocument.presentationml.tags+xml"/>
  <Override PartName="/ppt/tags/tag4046.xml" ContentType="application/vnd.openxmlformats-officedocument.presentationml.tags+xml"/>
  <Override PartName="/ppt/tags/tag4047.xml" ContentType="application/vnd.openxmlformats-officedocument.presentationml.tags+xml"/>
  <Override PartName="/ppt/tags/tag4048.xml" ContentType="application/vnd.openxmlformats-officedocument.presentationml.tags+xml"/>
  <Override PartName="/ppt/tags/tag4049.xml" ContentType="application/vnd.openxmlformats-officedocument.presentationml.tags+xml"/>
  <Override PartName="/ppt/tags/tag405.xml" ContentType="application/vnd.openxmlformats-officedocument.presentationml.tags+xml"/>
  <Override PartName="/ppt/tags/tag4050.xml" ContentType="application/vnd.openxmlformats-officedocument.presentationml.tags+xml"/>
  <Override PartName="/ppt/tags/tag4051.xml" ContentType="application/vnd.openxmlformats-officedocument.presentationml.tags+xml"/>
  <Override PartName="/ppt/tags/tag4052.xml" ContentType="application/vnd.openxmlformats-officedocument.presentationml.tags+xml"/>
  <Override PartName="/ppt/tags/tag4053.xml" ContentType="application/vnd.openxmlformats-officedocument.presentationml.tags+xml"/>
  <Override PartName="/ppt/tags/tag4054.xml" ContentType="application/vnd.openxmlformats-officedocument.presentationml.tags+xml"/>
  <Override PartName="/ppt/tags/tag4055.xml" ContentType="application/vnd.openxmlformats-officedocument.presentationml.tags+xml"/>
  <Override PartName="/ppt/tags/tag4056.xml" ContentType="application/vnd.openxmlformats-officedocument.presentationml.tags+xml"/>
  <Override PartName="/ppt/tags/tag4057.xml" ContentType="application/vnd.openxmlformats-officedocument.presentationml.tags+xml"/>
  <Override PartName="/ppt/tags/tag4058.xml" ContentType="application/vnd.openxmlformats-officedocument.presentationml.tags+xml"/>
  <Override PartName="/ppt/tags/tag4059.xml" ContentType="application/vnd.openxmlformats-officedocument.presentationml.tags+xml"/>
  <Override PartName="/ppt/tags/tag406.xml" ContentType="application/vnd.openxmlformats-officedocument.presentationml.tags+xml"/>
  <Override PartName="/ppt/tags/tag4060.xml" ContentType="application/vnd.openxmlformats-officedocument.presentationml.tags+xml"/>
  <Override PartName="/ppt/tags/tag4061.xml" ContentType="application/vnd.openxmlformats-officedocument.presentationml.tags+xml"/>
  <Override PartName="/ppt/tags/tag4062.xml" ContentType="application/vnd.openxmlformats-officedocument.presentationml.tags+xml"/>
  <Override PartName="/ppt/tags/tag4063.xml" ContentType="application/vnd.openxmlformats-officedocument.presentationml.tags+xml"/>
  <Override PartName="/ppt/tags/tag4064.xml" ContentType="application/vnd.openxmlformats-officedocument.presentationml.tags+xml"/>
  <Override PartName="/ppt/tags/tag4065.xml" ContentType="application/vnd.openxmlformats-officedocument.presentationml.tags+xml"/>
  <Override PartName="/ppt/tags/tag4066.xml" ContentType="application/vnd.openxmlformats-officedocument.presentationml.tags+xml"/>
  <Override PartName="/ppt/tags/tag4067.xml" ContentType="application/vnd.openxmlformats-officedocument.presentationml.tags+xml"/>
  <Override PartName="/ppt/tags/tag4068.xml" ContentType="application/vnd.openxmlformats-officedocument.presentationml.tags+xml"/>
  <Override PartName="/ppt/tags/tag4069.xml" ContentType="application/vnd.openxmlformats-officedocument.presentationml.tags+xml"/>
  <Override PartName="/ppt/tags/tag407.xml" ContentType="application/vnd.openxmlformats-officedocument.presentationml.tags+xml"/>
  <Override PartName="/ppt/tags/tag4070.xml" ContentType="application/vnd.openxmlformats-officedocument.presentationml.tags+xml"/>
  <Override PartName="/ppt/tags/tag4071.xml" ContentType="application/vnd.openxmlformats-officedocument.presentationml.tags+xml"/>
  <Override PartName="/ppt/tags/tag4072.xml" ContentType="application/vnd.openxmlformats-officedocument.presentationml.tags+xml"/>
  <Override PartName="/ppt/tags/tag4073.xml" ContentType="application/vnd.openxmlformats-officedocument.presentationml.tags+xml"/>
  <Override PartName="/ppt/tags/tag4074.xml" ContentType="application/vnd.openxmlformats-officedocument.presentationml.tags+xml"/>
  <Override PartName="/ppt/tags/tag4075.xml" ContentType="application/vnd.openxmlformats-officedocument.presentationml.tags+xml"/>
  <Override PartName="/ppt/tags/tag4076.xml" ContentType="application/vnd.openxmlformats-officedocument.presentationml.tags+xml"/>
  <Override PartName="/ppt/tags/tag4077.xml" ContentType="application/vnd.openxmlformats-officedocument.presentationml.tags+xml"/>
  <Override PartName="/ppt/tags/tag4078.xml" ContentType="application/vnd.openxmlformats-officedocument.presentationml.tags+xml"/>
  <Override PartName="/ppt/tags/tag4079.xml" ContentType="application/vnd.openxmlformats-officedocument.presentationml.tags+xml"/>
  <Override PartName="/ppt/tags/tag408.xml" ContentType="application/vnd.openxmlformats-officedocument.presentationml.tags+xml"/>
  <Override PartName="/ppt/tags/tag4080.xml" ContentType="application/vnd.openxmlformats-officedocument.presentationml.tags+xml"/>
  <Override PartName="/ppt/tags/tag4081.xml" ContentType="application/vnd.openxmlformats-officedocument.presentationml.tags+xml"/>
  <Override PartName="/ppt/tags/tag4082.xml" ContentType="application/vnd.openxmlformats-officedocument.presentationml.tags+xml"/>
  <Override PartName="/ppt/tags/tag4083.xml" ContentType="application/vnd.openxmlformats-officedocument.presentationml.tags+xml"/>
  <Override PartName="/ppt/tags/tag4084.xml" ContentType="application/vnd.openxmlformats-officedocument.presentationml.tags+xml"/>
  <Override PartName="/ppt/tags/tag4085.xml" ContentType="application/vnd.openxmlformats-officedocument.presentationml.tags+xml"/>
  <Override PartName="/ppt/tags/tag4086.xml" ContentType="application/vnd.openxmlformats-officedocument.presentationml.tags+xml"/>
  <Override PartName="/ppt/tags/tag4087.xml" ContentType="application/vnd.openxmlformats-officedocument.presentationml.tags+xml"/>
  <Override PartName="/ppt/tags/tag4088.xml" ContentType="application/vnd.openxmlformats-officedocument.presentationml.tags+xml"/>
  <Override PartName="/ppt/tags/tag4089.xml" ContentType="application/vnd.openxmlformats-officedocument.presentationml.tags+xml"/>
  <Override PartName="/ppt/tags/tag409.xml" ContentType="application/vnd.openxmlformats-officedocument.presentationml.tags+xml"/>
  <Override PartName="/ppt/tags/tag4090.xml" ContentType="application/vnd.openxmlformats-officedocument.presentationml.tags+xml"/>
  <Override PartName="/ppt/tags/tag4091.xml" ContentType="application/vnd.openxmlformats-officedocument.presentationml.tags+xml"/>
  <Override PartName="/ppt/tags/tag4092.xml" ContentType="application/vnd.openxmlformats-officedocument.presentationml.tags+xml"/>
  <Override PartName="/ppt/tags/tag4093.xml" ContentType="application/vnd.openxmlformats-officedocument.presentationml.tags+xml"/>
  <Override PartName="/ppt/tags/tag4094.xml" ContentType="application/vnd.openxmlformats-officedocument.presentationml.tags+xml"/>
  <Override PartName="/ppt/tags/tag4095.xml" ContentType="application/vnd.openxmlformats-officedocument.presentationml.tags+xml"/>
  <Override PartName="/ppt/tags/tag4096.xml" ContentType="application/vnd.openxmlformats-officedocument.presentationml.tags+xml"/>
  <Override PartName="/ppt/tags/tag4097.xml" ContentType="application/vnd.openxmlformats-officedocument.presentationml.tags+xml"/>
  <Override PartName="/ppt/tags/tag4098.xml" ContentType="application/vnd.openxmlformats-officedocument.presentationml.tags+xml"/>
  <Override PartName="/ppt/tags/tag409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00.xml" ContentType="application/vnd.openxmlformats-officedocument.presentationml.tags+xml"/>
  <Override PartName="/ppt/tags/tag4101.xml" ContentType="application/vnd.openxmlformats-officedocument.presentationml.tags+xml"/>
  <Override PartName="/ppt/tags/tag4102.xml" ContentType="application/vnd.openxmlformats-officedocument.presentationml.tags+xml"/>
  <Override PartName="/ppt/tags/tag4103.xml" ContentType="application/vnd.openxmlformats-officedocument.presentationml.tags+xml"/>
  <Override PartName="/ppt/tags/tag4104.xml" ContentType="application/vnd.openxmlformats-officedocument.presentationml.tags+xml"/>
  <Override PartName="/ppt/tags/tag4105.xml" ContentType="application/vnd.openxmlformats-officedocument.presentationml.tags+xml"/>
  <Override PartName="/ppt/tags/tag4106.xml" ContentType="application/vnd.openxmlformats-officedocument.presentationml.tags+xml"/>
  <Override PartName="/ppt/tags/tag4107.xml" ContentType="application/vnd.openxmlformats-officedocument.presentationml.tags+xml"/>
  <Override PartName="/ppt/tags/tag4108.xml" ContentType="application/vnd.openxmlformats-officedocument.presentationml.tags+xml"/>
  <Override PartName="/ppt/tags/tag4109.xml" ContentType="application/vnd.openxmlformats-officedocument.presentationml.tags+xml"/>
  <Override PartName="/ppt/tags/tag411.xml" ContentType="application/vnd.openxmlformats-officedocument.presentationml.tags+xml"/>
  <Override PartName="/ppt/tags/tag4110.xml" ContentType="application/vnd.openxmlformats-officedocument.presentationml.tags+xml"/>
  <Override PartName="/ppt/tags/tag4111.xml" ContentType="application/vnd.openxmlformats-officedocument.presentationml.tags+xml"/>
  <Override PartName="/ppt/tags/tag4112.xml" ContentType="application/vnd.openxmlformats-officedocument.presentationml.tags+xml"/>
  <Override PartName="/ppt/tags/tag4113.xml" ContentType="application/vnd.openxmlformats-officedocument.presentationml.tags+xml"/>
  <Override PartName="/ppt/tags/tag4114.xml" ContentType="application/vnd.openxmlformats-officedocument.presentationml.tags+xml"/>
  <Override PartName="/ppt/tags/tag4115.xml" ContentType="application/vnd.openxmlformats-officedocument.presentationml.tags+xml"/>
  <Override PartName="/ppt/tags/tag4116.xml" ContentType="application/vnd.openxmlformats-officedocument.presentationml.tags+xml"/>
  <Override PartName="/ppt/tags/tag4117.xml" ContentType="application/vnd.openxmlformats-officedocument.presentationml.tags+xml"/>
  <Override PartName="/ppt/tags/tag4118.xml" ContentType="application/vnd.openxmlformats-officedocument.presentationml.tags+xml"/>
  <Override PartName="/ppt/tags/tag4119.xml" ContentType="application/vnd.openxmlformats-officedocument.presentationml.tags+xml"/>
  <Override PartName="/ppt/tags/tag412.xml" ContentType="application/vnd.openxmlformats-officedocument.presentationml.tags+xml"/>
  <Override PartName="/ppt/tags/tag4120.xml" ContentType="application/vnd.openxmlformats-officedocument.presentationml.tags+xml"/>
  <Override PartName="/ppt/tags/tag4121.xml" ContentType="application/vnd.openxmlformats-officedocument.presentationml.tags+xml"/>
  <Override PartName="/ppt/tags/tag4122.xml" ContentType="application/vnd.openxmlformats-officedocument.presentationml.tags+xml"/>
  <Override PartName="/ppt/tags/tag4123.xml" ContentType="application/vnd.openxmlformats-officedocument.presentationml.tags+xml"/>
  <Override PartName="/ppt/tags/tag4124.xml" ContentType="application/vnd.openxmlformats-officedocument.presentationml.tags+xml"/>
  <Override PartName="/ppt/tags/tag4125.xml" ContentType="application/vnd.openxmlformats-officedocument.presentationml.tags+xml"/>
  <Override PartName="/ppt/tags/tag4126.xml" ContentType="application/vnd.openxmlformats-officedocument.presentationml.tags+xml"/>
  <Override PartName="/ppt/tags/tag4127.xml" ContentType="application/vnd.openxmlformats-officedocument.presentationml.tags+xml"/>
  <Override PartName="/ppt/tags/tag4128.xml" ContentType="application/vnd.openxmlformats-officedocument.presentationml.tags+xml"/>
  <Override PartName="/ppt/tags/tag4129.xml" ContentType="application/vnd.openxmlformats-officedocument.presentationml.tags+xml"/>
  <Override PartName="/ppt/tags/tag413.xml" ContentType="application/vnd.openxmlformats-officedocument.presentationml.tags+xml"/>
  <Override PartName="/ppt/tags/tag4130.xml" ContentType="application/vnd.openxmlformats-officedocument.presentationml.tags+xml"/>
  <Override PartName="/ppt/tags/tag4131.xml" ContentType="application/vnd.openxmlformats-officedocument.presentationml.tags+xml"/>
  <Override PartName="/ppt/tags/tag4132.xml" ContentType="application/vnd.openxmlformats-officedocument.presentationml.tags+xml"/>
  <Override PartName="/ppt/tags/tag4133.xml" ContentType="application/vnd.openxmlformats-officedocument.presentationml.tags+xml"/>
  <Override PartName="/ppt/tags/tag4134.xml" ContentType="application/vnd.openxmlformats-officedocument.presentationml.tags+xml"/>
  <Override PartName="/ppt/tags/tag4135.xml" ContentType="application/vnd.openxmlformats-officedocument.presentationml.tags+xml"/>
  <Override PartName="/ppt/tags/tag4136.xml" ContentType="application/vnd.openxmlformats-officedocument.presentationml.tags+xml"/>
  <Override PartName="/ppt/tags/tag4137.xml" ContentType="application/vnd.openxmlformats-officedocument.presentationml.tags+xml"/>
  <Override PartName="/ppt/tags/tag4138.xml" ContentType="application/vnd.openxmlformats-officedocument.presentationml.tags+xml"/>
  <Override PartName="/ppt/tags/tag4139.xml" ContentType="application/vnd.openxmlformats-officedocument.presentationml.tags+xml"/>
  <Override PartName="/ppt/tags/tag414.xml" ContentType="application/vnd.openxmlformats-officedocument.presentationml.tags+xml"/>
  <Override PartName="/ppt/tags/tag4140.xml" ContentType="application/vnd.openxmlformats-officedocument.presentationml.tags+xml"/>
  <Override PartName="/ppt/tags/tag4141.xml" ContentType="application/vnd.openxmlformats-officedocument.presentationml.tags+xml"/>
  <Override PartName="/ppt/tags/tag4142.xml" ContentType="application/vnd.openxmlformats-officedocument.presentationml.tags+xml"/>
  <Override PartName="/ppt/tags/tag4143.xml" ContentType="application/vnd.openxmlformats-officedocument.presentationml.tags+xml"/>
  <Override PartName="/ppt/tags/tag4144.xml" ContentType="application/vnd.openxmlformats-officedocument.presentationml.tags+xml"/>
  <Override PartName="/ppt/tags/tag4145.xml" ContentType="application/vnd.openxmlformats-officedocument.presentationml.tags+xml"/>
  <Override PartName="/ppt/tags/tag4146.xml" ContentType="application/vnd.openxmlformats-officedocument.presentationml.tags+xml"/>
  <Override PartName="/ppt/tags/tag4147.xml" ContentType="application/vnd.openxmlformats-officedocument.presentationml.tags+xml"/>
  <Override PartName="/ppt/tags/tag4148.xml" ContentType="application/vnd.openxmlformats-officedocument.presentationml.tags+xml"/>
  <Override PartName="/ppt/tags/tag4149.xml" ContentType="application/vnd.openxmlformats-officedocument.presentationml.tags+xml"/>
  <Override PartName="/ppt/tags/tag415.xml" ContentType="application/vnd.openxmlformats-officedocument.presentationml.tags+xml"/>
  <Override PartName="/ppt/tags/tag4150.xml" ContentType="application/vnd.openxmlformats-officedocument.presentationml.tags+xml"/>
  <Override PartName="/ppt/tags/tag4151.xml" ContentType="application/vnd.openxmlformats-officedocument.presentationml.tags+xml"/>
  <Override PartName="/ppt/tags/tag4152.xml" ContentType="application/vnd.openxmlformats-officedocument.presentationml.tags+xml"/>
  <Override PartName="/ppt/tags/tag4153.xml" ContentType="application/vnd.openxmlformats-officedocument.presentationml.tags+xml"/>
  <Override PartName="/ppt/tags/tag4154.xml" ContentType="application/vnd.openxmlformats-officedocument.presentationml.tags+xml"/>
  <Override PartName="/ppt/tags/tag4155.xml" ContentType="application/vnd.openxmlformats-officedocument.presentationml.tags+xml"/>
  <Override PartName="/ppt/tags/tag4156.xml" ContentType="application/vnd.openxmlformats-officedocument.presentationml.tags+xml"/>
  <Override PartName="/ppt/tags/tag4157.xml" ContentType="application/vnd.openxmlformats-officedocument.presentationml.tags+xml"/>
  <Override PartName="/ppt/tags/tag4158.xml" ContentType="application/vnd.openxmlformats-officedocument.presentationml.tags+xml"/>
  <Override PartName="/ppt/tags/tag4159.xml" ContentType="application/vnd.openxmlformats-officedocument.presentationml.tags+xml"/>
  <Override PartName="/ppt/tags/tag416.xml" ContentType="application/vnd.openxmlformats-officedocument.presentationml.tags+xml"/>
  <Override PartName="/ppt/tags/tag4160.xml" ContentType="application/vnd.openxmlformats-officedocument.presentationml.tags+xml"/>
  <Override PartName="/ppt/tags/tag4161.xml" ContentType="application/vnd.openxmlformats-officedocument.presentationml.tags+xml"/>
  <Override PartName="/ppt/tags/tag4162.xml" ContentType="application/vnd.openxmlformats-officedocument.presentationml.tags+xml"/>
  <Override PartName="/ppt/tags/tag4163.xml" ContentType="application/vnd.openxmlformats-officedocument.presentationml.tags+xml"/>
  <Override PartName="/ppt/tags/tag4164.xml" ContentType="application/vnd.openxmlformats-officedocument.presentationml.tags+xml"/>
  <Override PartName="/ppt/tags/tag4165.xml" ContentType="application/vnd.openxmlformats-officedocument.presentationml.tags+xml"/>
  <Override PartName="/ppt/tags/tag4166.xml" ContentType="application/vnd.openxmlformats-officedocument.presentationml.tags+xml"/>
  <Override PartName="/ppt/tags/tag4167.xml" ContentType="application/vnd.openxmlformats-officedocument.presentationml.tags+xml"/>
  <Override PartName="/ppt/tags/tag4168.xml" ContentType="application/vnd.openxmlformats-officedocument.presentationml.tags+xml"/>
  <Override PartName="/ppt/tags/tag4169.xml" ContentType="application/vnd.openxmlformats-officedocument.presentationml.tags+xml"/>
  <Override PartName="/ppt/tags/tag417.xml" ContentType="application/vnd.openxmlformats-officedocument.presentationml.tags+xml"/>
  <Override PartName="/ppt/tags/tag4170.xml" ContentType="application/vnd.openxmlformats-officedocument.presentationml.tags+xml"/>
  <Override PartName="/ppt/tags/tag4171.xml" ContentType="application/vnd.openxmlformats-officedocument.presentationml.tags+xml"/>
  <Override PartName="/ppt/tags/tag4172.xml" ContentType="application/vnd.openxmlformats-officedocument.presentationml.tags+xml"/>
  <Override PartName="/ppt/tags/tag4173.xml" ContentType="application/vnd.openxmlformats-officedocument.presentationml.tags+xml"/>
  <Override PartName="/ppt/tags/tag4174.xml" ContentType="application/vnd.openxmlformats-officedocument.presentationml.tags+xml"/>
  <Override PartName="/ppt/tags/tag4175.xml" ContentType="application/vnd.openxmlformats-officedocument.presentationml.tags+xml"/>
  <Override PartName="/ppt/tags/tag4176.xml" ContentType="application/vnd.openxmlformats-officedocument.presentationml.tags+xml"/>
  <Override PartName="/ppt/tags/tag4177.xml" ContentType="application/vnd.openxmlformats-officedocument.presentationml.tags+xml"/>
  <Override PartName="/ppt/tags/tag4178.xml" ContentType="application/vnd.openxmlformats-officedocument.presentationml.tags+xml"/>
  <Override PartName="/ppt/tags/tag4179.xml" ContentType="application/vnd.openxmlformats-officedocument.presentationml.tags+xml"/>
  <Override PartName="/ppt/tags/tag418.xml" ContentType="application/vnd.openxmlformats-officedocument.presentationml.tags+xml"/>
  <Override PartName="/ppt/tags/tag4180.xml" ContentType="application/vnd.openxmlformats-officedocument.presentationml.tags+xml"/>
  <Override PartName="/ppt/tags/tag4181.xml" ContentType="application/vnd.openxmlformats-officedocument.presentationml.tags+xml"/>
  <Override PartName="/ppt/tags/tag4182.xml" ContentType="application/vnd.openxmlformats-officedocument.presentationml.tags+xml"/>
  <Override PartName="/ppt/tags/tag4183.xml" ContentType="application/vnd.openxmlformats-officedocument.presentationml.tags+xml"/>
  <Override PartName="/ppt/tags/tag4184.xml" ContentType="application/vnd.openxmlformats-officedocument.presentationml.tags+xml"/>
  <Override PartName="/ppt/tags/tag4185.xml" ContentType="application/vnd.openxmlformats-officedocument.presentationml.tags+xml"/>
  <Override PartName="/ppt/tags/tag4186.xml" ContentType="application/vnd.openxmlformats-officedocument.presentationml.tags+xml"/>
  <Override PartName="/ppt/tags/tag4187.xml" ContentType="application/vnd.openxmlformats-officedocument.presentationml.tags+xml"/>
  <Override PartName="/ppt/tags/tag4188.xml" ContentType="application/vnd.openxmlformats-officedocument.presentationml.tags+xml"/>
  <Override PartName="/ppt/tags/tag4189.xml" ContentType="application/vnd.openxmlformats-officedocument.presentationml.tags+xml"/>
  <Override PartName="/ppt/tags/tag419.xml" ContentType="application/vnd.openxmlformats-officedocument.presentationml.tags+xml"/>
  <Override PartName="/ppt/tags/tag4190.xml" ContentType="application/vnd.openxmlformats-officedocument.presentationml.tags+xml"/>
  <Override PartName="/ppt/tags/tag4191.xml" ContentType="application/vnd.openxmlformats-officedocument.presentationml.tags+xml"/>
  <Override PartName="/ppt/tags/tag4192.xml" ContentType="application/vnd.openxmlformats-officedocument.presentationml.tags+xml"/>
  <Override PartName="/ppt/tags/tag4193.xml" ContentType="application/vnd.openxmlformats-officedocument.presentationml.tags+xml"/>
  <Override PartName="/ppt/tags/tag4194.xml" ContentType="application/vnd.openxmlformats-officedocument.presentationml.tags+xml"/>
  <Override PartName="/ppt/tags/tag4195.xml" ContentType="application/vnd.openxmlformats-officedocument.presentationml.tags+xml"/>
  <Override PartName="/ppt/tags/tag4196.xml" ContentType="application/vnd.openxmlformats-officedocument.presentationml.tags+xml"/>
  <Override PartName="/ppt/tags/tag4197.xml" ContentType="application/vnd.openxmlformats-officedocument.presentationml.tags+xml"/>
  <Override PartName="/ppt/tags/tag4198.xml" ContentType="application/vnd.openxmlformats-officedocument.presentationml.tags+xml"/>
  <Override PartName="/ppt/tags/tag419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00.xml" ContentType="application/vnd.openxmlformats-officedocument.presentationml.tags+xml"/>
  <Override PartName="/ppt/tags/tag4201.xml" ContentType="application/vnd.openxmlformats-officedocument.presentationml.tags+xml"/>
  <Override PartName="/ppt/tags/tag4202.xml" ContentType="application/vnd.openxmlformats-officedocument.presentationml.tags+xml"/>
  <Override PartName="/ppt/tags/tag4203.xml" ContentType="application/vnd.openxmlformats-officedocument.presentationml.tags+xml"/>
  <Override PartName="/ppt/tags/tag4204.xml" ContentType="application/vnd.openxmlformats-officedocument.presentationml.tags+xml"/>
  <Override PartName="/ppt/tags/tag4205.xml" ContentType="application/vnd.openxmlformats-officedocument.presentationml.tags+xml"/>
  <Override PartName="/ppt/tags/tag4206.xml" ContentType="application/vnd.openxmlformats-officedocument.presentationml.tags+xml"/>
  <Override PartName="/ppt/tags/tag4207.xml" ContentType="application/vnd.openxmlformats-officedocument.presentationml.tags+xml"/>
  <Override PartName="/ppt/tags/tag4208.xml" ContentType="application/vnd.openxmlformats-officedocument.presentationml.tags+xml"/>
  <Override PartName="/ppt/tags/tag4209.xml" ContentType="application/vnd.openxmlformats-officedocument.presentationml.tags+xml"/>
  <Override PartName="/ppt/tags/tag421.xml" ContentType="application/vnd.openxmlformats-officedocument.presentationml.tags+xml"/>
  <Override PartName="/ppt/tags/tag4210.xml" ContentType="application/vnd.openxmlformats-officedocument.presentationml.tags+xml"/>
  <Override PartName="/ppt/tags/tag4211.xml" ContentType="application/vnd.openxmlformats-officedocument.presentationml.tags+xml"/>
  <Override PartName="/ppt/tags/tag4212.xml" ContentType="application/vnd.openxmlformats-officedocument.presentationml.tags+xml"/>
  <Override PartName="/ppt/tags/tag4213.xml" ContentType="application/vnd.openxmlformats-officedocument.presentationml.tags+xml"/>
  <Override PartName="/ppt/tags/tag4214.xml" ContentType="application/vnd.openxmlformats-officedocument.presentationml.tags+xml"/>
  <Override PartName="/ppt/tags/tag4215.xml" ContentType="application/vnd.openxmlformats-officedocument.presentationml.tags+xml"/>
  <Override PartName="/ppt/tags/tag4216.xml" ContentType="application/vnd.openxmlformats-officedocument.presentationml.tags+xml"/>
  <Override PartName="/ppt/tags/tag4217.xml" ContentType="application/vnd.openxmlformats-officedocument.presentationml.tags+xml"/>
  <Override PartName="/ppt/tags/tag4218.xml" ContentType="application/vnd.openxmlformats-officedocument.presentationml.tags+xml"/>
  <Override PartName="/ppt/tags/tag4219.xml" ContentType="application/vnd.openxmlformats-officedocument.presentationml.tags+xml"/>
  <Override PartName="/ppt/tags/tag422.xml" ContentType="application/vnd.openxmlformats-officedocument.presentationml.tags+xml"/>
  <Override PartName="/ppt/tags/tag4220.xml" ContentType="application/vnd.openxmlformats-officedocument.presentationml.tags+xml"/>
  <Override PartName="/ppt/tags/tag4221.xml" ContentType="application/vnd.openxmlformats-officedocument.presentationml.tags+xml"/>
  <Override PartName="/ppt/tags/tag4222.xml" ContentType="application/vnd.openxmlformats-officedocument.presentationml.tags+xml"/>
  <Override PartName="/ppt/tags/tag4223.xml" ContentType="application/vnd.openxmlformats-officedocument.presentationml.tags+xml"/>
  <Override PartName="/ppt/tags/tag4224.xml" ContentType="application/vnd.openxmlformats-officedocument.presentationml.tags+xml"/>
  <Override PartName="/ppt/tags/tag4225.xml" ContentType="application/vnd.openxmlformats-officedocument.presentationml.tags+xml"/>
  <Override PartName="/ppt/tags/tag4226.xml" ContentType="application/vnd.openxmlformats-officedocument.presentationml.tags+xml"/>
  <Override PartName="/ppt/tags/tag4227.xml" ContentType="application/vnd.openxmlformats-officedocument.presentationml.tags+xml"/>
  <Override PartName="/ppt/tags/tag4228.xml" ContentType="application/vnd.openxmlformats-officedocument.presentationml.tags+xml"/>
  <Override PartName="/ppt/tags/tag4229.xml" ContentType="application/vnd.openxmlformats-officedocument.presentationml.tags+xml"/>
  <Override PartName="/ppt/tags/tag423.xml" ContentType="application/vnd.openxmlformats-officedocument.presentationml.tags+xml"/>
  <Override PartName="/ppt/tags/tag4230.xml" ContentType="application/vnd.openxmlformats-officedocument.presentationml.tags+xml"/>
  <Override PartName="/ppt/tags/tag4231.xml" ContentType="application/vnd.openxmlformats-officedocument.presentationml.tags+xml"/>
  <Override PartName="/ppt/tags/tag4232.xml" ContentType="application/vnd.openxmlformats-officedocument.presentationml.tags+xml"/>
  <Override PartName="/ppt/tags/tag4233.xml" ContentType="application/vnd.openxmlformats-officedocument.presentationml.tags+xml"/>
  <Override PartName="/ppt/tags/tag4234.xml" ContentType="application/vnd.openxmlformats-officedocument.presentationml.tags+xml"/>
  <Override PartName="/ppt/tags/tag4235.xml" ContentType="application/vnd.openxmlformats-officedocument.presentationml.tags+xml"/>
  <Override PartName="/ppt/tags/tag4236.xml" ContentType="application/vnd.openxmlformats-officedocument.presentationml.tags+xml"/>
  <Override PartName="/ppt/tags/tag4237.xml" ContentType="application/vnd.openxmlformats-officedocument.presentationml.tags+xml"/>
  <Override PartName="/ppt/tags/tag4238.xml" ContentType="application/vnd.openxmlformats-officedocument.presentationml.tags+xml"/>
  <Override PartName="/ppt/tags/tag4239.xml" ContentType="application/vnd.openxmlformats-officedocument.presentationml.tags+xml"/>
  <Override PartName="/ppt/tags/tag424.xml" ContentType="application/vnd.openxmlformats-officedocument.presentationml.tags+xml"/>
  <Override PartName="/ppt/tags/tag4240.xml" ContentType="application/vnd.openxmlformats-officedocument.presentationml.tags+xml"/>
  <Override PartName="/ppt/tags/tag4241.xml" ContentType="application/vnd.openxmlformats-officedocument.presentationml.tags+xml"/>
  <Override PartName="/ppt/tags/tag4242.xml" ContentType="application/vnd.openxmlformats-officedocument.presentationml.tags+xml"/>
  <Override PartName="/ppt/tags/tag4243.xml" ContentType="application/vnd.openxmlformats-officedocument.presentationml.tags+xml"/>
  <Override PartName="/ppt/tags/tag4244.xml" ContentType="application/vnd.openxmlformats-officedocument.presentationml.tags+xml"/>
  <Override PartName="/ppt/tags/tag4245.xml" ContentType="application/vnd.openxmlformats-officedocument.presentationml.tags+xml"/>
  <Override PartName="/ppt/tags/tag4246.xml" ContentType="application/vnd.openxmlformats-officedocument.presentationml.tags+xml"/>
  <Override PartName="/ppt/tags/tag4247.xml" ContentType="application/vnd.openxmlformats-officedocument.presentationml.tags+xml"/>
  <Override PartName="/ppt/tags/tag4248.xml" ContentType="application/vnd.openxmlformats-officedocument.presentationml.tags+xml"/>
  <Override PartName="/ppt/tags/tag4249.xml" ContentType="application/vnd.openxmlformats-officedocument.presentationml.tags+xml"/>
  <Override PartName="/ppt/tags/tag425.xml" ContentType="application/vnd.openxmlformats-officedocument.presentationml.tags+xml"/>
  <Override PartName="/ppt/tags/tag4250.xml" ContentType="application/vnd.openxmlformats-officedocument.presentationml.tags+xml"/>
  <Override PartName="/ppt/tags/tag4251.xml" ContentType="application/vnd.openxmlformats-officedocument.presentationml.tags+xml"/>
  <Override PartName="/ppt/tags/tag4252.xml" ContentType="application/vnd.openxmlformats-officedocument.presentationml.tags+xml"/>
  <Override PartName="/ppt/tags/tag4253.xml" ContentType="application/vnd.openxmlformats-officedocument.presentationml.tags+xml"/>
  <Override PartName="/ppt/tags/tag4254.xml" ContentType="application/vnd.openxmlformats-officedocument.presentationml.tags+xml"/>
  <Override PartName="/ppt/tags/tag4255.xml" ContentType="application/vnd.openxmlformats-officedocument.presentationml.tags+xml"/>
  <Override PartName="/ppt/tags/tag4256.xml" ContentType="application/vnd.openxmlformats-officedocument.presentationml.tags+xml"/>
  <Override PartName="/ppt/tags/tag4257.xml" ContentType="application/vnd.openxmlformats-officedocument.presentationml.tags+xml"/>
  <Override PartName="/ppt/tags/tag4258.xml" ContentType="application/vnd.openxmlformats-officedocument.presentationml.tags+xml"/>
  <Override PartName="/ppt/tags/tag4259.xml" ContentType="application/vnd.openxmlformats-officedocument.presentationml.tags+xml"/>
  <Override PartName="/ppt/tags/tag426.xml" ContentType="application/vnd.openxmlformats-officedocument.presentationml.tags+xml"/>
  <Override PartName="/ppt/tags/tag4260.xml" ContentType="application/vnd.openxmlformats-officedocument.presentationml.tags+xml"/>
  <Override PartName="/ppt/tags/tag4261.xml" ContentType="application/vnd.openxmlformats-officedocument.presentationml.tags+xml"/>
  <Override PartName="/ppt/tags/tag4262.xml" ContentType="application/vnd.openxmlformats-officedocument.presentationml.tags+xml"/>
  <Override PartName="/ppt/tags/tag4263.xml" ContentType="application/vnd.openxmlformats-officedocument.presentationml.tags+xml"/>
  <Override PartName="/ppt/tags/tag4264.xml" ContentType="application/vnd.openxmlformats-officedocument.presentationml.tags+xml"/>
  <Override PartName="/ppt/tags/tag4265.xml" ContentType="application/vnd.openxmlformats-officedocument.presentationml.tags+xml"/>
  <Override PartName="/ppt/tags/tag4266.xml" ContentType="application/vnd.openxmlformats-officedocument.presentationml.tags+xml"/>
  <Override PartName="/ppt/tags/tag4267.xml" ContentType="application/vnd.openxmlformats-officedocument.presentationml.tags+xml"/>
  <Override PartName="/ppt/tags/tag4268.xml" ContentType="application/vnd.openxmlformats-officedocument.presentationml.tags+xml"/>
  <Override PartName="/ppt/tags/tag4269.xml" ContentType="application/vnd.openxmlformats-officedocument.presentationml.tags+xml"/>
  <Override PartName="/ppt/tags/tag427.xml" ContentType="application/vnd.openxmlformats-officedocument.presentationml.tags+xml"/>
  <Override PartName="/ppt/tags/tag4270.xml" ContentType="application/vnd.openxmlformats-officedocument.presentationml.tags+xml"/>
  <Override PartName="/ppt/tags/tag4271.xml" ContentType="application/vnd.openxmlformats-officedocument.presentationml.tags+xml"/>
  <Override PartName="/ppt/tags/tag4272.xml" ContentType="application/vnd.openxmlformats-officedocument.presentationml.tags+xml"/>
  <Override PartName="/ppt/tags/tag4273.xml" ContentType="application/vnd.openxmlformats-officedocument.presentationml.tags+xml"/>
  <Override PartName="/ppt/tags/tag4274.xml" ContentType="application/vnd.openxmlformats-officedocument.presentationml.tags+xml"/>
  <Override PartName="/ppt/tags/tag4275.xml" ContentType="application/vnd.openxmlformats-officedocument.presentationml.tags+xml"/>
  <Override PartName="/ppt/tags/tag4276.xml" ContentType="application/vnd.openxmlformats-officedocument.presentationml.tags+xml"/>
  <Override PartName="/ppt/tags/tag4277.xml" ContentType="application/vnd.openxmlformats-officedocument.presentationml.tags+xml"/>
  <Override PartName="/ppt/tags/tag4278.xml" ContentType="application/vnd.openxmlformats-officedocument.presentationml.tags+xml"/>
  <Override PartName="/ppt/tags/tag4279.xml" ContentType="application/vnd.openxmlformats-officedocument.presentationml.tags+xml"/>
  <Override PartName="/ppt/tags/tag428.xml" ContentType="application/vnd.openxmlformats-officedocument.presentationml.tags+xml"/>
  <Override PartName="/ppt/tags/tag4280.xml" ContentType="application/vnd.openxmlformats-officedocument.presentationml.tags+xml"/>
  <Override PartName="/ppt/tags/tag4281.xml" ContentType="application/vnd.openxmlformats-officedocument.presentationml.tags+xml"/>
  <Override PartName="/ppt/tags/tag4282.xml" ContentType="application/vnd.openxmlformats-officedocument.presentationml.tags+xml"/>
  <Override PartName="/ppt/tags/tag4283.xml" ContentType="application/vnd.openxmlformats-officedocument.presentationml.tags+xml"/>
  <Override PartName="/ppt/tags/tag4284.xml" ContentType="application/vnd.openxmlformats-officedocument.presentationml.tags+xml"/>
  <Override PartName="/ppt/tags/tag4285.xml" ContentType="application/vnd.openxmlformats-officedocument.presentationml.tags+xml"/>
  <Override PartName="/ppt/tags/tag4286.xml" ContentType="application/vnd.openxmlformats-officedocument.presentationml.tags+xml"/>
  <Override PartName="/ppt/tags/tag4287.xml" ContentType="application/vnd.openxmlformats-officedocument.presentationml.tags+xml"/>
  <Override PartName="/ppt/tags/tag4288.xml" ContentType="application/vnd.openxmlformats-officedocument.presentationml.tags+xml"/>
  <Override PartName="/ppt/tags/tag4289.xml" ContentType="application/vnd.openxmlformats-officedocument.presentationml.tags+xml"/>
  <Override PartName="/ppt/tags/tag429.xml" ContentType="application/vnd.openxmlformats-officedocument.presentationml.tags+xml"/>
  <Override PartName="/ppt/tags/tag4290.xml" ContentType="application/vnd.openxmlformats-officedocument.presentationml.tags+xml"/>
  <Override PartName="/ppt/tags/tag4291.xml" ContentType="application/vnd.openxmlformats-officedocument.presentationml.tags+xml"/>
  <Override PartName="/ppt/tags/tag4292.xml" ContentType="application/vnd.openxmlformats-officedocument.presentationml.tags+xml"/>
  <Override PartName="/ppt/tags/tag4293.xml" ContentType="application/vnd.openxmlformats-officedocument.presentationml.tags+xml"/>
  <Override PartName="/ppt/tags/tag4294.xml" ContentType="application/vnd.openxmlformats-officedocument.presentationml.tags+xml"/>
  <Override PartName="/ppt/tags/tag4295.xml" ContentType="application/vnd.openxmlformats-officedocument.presentationml.tags+xml"/>
  <Override PartName="/ppt/tags/tag4296.xml" ContentType="application/vnd.openxmlformats-officedocument.presentationml.tags+xml"/>
  <Override PartName="/ppt/tags/tag4297.xml" ContentType="application/vnd.openxmlformats-officedocument.presentationml.tags+xml"/>
  <Override PartName="/ppt/tags/tag4298.xml" ContentType="application/vnd.openxmlformats-officedocument.presentationml.tags+xml"/>
  <Override PartName="/ppt/tags/tag429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00.xml" ContentType="application/vnd.openxmlformats-officedocument.presentationml.tags+xml"/>
  <Override PartName="/ppt/tags/tag4301.xml" ContentType="application/vnd.openxmlformats-officedocument.presentationml.tags+xml"/>
  <Override PartName="/ppt/tags/tag4302.xml" ContentType="application/vnd.openxmlformats-officedocument.presentationml.tags+xml"/>
  <Override PartName="/ppt/tags/tag4303.xml" ContentType="application/vnd.openxmlformats-officedocument.presentationml.tags+xml"/>
  <Override PartName="/ppt/tags/tag4304.xml" ContentType="application/vnd.openxmlformats-officedocument.presentationml.tags+xml"/>
  <Override PartName="/ppt/tags/tag4305.xml" ContentType="application/vnd.openxmlformats-officedocument.presentationml.tags+xml"/>
  <Override PartName="/ppt/tags/tag4306.xml" ContentType="application/vnd.openxmlformats-officedocument.presentationml.tags+xml"/>
  <Override PartName="/ppt/tags/tag4307.xml" ContentType="application/vnd.openxmlformats-officedocument.presentationml.tags+xml"/>
  <Override PartName="/ppt/tags/tag4308.xml" ContentType="application/vnd.openxmlformats-officedocument.presentationml.tags+xml"/>
  <Override PartName="/ppt/tags/tag4309.xml" ContentType="application/vnd.openxmlformats-officedocument.presentationml.tags+xml"/>
  <Override PartName="/ppt/tags/tag431.xml" ContentType="application/vnd.openxmlformats-officedocument.presentationml.tags+xml"/>
  <Override PartName="/ppt/tags/tag4310.xml" ContentType="application/vnd.openxmlformats-officedocument.presentationml.tags+xml"/>
  <Override PartName="/ppt/tags/tag4311.xml" ContentType="application/vnd.openxmlformats-officedocument.presentationml.tags+xml"/>
  <Override PartName="/ppt/tags/tag4312.xml" ContentType="application/vnd.openxmlformats-officedocument.presentationml.tags+xml"/>
  <Override PartName="/ppt/tags/tag4313.xml" ContentType="application/vnd.openxmlformats-officedocument.presentationml.tags+xml"/>
  <Override PartName="/ppt/tags/tag4314.xml" ContentType="application/vnd.openxmlformats-officedocument.presentationml.tags+xml"/>
  <Override PartName="/ppt/tags/tag4315.xml" ContentType="application/vnd.openxmlformats-officedocument.presentationml.tags+xml"/>
  <Override PartName="/ppt/tags/tag4316.xml" ContentType="application/vnd.openxmlformats-officedocument.presentationml.tags+xml"/>
  <Override PartName="/ppt/tags/tag4317.xml" ContentType="application/vnd.openxmlformats-officedocument.presentationml.tags+xml"/>
  <Override PartName="/ppt/tags/tag4318.xml" ContentType="application/vnd.openxmlformats-officedocument.presentationml.tags+xml"/>
  <Override PartName="/ppt/tags/tag4319.xml" ContentType="application/vnd.openxmlformats-officedocument.presentationml.tags+xml"/>
  <Override PartName="/ppt/tags/tag432.xml" ContentType="application/vnd.openxmlformats-officedocument.presentationml.tags+xml"/>
  <Override PartName="/ppt/tags/tag4320.xml" ContentType="application/vnd.openxmlformats-officedocument.presentationml.tags+xml"/>
  <Override PartName="/ppt/tags/tag4321.xml" ContentType="application/vnd.openxmlformats-officedocument.presentationml.tags+xml"/>
  <Override PartName="/ppt/tags/tag4322.xml" ContentType="application/vnd.openxmlformats-officedocument.presentationml.tags+xml"/>
  <Override PartName="/ppt/tags/tag4323.xml" ContentType="application/vnd.openxmlformats-officedocument.presentationml.tags+xml"/>
  <Override PartName="/ppt/tags/tag4324.xml" ContentType="application/vnd.openxmlformats-officedocument.presentationml.tags+xml"/>
  <Override PartName="/ppt/tags/tag4325.xml" ContentType="application/vnd.openxmlformats-officedocument.presentationml.tags+xml"/>
  <Override PartName="/ppt/tags/tag4326.xml" ContentType="application/vnd.openxmlformats-officedocument.presentationml.tags+xml"/>
  <Override PartName="/ppt/tags/tag4327.xml" ContentType="application/vnd.openxmlformats-officedocument.presentationml.tags+xml"/>
  <Override PartName="/ppt/tags/tag4328.xml" ContentType="application/vnd.openxmlformats-officedocument.presentationml.tags+xml"/>
  <Override PartName="/ppt/tags/tag4329.xml" ContentType="application/vnd.openxmlformats-officedocument.presentationml.tags+xml"/>
  <Override PartName="/ppt/tags/tag433.xml" ContentType="application/vnd.openxmlformats-officedocument.presentationml.tags+xml"/>
  <Override PartName="/ppt/tags/tag4330.xml" ContentType="application/vnd.openxmlformats-officedocument.presentationml.tags+xml"/>
  <Override PartName="/ppt/tags/tag4331.xml" ContentType="application/vnd.openxmlformats-officedocument.presentationml.tags+xml"/>
  <Override PartName="/ppt/tags/tag4332.xml" ContentType="application/vnd.openxmlformats-officedocument.presentationml.tags+xml"/>
  <Override PartName="/ppt/tags/tag4333.xml" ContentType="application/vnd.openxmlformats-officedocument.presentationml.tags+xml"/>
  <Override PartName="/ppt/tags/tag4334.xml" ContentType="application/vnd.openxmlformats-officedocument.presentationml.tags+xml"/>
  <Override PartName="/ppt/tags/tag4335.xml" ContentType="application/vnd.openxmlformats-officedocument.presentationml.tags+xml"/>
  <Override PartName="/ppt/tags/tag4336.xml" ContentType="application/vnd.openxmlformats-officedocument.presentationml.tags+xml"/>
  <Override PartName="/ppt/tags/tag4337.xml" ContentType="application/vnd.openxmlformats-officedocument.presentationml.tags+xml"/>
  <Override PartName="/ppt/tags/tag4338.xml" ContentType="application/vnd.openxmlformats-officedocument.presentationml.tags+xml"/>
  <Override PartName="/ppt/tags/tag4339.xml" ContentType="application/vnd.openxmlformats-officedocument.presentationml.tags+xml"/>
  <Override PartName="/ppt/tags/tag434.xml" ContentType="application/vnd.openxmlformats-officedocument.presentationml.tags+xml"/>
  <Override PartName="/ppt/tags/tag4340.xml" ContentType="application/vnd.openxmlformats-officedocument.presentationml.tags+xml"/>
  <Override PartName="/ppt/tags/tag4341.xml" ContentType="application/vnd.openxmlformats-officedocument.presentationml.tags+xml"/>
  <Override PartName="/ppt/tags/tag4342.xml" ContentType="application/vnd.openxmlformats-officedocument.presentationml.tags+xml"/>
  <Override PartName="/ppt/tags/tag4343.xml" ContentType="application/vnd.openxmlformats-officedocument.presentationml.tags+xml"/>
  <Override PartName="/ppt/tags/tag4344.xml" ContentType="application/vnd.openxmlformats-officedocument.presentationml.tags+xml"/>
  <Override PartName="/ppt/tags/tag4345.xml" ContentType="application/vnd.openxmlformats-officedocument.presentationml.tags+xml"/>
  <Override PartName="/ppt/tags/tag4346.xml" ContentType="application/vnd.openxmlformats-officedocument.presentationml.tags+xml"/>
  <Override PartName="/ppt/tags/tag4347.xml" ContentType="application/vnd.openxmlformats-officedocument.presentationml.tags+xml"/>
  <Override PartName="/ppt/tags/tag4348.xml" ContentType="application/vnd.openxmlformats-officedocument.presentationml.tags+xml"/>
  <Override PartName="/ppt/tags/tag4349.xml" ContentType="application/vnd.openxmlformats-officedocument.presentationml.tags+xml"/>
  <Override PartName="/ppt/tags/tag435.xml" ContentType="application/vnd.openxmlformats-officedocument.presentationml.tags+xml"/>
  <Override PartName="/ppt/tags/tag4350.xml" ContentType="application/vnd.openxmlformats-officedocument.presentationml.tags+xml"/>
  <Override PartName="/ppt/tags/tag4351.xml" ContentType="application/vnd.openxmlformats-officedocument.presentationml.tags+xml"/>
  <Override PartName="/ppt/tags/tag4352.xml" ContentType="application/vnd.openxmlformats-officedocument.presentationml.tags+xml"/>
  <Override PartName="/ppt/tags/tag4353.xml" ContentType="application/vnd.openxmlformats-officedocument.presentationml.tags+xml"/>
  <Override PartName="/ppt/tags/tag4354.xml" ContentType="application/vnd.openxmlformats-officedocument.presentationml.tags+xml"/>
  <Override PartName="/ppt/tags/tag4355.xml" ContentType="application/vnd.openxmlformats-officedocument.presentationml.tags+xml"/>
  <Override PartName="/ppt/tags/tag4356.xml" ContentType="application/vnd.openxmlformats-officedocument.presentationml.tags+xml"/>
  <Override PartName="/ppt/tags/tag4357.xml" ContentType="application/vnd.openxmlformats-officedocument.presentationml.tags+xml"/>
  <Override PartName="/ppt/tags/tag4358.xml" ContentType="application/vnd.openxmlformats-officedocument.presentationml.tags+xml"/>
  <Override PartName="/ppt/tags/tag4359.xml" ContentType="application/vnd.openxmlformats-officedocument.presentationml.tags+xml"/>
  <Override PartName="/ppt/tags/tag436.xml" ContentType="application/vnd.openxmlformats-officedocument.presentationml.tags+xml"/>
  <Override PartName="/ppt/tags/tag4360.xml" ContentType="application/vnd.openxmlformats-officedocument.presentationml.tags+xml"/>
  <Override PartName="/ppt/tags/tag4361.xml" ContentType="application/vnd.openxmlformats-officedocument.presentationml.tags+xml"/>
  <Override PartName="/ppt/tags/tag4362.xml" ContentType="application/vnd.openxmlformats-officedocument.presentationml.tags+xml"/>
  <Override PartName="/ppt/tags/tag4363.xml" ContentType="application/vnd.openxmlformats-officedocument.presentationml.tags+xml"/>
  <Override PartName="/ppt/tags/tag4364.xml" ContentType="application/vnd.openxmlformats-officedocument.presentationml.tags+xml"/>
  <Override PartName="/ppt/tags/tag4365.xml" ContentType="application/vnd.openxmlformats-officedocument.presentationml.tags+xml"/>
  <Override PartName="/ppt/tags/tag4366.xml" ContentType="application/vnd.openxmlformats-officedocument.presentationml.tags+xml"/>
  <Override PartName="/ppt/tags/tag4367.xml" ContentType="application/vnd.openxmlformats-officedocument.presentationml.tags+xml"/>
  <Override PartName="/ppt/tags/tag4368.xml" ContentType="application/vnd.openxmlformats-officedocument.presentationml.tags+xml"/>
  <Override PartName="/ppt/tags/tag4369.xml" ContentType="application/vnd.openxmlformats-officedocument.presentationml.tags+xml"/>
  <Override PartName="/ppt/tags/tag437.xml" ContentType="application/vnd.openxmlformats-officedocument.presentationml.tags+xml"/>
  <Override PartName="/ppt/tags/tag4370.xml" ContentType="application/vnd.openxmlformats-officedocument.presentationml.tags+xml"/>
  <Override PartName="/ppt/tags/tag4371.xml" ContentType="application/vnd.openxmlformats-officedocument.presentationml.tags+xml"/>
  <Override PartName="/ppt/tags/tag4372.xml" ContentType="application/vnd.openxmlformats-officedocument.presentationml.tags+xml"/>
  <Override PartName="/ppt/tags/tag4373.xml" ContentType="application/vnd.openxmlformats-officedocument.presentationml.tags+xml"/>
  <Override PartName="/ppt/tags/tag4374.xml" ContentType="application/vnd.openxmlformats-officedocument.presentationml.tags+xml"/>
  <Override PartName="/ppt/tags/tag4375.xml" ContentType="application/vnd.openxmlformats-officedocument.presentationml.tags+xml"/>
  <Override PartName="/ppt/tags/tag4376.xml" ContentType="application/vnd.openxmlformats-officedocument.presentationml.tags+xml"/>
  <Override PartName="/ppt/tags/tag4377.xml" ContentType="application/vnd.openxmlformats-officedocument.presentationml.tags+xml"/>
  <Override PartName="/ppt/tags/tag4378.xml" ContentType="application/vnd.openxmlformats-officedocument.presentationml.tags+xml"/>
  <Override PartName="/ppt/tags/tag4379.xml" ContentType="application/vnd.openxmlformats-officedocument.presentationml.tags+xml"/>
  <Override PartName="/ppt/tags/tag438.xml" ContentType="application/vnd.openxmlformats-officedocument.presentationml.tags+xml"/>
  <Override PartName="/ppt/tags/tag4380.xml" ContentType="application/vnd.openxmlformats-officedocument.presentationml.tags+xml"/>
  <Override PartName="/ppt/tags/tag4381.xml" ContentType="application/vnd.openxmlformats-officedocument.presentationml.tags+xml"/>
  <Override PartName="/ppt/tags/tag4382.xml" ContentType="application/vnd.openxmlformats-officedocument.presentationml.tags+xml"/>
  <Override PartName="/ppt/tags/tag4383.xml" ContentType="application/vnd.openxmlformats-officedocument.presentationml.tags+xml"/>
  <Override PartName="/ppt/tags/tag4384.xml" ContentType="application/vnd.openxmlformats-officedocument.presentationml.tags+xml"/>
  <Override PartName="/ppt/tags/tag4385.xml" ContentType="application/vnd.openxmlformats-officedocument.presentationml.tags+xml"/>
  <Override PartName="/ppt/tags/tag4386.xml" ContentType="application/vnd.openxmlformats-officedocument.presentationml.tags+xml"/>
  <Override PartName="/ppt/tags/tag4387.xml" ContentType="application/vnd.openxmlformats-officedocument.presentationml.tags+xml"/>
  <Override PartName="/ppt/tags/tag4388.xml" ContentType="application/vnd.openxmlformats-officedocument.presentationml.tags+xml"/>
  <Override PartName="/ppt/tags/tag4389.xml" ContentType="application/vnd.openxmlformats-officedocument.presentationml.tags+xml"/>
  <Override PartName="/ppt/tags/tag439.xml" ContentType="application/vnd.openxmlformats-officedocument.presentationml.tags+xml"/>
  <Override PartName="/ppt/tags/tag4390.xml" ContentType="application/vnd.openxmlformats-officedocument.presentationml.tags+xml"/>
  <Override PartName="/ppt/tags/tag4391.xml" ContentType="application/vnd.openxmlformats-officedocument.presentationml.tags+xml"/>
  <Override PartName="/ppt/tags/tag4392.xml" ContentType="application/vnd.openxmlformats-officedocument.presentationml.tags+xml"/>
  <Override PartName="/ppt/tags/tag4393.xml" ContentType="application/vnd.openxmlformats-officedocument.presentationml.tags+xml"/>
  <Override PartName="/ppt/tags/tag4394.xml" ContentType="application/vnd.openxmlformats-officedocument.presentationml.tags+xml"/>
  <Override PartName="/ppt/tags/tag4395.xml" ContentType="application/vnd.openxmlformats-officedocument.presentationml.tags+xml"/>
  <Override PartName="/ppt/tags/tag4396.xml" ContentType="application/vnd.openxmlformats-officedocument.presentationml.tags+xml"/>
  <Override PartName="/ppt/tags/tag4397.xml" ContentType="application/vnd.openxmlformats-officedocument.presentationml.tags+xml"/>
  <Override PartName="/ppt/tags/tag4398.xml" ContentType="application/vnd.openxmlformats-officedocument.presentationml.tags+xml"/>
  <Override PartName="/ppt/tags/tag439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00.xml" ContentType="application/vnd.openxmlformats-officedocument.presentationml.tags+xml"/>
  <Override PartName="/ppt/tags/tag4401.xml" ContentType="application/vnd.openxmlformats-officedocument.presentationml.tags+xml"/>
  <Override PartName="/ppt/tags/tag4402.xml" ContentType="application/vnd.openxmlformats-officedocument.presentationml.tags+xml"/>
  <Override PartName="/ppt/tags/tag4403.xml" ContentType="application/vnd.openxmlformats-officedocument.presentationml.tags+xml"/>
  <Override PartName="/ppt/tags/tag4404.xml" ContentType="application/vnd.openxmlformats-officedocument.presentationml.tags+xml"/>
  <Override PartName="/ppt/tags/tag4405.xml" ContentType="application/vnd.openxmlformats-officedocument.presentationml.tags+xml"/>
  <Override PartName="/ppt/tags/tag4406.xml" ContentType="application/vnd.openxmlformats-officedocument.presentationml.tags+xml"/>
  <Override PartName="/ppt/tags/tag4407.xml" ContentType="application/vnd.openxmlformats-officedocument.presentationml.tags+xml"/>
  <Override PartName="/ppt/tags/tag4408.xml" ContentType="application/vnd.openxmlformats-officedocument.presentationml.tags+xml"/>
  <Override PartName="/ppt/tags/tag4409.xml" ContentType="application/vnd.openxmlformats-officedocument.presentationml.tags+xml"/>
  <Override PartName="/ppt/tags/tag441.xml" ContentType="application/vnd.openxmlformats-officedocument.presentationml.tags+xml"/>
  <Override PartName="/ppt/tags/tag4410.xml" ContentType="application/vnd.openxmlformats-officedocument.presentationml.tags+xml"/>
  <Override PartName="/ppt/tags/tag4411.xml" ContentType="application/vnd.openxmlformats-officedocument.presentationml.tags+xml"/>
  <Override PartName="/ppt/tags/tag4412.xml" ContentType="application/vnd.openxmlformats-officedocument.presentationml.tags+xml"/>
  <Override PartName="/ppt/tags/tag4413.xml" ContentType="application/vnd.openxmlformats-officedocument.presentationml.tags+xml"/>
  <Override PartName="/ppt/tags/tag4414.xml" ContentType="application/vnd.openxmlformats-officedocument.presentationml.tags+xml"/>
  <Override PartName="/ppt/tags/tag4415.xml" ContentType="application/vnd.openxmlformats-officedocument.presentationml.tags+xml"/>
  <Override PartName="/ppt/tags/tag4416.xml" ContentType="application/vnd.openxmlformats-officedocument.presentationml.tags+xml"/>
  <Override PartName="/ppt/tags/tag4417.xml" ContentType="application/vnd.openxmlformats-officedocument.presentationml.tags+xml"/>
  <Override PartName="/ppt/tags/tag4418.xml" ContentType="application/vnd.openxmlformats-officedocument.presentationml.tags+xml"/>
  <Override PartName="/ppt/tags/tag4419.xml" ContentType="application/vnd.openxmlformats-officedocument.presentationml.tags+xml"/>
  <Override PartName="/ppt/tags/tag442.xml" ContentType="application/vnd.openxmlformats-officedocument.presentationml.tags+xml"/>
  <Override PartName="/ppt/tags/tag4420.xml" ContentType="application/vnd.openxmlformats-officedocument.presentationml.tags+xml"/>
  <Override PartName="/ppt/tags/tag4421.xml" ContentType="application/vnd.openxmlformats-officedocument.presentationml.tags+xml"/>
  <Override PartName="/ppt/tags/tag4422.xml" ContentType="application/vnd.openxmlformats-officedocument.presentationml.tags+xml"/>
  <Override PartName="/ppt/tags/tag4423.xml" ContentType="application/vnd.openxmlformats-officedocument.presentationml.tags+xml"/>
  <Override PartName="/ppt/tags/tag4424.xml" ContentType="application/vnd.openxmlformats-officedocument.presentationml.tags+xml"/>
  <Override PartName="/ppt/tags/tag4425.xml" ContentType="application/vnd.openxmlformats-officedocument.presentationml.tags+xml"/>
  <Override PartName="/ppt/tags/tag4426.xml" ContentType="application/vnd.openxmlformats-officedocument.presentationml.tags+xml"/>
  <Override PartName="/ppt/tags/tag4427.xml" ContentType="application/vnd.openxmlformats-officedocument.presentationml.tags+xml"/>
  <Override PartName="/ppt/tags/tag4428.xml" ContentType="application/vnd.openxmlformats-officedocument.presentationml.tags+xml"/>
  <Override PartName="/ppt/tags/tag4429.xml" ContentType="application/vnd.openxmlformats-officedocument.presentationml.tags+xml"/>
  <Override PartName="/ppt/tags/tag443.xml" ContentType="application/vnd.openxmlformats-officedocument.presentationml.tags+xml"/>
  <Override PartName="/ppt/tags/tag4430.xml" ContentType="application/vnd.openxmlformats-officedocument.presentationml.tags+xml"/>
  <Override PartName="/ppt/tags/tag4431.xml" ContentType="application/vnd.openxmlformats-officedocument.presentationml.tags+xml"/>
  <Override PartName="/ppt/tags/tag4432.xml" ContentType="application/vnd.openxmlformats-officedocument.presentationml.tags+xml"/>
  <Override PartName="/ppt/tags/tag4433.xml" ContentType="application/vnd.openxmlformats-officedocument.presentationml.tags+xml"/>
  <Override PartName="/ppt/tags/tag4434.xml" ContentType="application/vnd.openxmlformats-officedocument.presentationml.tags+xml"/>
  <Override PartName="/ppt/tags/tag4435.xml" ContentType="application/vnd.openxmlformats-officedocument.presentationml.tags+xml"/>
  <Override PartName="/ppt/tags/tag4436.xml" ContentType="application/vnd.openxmlformats-officedocument.presentationml.tags+xml"/>
  <Override PartName="/ppt/tags/tag4437.xml" ContentType="application/vnd.openxmlformats-officedocument.presentationml.tags+xml"/>
  <Override PartName="/ppt/tags/tag4438.xml" ContentType="application/vnd.openxmlformats-officedocument.presentationml.tags+xml"/>
  <Override PartName="/ppt/tags/tag4439.xml" ContentType="application/vnd.openxmlformats-officedocument.presentationml.tags+xml"/>
  <Override PartName="/ppt/tags/tag444.xml" ContentType="application/vnd.openxmlformats-officedocument.presentationml.tags+xml"/>
  <Override PartName="/ppt/tags/tag4440.xml" ContentType="application/vnd.openxmlformats-officedocument.presentationml.tags+xml"/>
  <Override PartName="/ppt/tags/tag4441.xml" ContentType="application/vnd.openxmlformats-officedocument.presentationml.tags+xml"/>
  <Override PartName="/ppt/tags/tag4442.xml" ContentType="application/vnd.openxmlformats-officedocument.presentationml.tags+xml"/>
  <Override PartName="/ppt/tags/tag4443.xml" ContentType="application/vnd.openxmlformats-officedocument.presentationml.tags+xml"/>
  <Override PartName="/ppt/tags/tag4444.xml" ContentType="application/vnd.openxmlformats-officedocument.presentationml.tags+xml"/>
  <Override PartName="/ppt/tags/tag4445.xml" ContentType="application/vnd.openxmlformats-officedocument.presentationml.tags+xml"/>
  <Override PartName="/ppt/tags/tag4446.xml" ContentType="application/vnd.openxmlformats-officedocument.presentationml.tags+xml"/>
  <Override PartName="/ppt/tags/tag4447.xml" ContentType="application/vnd.openxmlformats-officedocument.presentationml.tags+xml"/>
  <Override PartName="/ppt/tags/tag4448.xml" ContentType="application/vnd.openxmlformats-officedocument.presentationml.tags+xml"/>
  <Override PartName="/ppt/tags/tag4449.xml" ContentType="application/vnd.openxmlformats-officedocument.presentationml.tags+xml"/>
  <Override PartName="/ppt/tags/tag445.xml" ContentType="application/vnd.openxmlformats-officedocument.presentationml.tags+xml"/>
  <Override PartName="/ppt/tags/tag4450.xml" ContentType="application/vnd.openxmlformats-officedocument.presentationml.tags+xml"/>
  <Override PartName="/ppt/tags/tag4451.xml" ContentType="application/vnd.openxmlformats-officedocument.presentationml.tags+xml"/>
  <Override PartName="/ppt/tags/tag4452.xml" ContentType="application/vnd.openxmlformats-officedocument.presentationml.tags+xml"/>
  <Override PartName="/ppt/tags/tag4453.xml" ContentType="application/vnd.openxmlformats-officedocument.presentationml.tags+xml"/>
  <Override PartName="/ppt/tags/tag4454.xml" ContentType="application/vnd.openxmlformats-officedocument.presentationml.tags+xml"/>
  <Override PartName="/ppt/tags/tag4455.xml" ContentType="application/vnd.openxmlformats-officedocument.presentationml.tags+xml"/>
  <Override PartName="/ppt/tags/tag4456.xml" ContentType="application/vnd.openxmlformats-officedocument.presentationml.tags+xml"/>
  <Override PartName="/ppt/tags/tag4457.xml" ContentType="application/vnd.openxmlformats-officedocument.presentationml.tags+xml"/>
  <Override PartName="/ppt/tags/tag4458.xml" ContentType="application/vnd.openxmlformats-officedocument.presentationml.tags+xml"/>
  <Override PartName="/ppt/tags/tag4459.xml" ContentType="application/vnd.openxmlformats-officedocument.presentationml.tags+xml"/>
  <Override PartName="/ppt/tags/tag446.xml" ContentType="application/vnd.openxmlformats-officedocument.presentationml.tags+xml"/>
  <Override PartName="/ppt/tags/tag4460.xml" ContentType="application/vnd.openxmlformats-officedocument.presentationml.tags+xml"/>
  <Override PartName="/ppt/tags/tag4461.xml" ContentType="application/vnd.openxmlformats-officedocument.presentationml.tags+xml"/>
  <Override PartName="/ppt/tags/tag4462.xml" ContentType="application/vnd.openxmlformats-officedocument.presentationml.tags+xml"/>
  <Override PartName="/ppt/tags/tag4463.xml" ContentType="application/vnd.openxmlformats-officedocument.presentationml.tags+xml"/>
  <Override PartName="/ppt/tags/tag4464.xml" ContentType="application/vnd.openxmlformats-officedocument.presentationml.tags+xml"/>
  <Override PartName="/ppt/tags/tag4465.xml" ContentType="application/vnd.openxmlformats-officedocument.presentationml.tags+xml"/>
  <Override PartName="/ppt/tags/tag4466.xml" ContentType="application/vnd.openxmlformats-officedocument.presentationml.tags+xml"/>
  <Override PartName="/ppt/tags/tag4467.xml" ContentType="application/vnd.openxmlformats-officedocument.presentationml.tags+xml"/>
  <Override PartName="/ppt/tags/tag4468.xml" ContentType="application/vnd.openxmlformats-officedocument.presentationml.tags+xml"/>
  <Override PartName="/ppt/tags/tag4469.xml" ContentType="application/vnd.openxmlformats-officedocument.presentationml.tags+xml"/>
  <Override PartName="/ppt/tags/tag447.xml" ContentType="application/vnd.openxmlformats-officedocument.presentationml.tags+xml"/>
  <Override PartName="/ppt/tags/tag4470.xml" ContentType="application/vnd.openxmlformats-officedocument.presentationml.tags+xml"/>
  <Override PartName="/ppt/tags/tag4471.xml" ContentType="application/vnd.openxmlformats-officedocument.presentationml.tags+xml"/>
  <Override PartName="/ppt/tags/tag4472.xml" ContentType="application/vnd.openxmlformats-officedocument.presentationml.tags+xml"/>
  <Override PartName="/ppt/tags/tag4473.xml" ContentType="application/vnd.openxmlformats-officedocument.presentationml.tags+xml"/>
  <Override PartName="/ppt/tags/tag4474.xml" ContentType="application/vnd.openxmlformats-officedocument.presentationml.tags+xml"/>
  <Override PartName="/ppt/tags/tag4475.xml" ContentType="application/vnd.openxmlformats-officedocument.presentationml.tags+xml"/>
  <Override PartName="/ppt/tags/tag4476.xml" ContentType="application/vnd.openxmlformats-officedocument.presentationml.tags+xml"/>
  <Override PartName="/ppt/tags/tag4477.xml" ContentType="application/vnd.openxmlformats-officedocument.presentationml.tags+xml"/>
  <Override PartName="/ppt/tags/tag4478.xml" ContentType="application/vnd.openxmlformats-officedocument.presentationml.tags+xml"/>
  <Override PartName="/ppt/tags/tag4479.xml" ContentType="application/vnd.openxmlformats-officedocument.presentationml.tags+xml"/>
  <Override PartName="/ppt/tags/tag448.xml" ContentType="application/vnd.openxmlformats-officedocument.presentationml.tags+xml"/>
  <Override PartName="/ppt/tags/tag4480.xml" ContentType="application/vnd.openxmlformats-officedocument.presentationml.tags+xml"/>
  <Override PartName="/ppt/tags/tag4481.xml" ContentType="application/vnd.openxmlformats-officedocument.presentationml.tags+xml"/>
  <Override PartName="/ppt/tags/tag4482.xml" ContentType="application/vnd.openxmlformats-officedocument.presentationml.tags+xml"/>
  <Override PartName="/ppt/tags/tag4483.xml" ContentType="application/vnd.openxmlformats-officedocument.presentationml.tags+xml"/>
  <Override PartName="/ppt/tags/tag4484.xml" ContentType="application/vnd.openxmlformats-officedocument.presentationml.tags+xml"/>
  <Override PartName="/ppt/tags/tag4485.xml" ContentType="application/vnd.openxmlformats-officedocument.presentationml.tags+xml"/>
  <Override PartName="/ppt/tags/tag4486.xml" ContentType="application/vnd.openxmlformats-officedocument.presentationml.tags+xml"/>
  <Override PartName="/ppt/tags/tag4487.xml" ContentType="application/vnd.openxmlformats-officedocument.presentationml.tags+xml"/>
  <Override PartName="/ppt/tags/tag4488.xml" ContentType="application/vnd.openxmlformats-officedocument.presentationml.tags+xml"/>
  <Override PartName="/ppt/tags/tag4489.xml" ContentType="application/vnd.openxmlformats-officedocument.presentationml.tags+xml"/>
  <Override PartName="/ppt/tags/tag449.xml" ContentType="application/vnd.openxmlformats-officedocument.presentationml.tags+xml"/>
  <Override PartName="/ppt/tags/tag4490.xml" ContentType="application/vnd.openxmlformats-officedocument.presentationml.tags+xml"/>
  <Override PartName="/ppt/tags/tag4491.xml" ContentType="application/vnd.openxmlformats-officedocument.presentationml.tags+xml"/>
  <Override PartName="/ppt/tags/tag4492.xml" ContentType="application/vnd.openxmlformats-officedocument.presentationml.tags+xml"/>
  <Override PartName="/ppt/tags/tag4493.xml" ContentType="application/vnd.openxmlformats-officedocument.presentationml.tags+xml"/>
  <Override PartName="/ppt/tags/tag4494.xml" ContentType="application/vnd.openxmlformats-officedocument.presentationml.tags+xml"/>
  <Override PartName="/ppt/tags/tag4495.xml" ContentType="application/vnd.openxmlformats-officedocument.presentationml.tags+xml"/>
  <Override PartName="/ppt/tags/tag4496.xml" ContentType="application/vnd.openxmlformats-officedocument.presentationml.tags+xml"/>
  <Override PartName="/ppt/tags/tag4497.xml" ContentType="application/vnd.openxmlformats-officedocument.presentationml.tags+xml"/>
  <Override PartName="/ppt/tags/tag4498.xml" ContentType="application/vnd.openxmlformats-officedocument.presentationml.tags+xml"/>
  <Override PartName="/ppt/tags/tag449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00.xml" ContentType="application/vnd.openxmlformats-officedocument.presentationml.tags+xml"/>
  <Override PartName="/ppt/tags/tag4501.xml" ContentType="application/vnd.openxmlformats-officedocument.presentationml.tags+xml"/>
  <Override PartName="/ppt/tags/tag4502.xml" ContentType="application/vnd.openxmlformats-officedocument.presentationml.tags+xml"/>
  <Override PartName="/ppt/tags/tag4503.xml" ContentType="application/vnd.openxmlformats-officedocument.presentationml.tags+xml"/>
  <Override PartName="/ppt/tags/tag4504.xml" ContentType="application/vnd.openxmlformats-officedocument.presentationml.tags+xml"/>
  <Override PartName="/ppt/tags/tag4505.xml" ContentType="application/vnd.openxmlformats-officedocument.presentationml.tags+xml"/>
  <Override PartName="/ppt/tags/tag4506.xml" ContentType="application/vnd.openxmlformats-officedocument.presentationml.tags+xml"/>
  <Override PartName="/ppt/tags/tag4507.xml" ContentType="application/vnd.openxmlformats-officedocument.presentationml.tags+xml"/>
  <Override PartName="/ppt/tags/tag4508.xml" ContentType="application/vnd.openxmlformats-officedocument.presentationml.tags+xml"/>
  <Override PartName="/ppt/tags/tag4509.xml" ContentType="application/vnd.openxmlformats-officedocument.presentationml.tags+xml"/>
  <Override PartName="/ppt/tags/tag451.xml" ContentType="application/vnd.openxmlformats-officedocument.presentationml.tags+xml"/>
  <Override PartName="/ppt/tags/tag4510.xml" ContentType="application/vnd.openxmlformats-officedocument.presentationml.tags+xml"/>
  <Override PartName="/ppt/tags/tag4511.xml" ContentType="application/vnd.openxmlformats-officedocument.presentationml.tags+xml"/>
  <Override PartName="/ppt/tags/tag4512.xml" ContentType="application/vnd.openxmlformats-officedocument.presentationml.tags+xml"/>
  <Override PartName="/ppt/tags/tag4513.xml" ContentType="application/vnd.openxmlformats-officedocument.presentationml.tags+xml"/>
  <Override PartName="/ppt/tags/tag4514.xml" ContentType="application/vnd.openxmlformats-officedocument.presentationml.tags+xml"/>
  <Override PartName="/ppt/tags/tag4515.xml" ContentType="application/vnd.openxmlformats-officedocument.presentationml.tags+xml"/>
  <Override PartName="/ppt/tags/tag4516.xml" ContentType="application/vnd.openxmlformats-officedocument.presentationml.tags+xml"/>
  <Override PartName="/ppt/tags/tag4517.xml" ContentType="application/vnd.openxmlformats-officedocument.presentationml.tags+xml"/>
  <Override PartName="/ppt/tags/tag4518.xml" ContentType="application/vnd.openxmlformats-officedocument.presentationml.tags+xml"/>
  <Override PartName="/ppt/tags/tag4519.xml" ContentType="application/vnd.openxmlformats-officedocument.presentationml.tags+xml"/>
  <Override PartName="/ppt/tags/tag452.xml" ContentType="application/vnd.openxmlformats-officedocument.presentationml.tags+xml"/>
  <Override PartName="/ppt/tags/tag4520.xml" ContentType="application/vnd.openxmlformats-officedocument.presentationml.tags+xml"/>
  <Override PartName="/ppt/tags/tag4521.xml" ContentType="application/vnd.openxmlformats-officedocument.presentationml.tags+xml"/>
  <Override PartName="/ppt/tags/tag4522.xml" ContentType="application/vnd.openxmlformats-officedocument.presentationml.tags+xml"/>
  <Override PartName="/ppt/tags/tag4523.xml" ContentType="application/vnd.openxmlformats-officedocument.presentationml.tags+xml"/>
  <Override PartName="/ppt/tags/tag4524.xml" ContentType="application/vnd.openxmlformats-officedocument.presentationml.tags+xml"/>
  <Override PartName="/ppt/tags/tag4525.xml" ContentType="application/vnd.openxmlformats-officedocument.presentationml.tags+xml"/>
  <Override PartName="/ppt/tags/tag4526.xml" ContentType="application/vnd.openxmlformats-officedocument.presentationml.tags+xml"/>
  <Override PartName="/ppt/tags/tag4527.xml" ContentType="application/vnd.openxmlformats-officedocument.presentationml.tags+xml"/>
  <Override PartName="/ppt/tags/tag4528.xml" ContentType="application/vnd.openxmlformats-officedocument.presentationml.tags+xml"/>
  <Override PartName="/ppt/tags/tag4529.xml" ContentType="application/vnd.openxmlformats-officedocument.presentationml.tags+xml"/>
  <Override PartName="/ppt/tags/tag453.xml" ContentType="application/vnd.openxmlformats-officedocument.presentationml.tags+xml"/>
  <Override PartName="/ppt/tags/tag4530.xml" ContentType="application/vnd.openxmlformats-officedocument.presentationml.tags+xml"/>
  <Override PartName="/ppt/tags/tag4531.xml" ContentType="application/vnd.openxmlformats-officedocument.presentationml.tags+xml"/>
  <Override PartName="/ppt/tags/tag4532.xml" ContentType="application/vnd.openxmlformats-officedocument.presentationml.tags+xml"/>
  <Override PartName="/ppt/tags/tag4533.xml" ContentType="application/vnd.openxmlformats-officedocument.presentationml.tags+xml"/>
  <Override PartName="/ppt/tags/tag4534.xml" ContentType="application/vnd.openxmlformats-officedocument.presentationml.tags+xml"/>
  <Override PartName="/ppt/tags/tag4535.xml" ContentType="application/vnd.openxmlformats-officedocument.presentationml.tags+xml"/>
  <Override PartName="/ppt/tags/tag4536.xml" ContentType="application/vnd.openxmlformats-officedocument.presentationml.tags+xml"/>
  <Override PartName="/ppt/tags/tag4537.xml" ContentType="application/vnd.openxmlformats-officedocument.presentationml.tags+xml"/>
  <Override PartName="/ppt/tags/tag4538.xml" ContentType="application/vnd.openxmlformats-officedocument.presentationml.tags+xml"/>
  <Override PartName="/ppt/tags/tag4539.xml" ContentType="application/vnd.openxmlformats-officedocument.presentationml.tags+xml"/>
  <Override PartName="/ppt/tags/tag454.xml" ContentType="application/vnd.openxmlformats-officedocument.presentationml.tags+xml"/>
  <Override PartName="/ppt/tags/tag4540.xml" ContentType="application/vnd.openxmlformats-officedocument.presentationml.tags+xml"/>
  <Override PartName="/ppt/tags/tag4541.xml" ContentType="application/vnd.openxmlformats-officedocument.presentationml.tags+xml"/>
  <Override PartName="/ppt/tags/tag4542.xml" ContentType="application/vnd.openxmlformats-officedocument.presentationml.tags+xml"/>
  <Override PartName="/ppt/tags/tag4543.xml" ContentType="application/vnd.openxmlformats-officedocument.presentationml.tags+xml"/>
  <Override PartName="/ppt/tags/tag4544.xml" ContentType="application/vnd.openxmlformats-officedocument.presentationml.tags+xml"/>
  <Override PartName="/ppt/tags/tag4545.xml" ContentType="application/vnd.openxmlformats-officedocument.presentationml.tags+xml"/>
  <Override PartName="/ppt/tags/tag4546.xml" ContentType="application/vnd.openxmlformats-officedocument.presentationml.tags+xml"/>
  <Override PartName="/ppt/tags/tag4547.xml" ContentType="application/vnd.openxmlformats-officedocument.presentationml.tags+xml"/>
  <Override PartName="/ppt/tags/tag4548.xml" ContentType="application/vnd.openxmlformats-officedocument.presentationml.tags+xml"/>
  <Override PartName="/ppt/tags/tag4549.xml" ContentType="application/vnd.openxmlformats-officedocument.presentationml.tags+xml"/>
  <Override PartName="/ppt/tags/tag455.xml" ContentType="application/vnd.openxmlformats-officedocument.presentationml.tags+xml"/>
  <Override PartName="/ppt/tags/tag4550.xml" ContentType="application/vnd.openxmlformats-officedocument.presentationml.tags+xml"/>
  <Override PartName="/ppt/tags/tag4551.xml" ContentType="application/vnd.openxmlformats-officedocument.presentationml.tags+xml"/>
  <Override PartName="/ppt/tags/tag4552.xml" ContentType="application/vnd.openxmlformats-officedocument.presentationml.tags+xml"/>
  <Override PartName="/ppt/tags/tag4553.xml" ContentType="application/vnd.openxmlformats-officedocument.presentationml.tags+xml"/>
  <Override PartName="/ppt/tags/tag4554.xml" ContentType="application/vnd.openxmlformats-officedocument.presentationml.tags+xml"/>
  <Override PartName="/ppt/tags/tag4555.xml" ContentType="application/vnd.openxmlformats-officedocument.presentationml.tags+xml"/>
  <Override PartName="/ppt/tags/tag4556.xml" ContentType="application/vnd.openxmlformats-officedocument.presentationml.tags+xml"/>
  <Override PartName="/ppt/tags/tag4557.xml" ContentType="application/vnd.openxmlformats-officedocument.presentationml.tags+xml"/>
  <Override PartName="/ppt/tags/tag4558.xml" ContentType="application/vnd.openxmlformats-officedocument.presentationml.tags+xml"/>
  <Override PartName="/ppt/tags/tag4559.xml" ContentType="application/vnd.openxmlformats-officedocument.presentationml.tags+xml"/>
  <Override PartName="/ppt/tags/tag456.xml" ContentType="application/vnd.openxmlformats-officedocument.presentationml.tags+xml"/>
  <Override PartName="/ppt/tags/tag4560.xml" ContentType="application/vnd.openxmlformats-officedocument.presentationml.tags+xml"/>
  <Override PartName="/ppt/tags/tag4561.xml" ContentType="application/vnd.openxmlformats-officedocument.presentationml.tags+xml"/>
  <Override PartName="/ppt/tags/tag4562.xml" ContentType="application/vnd.openxmlformats-officedocument.presentationml.tags+xml"/>
  <Override PartName="/ppt/tags/tag4563.xml" ContentType="application/vnd.openxmlformats-officedocument.presentationml.tags+xml"/>
  <Override PartName="/ppt/tags/tag4564.xml" ContentType="application/vnd.openxmlformats-officedocument.presentationml.tags+xml"/>
  <Override PartName="/ppt/tags/tag4565.xml" ContentType="application/vnd.openxmlformats-officedocument.presentationml.tags+xml"/>
  <Override PartName="/ppt/tags/tag4566.xml" ContentType="application/vnd.openxmlformats-officedocument.presentationml.tags+xml"/>
  <Override PartName="/ppt/tags/tag4567.xml" ContentType="application/vnd.openxmlformats-officedocument.presentationml.tags+xml"/>
  <Override PartName="/ppt/tags/tag4568.xml" ContentType="application/vnd.openxmlformats-officedocument.presentationml.tags+xml"/>
  <Override PartName="/ppt/tags/tag4569.xml" ContentType="application/vnd.openxmlformats-officedocument.presentationml.tags+xml"/>
  <Override PartName="/ppt/tags/tag457.xml" ContentType="application/vnd.openxmlformats-officedocument.presentationml.tags+xml"/>
  <Override PartName="/ppt/tags/tag4570.xml" ContentType="application/vnd.openxmlformats-officedocument.presentationml.tags+xml"/>
  <Override PartName="/ppt/tags/tag4571.xml" ContentType="application/vnd.openxmlformats-officedocument.presentationml.tags+xml"/>
  <Override PartName="/ppt/tags/tag4572.xml" ContentType="application/vnd.openxmlformats-officedocument.presentationml.tags+xml"/>
  <Override PartName="/ppt/tags/tag4573.xml" ContentType="application/vnd.openxmlformats-officedocument.presentationml.tags+xml"/>
  <Override PartName="/ppt/tags/tag4574.xml" ContentType="application/vnd.openxmlformats-officedocument.presentationml.tags+xml"/>
  <Override PartName="/ppt/tags/tag4575.xml" ContentType="application/vnd.openxmlformats-officedocument.presentationml.tags+xml"/>
  <Override PartName="/ppt/tags/tag4576.xml" ContentType="application/vnd.openxmlformats-officedocument.presentationml.tags+xml"/>
  <Override PartName="/ppt/tags/tag4577.xml" ContentType="application/vnd.openxmlformats-officedocument.presentationml.tags+xml"/>
  <Override PartName="/ppt/tags/tag4578.xml" ContentType="application/vnd.openxmlformats-officedocument.presentationml.tags+xml"/>
  <Override PartName="/ppt/tags/tag4579.xml" ContentType="application/vnd.openxmlformats-officedocument.presentationml.tags+xml"/>
  <Override PartName="/ppt/tags/tag458.xml" ContentType="application/vnd.openxmlformats-officedocument.presentationml.tags+xml"/>
  <Override PartName="/ppt/tags/tag4580.xml" ContentType="application/vnd.openxmlformats-officedocument.presentationml.tags+xml"/>
  <Override PartName="/ppt/tags/tag4581.xml" ContentType="application/vnd.openxmlformats-officedocument.presentationml.tags+xml"/>
  <Override PartName="/ppt/tags/tag4582.xml" ContentType="application/vnd.openxmlformats-officedocument.presentationml.tags+xml"/>
  <Override PartName="/ppt/tags/tag4583.xml" ContentType="application/vnd.openxmlformats-officedocument.presentationml.tags+xml"/>
  <Override PartName="/ppt/tags/tag4584.xml" ContentType="application/vnd.openxmlformats-officedocument.presentationml.tags+xml"/>
  <Override PartName="/ppt/tags/tag4585.xml" ContentType="application/vnd.openxmlformats-officedocument.presentationml.tags+xml"/>
  <Override PartName="/ppt/tags/tag4586.xml" ContentType="application/vnd.openxmlformats-officedocument.presentationml.tags+xml"/>
  <Override PartName="/ppt/tags/tag4587.xml" ContentType="application/vnd.openxmlformats-officedocument.presentationml.tags+xml"/>
  <Override PartName="/ppt/tags/tag4588.xml" ContentType="application/vnd.openxmlformats-officedocument.presentationml.tags+xml"/>
  <Override PartName="/ppt/tags/tag4589.xml" ContentType="application/vnd.openxmlformats-officedocument.presentationml.tags+xml"/>
  <Override PartName="/ppt/tags/tag459.xml" ContentType="application/vnd.openxmlformats-officedocument.presentationml.tags+xml"/>
  <Override PartName="/ppt/tags/tag4590.xml" ContentType="application/vnd.openxmlformats-officedocument.presentationml.tags+xml"/>
  <Override PartName="/ppt/tags/tag4591.xml" ContentType="application/vnd.openxmlformats-officedocument.presentationml.tags+xml"/>
  <Override PartName="/ppt/tags/tag4592.xml" ContentType="application/vnd.openxmlformats-officedocument.presentationml.tags+xml"/>
  <Override PartName="/ppt/tags/tag4593.xml" ContentType="application/vnd.openxmlformats-officedocument.presentationml.tags+xml"/>
  <Override PartName="/ppt/tags/tag4594.xml" ContentType="application/vnd.openxmlformats-officedocument.presentationml.tags+xml"/>
  <Override PartName="/ppt/tags/tag4595.xml" ContentType="application/vnd.openxmlformats-officedocument.presentationml.tags+xml"/>
  <Override PartName="/ppt/tags/tag4596.xml" ContentType="application/vnd.openxmlformats-officedocument.presentationml.tags+xml"/>
  <Override PartName="/ppt/tags/tag4597.xml" ContentType="application/vnd.openxmlformats-officedocument.presentationml.tags+xml"/>
  <Override PartName="/ppt/tags/tag4598.xml" ContentType="application/vnd.openxmlformats-officedocument.presentationml.tags+xml"/>
  <Override PartName="/ppt/tags/tag459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00.xml" ContentType="application/vnd.openxmlformats-officedocument.presentationml.tags+xml"/>
  <Override PartName="/ppt/tags/tag4601.xml" ContentType="application/vnd.openxmlformats-officedocument.presentationml.tags+xml"/>
  <Override PartName="/ppt/tags/tag4602.xml" ContentType="application/vnd.openxmlformats-officedocument.presentationml.tags+xml"/>
  <Override PartName="/ppt/tags/tag4603.xml" ContentType="application/vnd.openxmlformats-officedocument.presentationml.tags+xml"/>
  <Override PartName="/ppt/tags/tag4604.xml" ContentType="application/vnd.openxmlformats-officedocument.presentationml.tags+xml"/>
  <Override PartName="/ppt/tags/tag4605.xml" ContentType="application/vnd.openxmlformats-officedocument.presentationml.tags+xml"/>
  <Override PartName="/ppt/tags/tag4606.xml" ContentType="application/vnd.openxmlformats-officedocument.presentationml.tags+xml"/>
  <Override PartName="/ppt/tags/tag4607.xml" ContentType="application/vnd.openxmlformats-officedocument.presentationml.tags+xml"/>
  <Override PartName="/ppt/tags/tag4608.xml" ContentType="application/vnd.openxmlformats-officedocument.presentationml.tags+xml"/>
  <Override PartName="/ppt/tags/tag4609.xml" ContentType="application/vnd.openxmlformats-officedocument.presentationml.tags+xml"/>
  <Override PartName="/ppt/tags/tag461.xml" ContentType="application/vnd.openxmlformats-officedocument.presentationml.tags+xml"/>
  <Override PartName="/ppt/tags/tag4610.xml" ContentType="application/vnd.openxmlformats-officedocument.presentationml.tags+xml"/>
  <Override PartName="/ppt/tags/tag4611.xml" ContentType="application/vnd.openxmlformats-officedocument.presentationml.tags+xml"/>
  <Override PartName="/ppt/tags/tag4612.xml" ContentType="application/vnd.openxmlformats-officedocument.presentationml.tags+xml"/>
  <Override PartName="/ppt/tags/tag4613.xml" ContentType="application/vnd.openxmlformats-officedocument.presentationml.tags+xml"/>
  <Override PartName="/ppt/tags/tag4614.xml" ContentType="application/vnd.openxmlformats-officedocument.presentationml.tags+xml"/>
  <Override PartName="/ppt/tags/tag4615.xml" ContentType="application/vnd.openxmlformats-officedocument.presentationml.tags+xml"/>
  <Override PartName="/ppt/tags/tag4616.xml" ContentType="application/vnd.openxmlformats-officedocument.presentationml.tags+xml"/>
  <Override PartName="/ppt/tags/tag4617.xml" ContentType="application/vnd.openxmlformats-officedocument.presentationml.tags+xml"/>
  <Override PartName="/ppt/tags/tag4618.xml" ContentType="application/vnd.openxmlformats-officedocument.presentationml.tags+xml"/>
  <Override PartName="/ppt/tags/tag4619.xml" ContentType="application/vnd.openxmlformats-officedocument.presentationml.tags+xml"/>
  <Override PartName="/ppt/tags/tag462.xml" ContentType="application/vnd.openxmlformats-officedocument.presentationml.tags+xml"/>
  <Override PartName="/ppt/tags/tag4620.xml" ContentType="application/vnd.openxmlformats-officedocument.presentationml.tags+xml"/>
  <Override PartName="/ppt/tags/tag4621.xml" ContentType="application/vnd.openxmlformats-officedocument.presentationml.tags+xml"/>
  <Override PartName="/ppt/tags/tag4622.xml" ContentType="application/vnd.openxmlformats-officedocument.presentationml.tags+xml"/>
  <Override PartName="/ppt/tags/tag4623.xml" ContentType="application/vnd.openxmlformats-officedocument.presentationml.tags+xml"/>
  <Override PartName="/ppt/tags/tag4624.xml" ContentType="application/vnd.openxmlformats-officedocument.presentationml.tags+xml"/>
  <Override PartName="/ppt/tags/tag4625.xml" ContentType="application/vnd.openxmlformats-officedocument.presentationml.tags+xml"/>
  <Override PartName="/ppt/tags/tag4626.xml" ContentType="application/vnd.openxmlformats-officedocument.presentationml.tags+xml"/>
  <Override PartName="/ppt/tags/tag4627.xml" ContentType="application/vnd.openxmlformats-officedocument.presentationml.tags+xml"/>
  <Override PartName="/ppt/tags/tag4628.xml" ContentType="application/vnd.openxmlformats-officedocument.presentationml.tags+xml"/>
  <Override PartName="/ppt/tags/tag4629.xml" ContentType="application/vnd.openxmlformats-officedocument.presentationml.tags+xml"/>
  <Override PartName="/ppt/tags/tag463.xml" ContentType="application/vnd.openxmlformats-officedocument.presentationml.tags+xml"/>
  <Override PartName="/ppt/tags/tag4630.xml" ContentType="application/vnd.openxmlformats-officedocument.presentationml.tags+xml"/>
  <Override PartName="/ppt/tags/tag4631.xml" ContentType="application/vnd.openxmlformats-officedocument.presentationml.tags+xml"/>
  <Override PartName="/ppt/tags/tag4632.xml" ContentType="application/vnd.openxmlformats-officedocument.presentationml.tags+xml"/>
  <Override PartName="/ppt/tags/tag4633.xml" ContentType="application/vnd.openxmlformats-officedocument.presentationml.tags+xml"/>
  <Override PartName="/ppt/tags/tag4634.xml" ContentType="application/vnd.openxmlformats-officedocument.presentationml.tags+xml"/>
  <Override PartName="/ppt/tags/tag4635.xml" ContentType="application/vnd.openxmlformats-officedocument.presentationml.tags+xml"/>
  <Override PartName="/ppt/tags/tag4636.xml" ContentType="application/vnd.openxmlformats-officedocument.presentationml.tags+xml"/>
  <Override PartName="/ppt/tags/tag4637.xml" ContentType="application/vnd.openxmlformats-officedocument.presentationml.tags+xml"/>
  <Override PartName="/ppt/tags/tag4638.xml" ContentType="application/vnd.openxmlformats-officedocument.presentationml.tags+xml"/>
  <Override PartName="/ppt/tags/tag4639.xml" ContentType="application/vnd.openxmlformats-officedocument.presentationml.tags+xml"/>
  <Override PartName="/ppt/tags/tag464.xml" ContentType="application/vnd.openxmlformats-officedocument.presentationml.tags+xml"/>
  <Override PartName="/ppt/tags/tag4640.xml" ContentType="application/vnd.openxmlformats-officedocument.presentationml.tags+xml"/>
  <Override PartName="/ppt/tags/tag4641.xml" ContentType="application/vnd.openxmlformats-officedocument.presentationml.tags+xml"/>
  <Override PartName="/ppt/tags/tag4642.xml" ContentType="application/vnd.openxmlformats-officedocument.presentationml.tags+xml"/>
  <Override PartName="/ppt/tags/tag4643.xml" ContentType="application/vnd.openxmlformats-officedocument.presentationml.tags+xml"/>
  <Override PartName="/ppt/tags/tag4644.xml" ContentType="application/vnd.openxmlformats-officedocument.presentationml.tags+xml"/>
  <Override PartName="/ppt/tags/tag4645.xml" ContentType="application/vnd.openxmlformats-officedocument.presentationml.tags+xml"/>
  <Override PartName="/ppt/tags/tag4646.xml" ContentType="application/vnd.openxmlformats-officedocument.presentationml.tags+xml"/>
  <Override PartName="/ppt/tags/tag4647.xml" ContentType="application/vnd.openxmlformats-officedocument.presentationml.tags+xml"/>
  <Override PartName="/ppt/tags/tag4648.xml" ContentType="application/vnd.openxmlformats-officedocument.presentationml.tags+xml"/>
  <Override PartName="/ppt/tags/tag4649.xml" ContentType="application/vnd.openxmlformats-officedocument.presentationml.tags+xml"/>
  <Override PartName="/ppt/tags/tag465.xml" ContentType="application/vnd.openxmlformats-officedocument.presentationml.tags+xml"/>
  <Override PartName="/ppt/tags/tag4650.xml" ContentType="application/vnd.openxmlformats-officedocument.presentationml.tags+xml"/>
  <Override PartName="/ppt/tags/tag4651.xml" ContentType="application/vnd.openxmlformats-officedocument.presentationml.tags+xml"/>
  <Override PartName="/ppt/tags/tag4652.xml" ContentType="application/vnd.openxmlformats-officedocument.presentationml.tags+xml"/>
  <Override PartName="/ppt/tags/tag4653.xml" ContentType="application/vnd.openxmlformats-officedocument.presentationml.tags+xml"/>
  <Override PartName="/ppt/tags/tag4654.xml" ContentType="application/vnd.openxmlformats-officedocument.presentationml.tags+xml"/>
  <Override PartName="/ppt/tags/tag4655.xml" ContentType="application/vnd.openxmlformats-officedocument.presentationml.tags+xml"/>
  <Override PartName="/ppt/tags/tag4656.xml" ContentType="application/vnd.openxmlformats-officedocument.presentationml.tags+xml"/>
  <Override PartName="/ppt/tags/tag4657.xml" ContentType="application/vnd.openxmlformats-officedocument.presentationml.tags+xml"/>
  <Override PartName="/ppt/tags/tag4658.xml" ContentType="application/vnd.openxmlformats-officedocument.presentationml.tags+xml"/>
  <Override PartName="/ppt/tags/tag4659.xml" ContentType="application/vnd.openxmlformats-officedocument.presentationml.tags+xml"/>
  <Override PartName="/ppt/tags/tag466.xml" ContentType="application/vnd.openxmlformats-officedocument.presentationml.tags+xml"/>
  <Override PartName="/ppt/tags/tag4660.xml" ContentType="application/vnd.openxmlformats-officedocument.presentationml.tags+xml"/>
  <Override PartName="/ppt/tags/tag4661.xml" ContentType="application/vnd.openxmlformats-officedocument.presentationml.tags+xml"/>
  <Override PartName="/ppt/tags/tag4662.xml" ContentType="application/vnd.openxmlformats-officedocument.presentationml.tags+xml"/>
  <Override PartName="/ppt/tags/tag4663.xml" ContentType="application/vnd.openxmlformats-officedocument.presentationml.tags+xml"/>
  <Override PartName="/ppt/tags/tag4664.xml" ContentType="application/vnd.openxmlformats-officedocument.presentationml.tags+xml"/>
  <Override PartName="/ppt/tags/tag4665.xml" ContentType="application/vnd.openxmlformats-officedocument.presentationml.tags+xml"/>
  <Override PartName="/ppt/tags/tag4666.xml" ContentType="application/vnd.openxmlformats-officedocument.presentationml.tags+xml"/>
  <Override PartName="/ppt/tags/tag4667.xml" ContentType="application/vnd.openxmlformats-officedocument.presentationml.tags+xml"/>
  <Override PartName="/ppt/tags/tag4668.xml" ContentType="application/vnd.openxmlformats-officedocument.presentationml.tags+xml"/>
  <Override PartName="/ppt/tags/tag4669.xml" ContentType="application/vnd.openxmlformats-officedocument.presentationml.tags+xml"/>
  <Override PartName="/ppt/tags/tag467.xml" ContentType="application/vnd.openxmlformats-officedocument.presentationml.tags+xml"/>
  <Override PartName="/ppt/tags/tag4670.xml" ContentType="application/vnd.openxmlformats-officedocument.presentationml.tags+xml"/>
  <Override PartName="/ppt/tags/tag4671.xml" ContentType="application/vnd.openxmlformats-officedocument.presentationml.tags+xml"/>
  <Override PartName="/ppt/tags/tag4672.xml" ContentType="application/vnd.openxmlformats-officedocument.presentationml.tags+xml"/>
  <Override PartName="/ppt/tags/tag4673.xml" ContentType="application/vnd.openxmlformats-officedocument.presentationml.tags+xml"/>
  <Override PartName="/ppt/tags/tag4674.xml" ContentType="application/vnd.openxmlformats-officedocument.presentationml.tags+xml"/>
  <Override PartName="/ppt/tags/tag4675.xml" ContentType="application/vnd.openxmlformats-officedocument.presentationml.tags+xml"/>
  <Override PartName="/ppt/tags/tag4676.xml" ContentType="application/vnd.openxmlformats-officedocument.presentationml.tags+xml"/>
  <Override PartName="/ppt/tags/tag4677.xml" ContentType="application/vnd.openxmlformats-officedocument.presentationml.tags+xml"/>
  <Override PartName="/ppt/tags/tag4678.xml" ContentType="application/vnd.openxmlformats-officedocument.presentationml.tags+xml"/>
  <Override PartName="/ppt/tags/tag4679.xml" ContentType="application/vnd.openxmlformats-officedocument.presentationml.tags+xml"/>
  <Override PartName="/ppt/tags/tag468.xml" ContentType="application/vnd.openxmlformats-officedocument.presentationml.tags+xml"/>
  <Override PartName="/ppt/tags/tag4680.xml" ContentType="application/vnd.openxmlformats-officedocument.presentationml.tags+xml"/>
  <Override PartName="/ppt/tags/tag4681.xml" ContentType="application/vnd.openxmlformats-officedocument.presentationml.tags+xml"/>
  <Override PartName="/ppt/tags/tag4682.xml" ContentType="application/vnd.openxmlformats-officedocument.presentationml.tags+xml"/>
  <Override PartName="/ppt/tags/tag4683.xml" ContentType="application/vnd.openxmlformats-officedocument.presentationml.tags+xml"/>
  <Override PartName="/ppt/tags/tag4684.xml" ContentType="application/vnd.openxmlformats-officedocument.presentationml.tags+xml"/>
  <Override PartName="/ppt/tags/tag4685.xml" ContentType="application/vnd.openxmlformats-officedocument.presentationml.tags+xml"/>
  <Override PartName="/ppt/tags/tag4686.xml" ContentType="application/vnd.openxmlformats-officedocument.presentationml.tags+xml"/>
  <Override PartName="/ppt/tags/tag4687.xml" ContentType="application/vnd.openxmlformats-officedocument.presentationml.tags+xml"/>
  <Override PartName="/ppt/tags/tag4688.xml" ContentType="application/vnd.openxmlformats-officedocument.presentationml.tags+xml"/>
  <Override PartName="/ppt/tags/tag4689.xml" ContentType="application/vnd.openxmlformats-officedocument.presentationml.tags+xml"/>
  <Override PartName="/ppt/tags/tag469.xml" ContentType="application/vnd.openxmlformats-officedocument.presentationml.tags+xml"/>
  <Override PartName="/ppt/tags/tag4690.xml" ContentType="application/vnd.openxmlformats-officedocument.presentationml.tags+xml"/>
  <Override PartName="/ppt/tags/tag4691.xml" ContentType="application/vnd.openxmlformats-officedocument.presentationml.tags+xml"/>
  <Override PartName="/ppt/tags/tag4692.xml" ContentType="application/vnd.openxmlformats-officedocument.presentationml.tags+xml"/>
  <Override PartName="/ppt/tags/tag4693.xml" ContentType="application/vnd.openxmlformats-officedocument.presentationml.tags+xml"/>
  <Override PartName="/ppt/tags/tag4694.xml" ContentType="application/vnd.openxmlformats-officedocument.presentationml.tags+xml"/>
  <Override PartName="/ppt/tags/tag4695.xml" ContentType="application/vnd.openxmlformats-officedocument.presentationml.tags+xml"/>
  <Override PartName="/ppt/tags/tag4696.xml" ContentType="application/vnd.openxmlformats-officedocument.presentationml.tags+xml"/>
  <Override PartName="/ppt/tags/tag4697.xml" ContentType="application/vnd.openxmlformats-officedocument.presentationml.tags+xml"/>
  <Override PartName="/ppt/tags/tag4698.xml" ContentType="application/vnd.openxmlformats-officedocument.presentationml.tags+xml"/>
  <Override PartName="/ppt/tags/tag469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00.xml" ContentType="application/vnd.openxmlformats-officedocument.presentationml.tags+xml"/>
  <Override PartName="/ppt/tags/tag4701.xml" ContentType="application/vnd.openxmlformats-officedocument.presentationml.tags+xml"/>
  <Override PartName="/ppt/tags/tag4702.xml" ContentType="application/vnd.openxmlformats-officedocument.presentationml.tags+xml"/>
  <Override PartName="/ppt/tags/tag4703.xml" ContentType="application/vnd.openxmlformats-officedocument.presentationml.tags+xml"/>
  <Override PartName="/ppt/tags/tag4704.xml" ContentType="application/vnd.openxmlformats-officedocument.presentationml.tags+xml"/>
  <Override PartName="/ppt/tags/tag4705.xml" ContentType="application/vnd.openxmlformats-officedocument.presentationml.tags+xml"/>
  <Override PartName="/ppt/tags/tag4706.xml" ContentType="application/vnd.openxmlformats-officedocument.presentationml.tags+xml"/>
  <Override PartName="/ppt/tags/tag4707.xml" ContentType="application/vnd.openxmlformats-officedocument.presentationml.tags+xml"/>
  <Override PartName="/ppt/tags/tag4708.xml" ContentType="application/vnd.openxmlformats-officedocument.presentationml.tags+xml"/>
  <Override PartName="/ppt/tags/tag4709.xml" ContentType="application/vnd.openxmlformats-officedocument.presentationml.tags+xml"/>
  <Override PartName="/ppt/tags/tag471.xml" ContentType="application/vnd.openxmlformats-officedocument.presentationml.tags+xml"/>
  <Override PartName="/ppt/tags/tag4710.xml" ContentType="application/vnd.openxmlformats-officedocument.presentationml.tags+xml"/>
  <Override PartName="/ppt/tags/tag4711.xml" ContentType="application/vnd.openxmlformats-officedocument.presentationml.tags+xml"/>
  <Override PartName="/ppt/tags/tag4712.xml" ContentType="application/vnd.openxmlformats-officedocument.presentationml.tags+xml"/>
  <Override PartName="/ppt/tags/tag4713.xml" ContentType="application/vnd.openxmlformats-officedocument.presentationml.tags+xml"/>
  <Override PartName="/ppt/tags/tag4714.xml" ContentType="application/vnd.openxmlformats-officedocument.presentationml.tags+xml"/>
  <Override PartName="/ppt/tags/tag4715.xml" ContentType="application/vnd.openxmlformats-officedocument.presentationml.tags+xml"/>
  <Override PartName="/ppt/tags/tag4716.xml" ContentType="application/vnd.openxmlformats-officedocument.presentationml.tags+xml"/>
  <Override PartName="/ppt/tags/tag4717.xml" ContentType="application/vnd.openxmlformats-officedocument.presentationml.tags+xml"/>
  <Override PartName="/ppt/tags/tag4718.xml" ContentType="application/vnd.openxmlformats-officedocument.presentationml.tags+xml"/>
  <Override PartName="/ppt/tags/tag4719.xml" ContentType="application/vnd.openxmlformats-officedocument.presentationml.tags+xml"/>
  <Override PartName="/ppt/tags/tag472.xml" ContentType="application/vnd.openxmlformats-officedocument.presentationml.tags+xml"/>
  <Override PartName="/ppt/tags/tag4720.xml" ContentType="application/vnd.openxmlformats-officedocument.presentationml.tags+xml"/>
  <Override PartName="/ppt/tags/tag4721.xml" ContentType="application/vnd.openxmlformats-officedocument.presentationml.tags+xml"/>
  <Override PartName="/ppt/tags/tag4722.xml" ContentType="application/vnd.openxmlformats-officedocument.presentationml.tags+xml"/>
  <Override PartName="/ppt/tags/tag4723.xml" ContentType="application/vnd.openxmlformats-officedocument.presentationml.tags+xml"/>
  <Override PartName="/ppt/tags/tag4724.xml" ContentType="application/vnd.openxmlformats-officedocument.presentationml.tags+xml"/>
  <Override PartName="/ppt/tags/tag4725.xml" ContentType="application/vnd.openxmlformats-officedocument.presentationml.tags+xml"/>
  <Override PartName="/ppt/tags/tag4726.xml" ContentType="application/vnd.openxmlformats-officedocument.presentationml.tags+xml"/>
  <Override PartName="/ppt/tags/tag4727.xml" ContentType="application/vnd.openxmlformats-officedocument.presentationml.tags+xml"/>
  <Override PartName="/ppt/tags/tag4728.xml" ContentType="application/vnd.openxmlformats-officedocument.presentationml.tags+xml"/>
  <Override PartName="/ppt/tags/tag4729.xml" ContentType="application/vnd.openxmlformats-officedocument.presentationml.tags+xml"/>
  <Override PartName="/ppt/tags/tag473.xml" ContentType="application/vnd.openxmlformats-officedocument.presentationml.tags+xml"/>
  <Override PartName="/ppt/tags/tag4730.xml" ContentType="application/vnd.openxmlformats-officedocument.presentationml.tags+xml"/>
  <Override PartName="/ppt/tags/tag4731.xml" ContentType="application/vnd.openxmlformats-officedocument.presentationml.tags+xml"/>
  <Override PartName="/ppt/tags/tag4732.xml" ContentType="application/vnd.openxmlformats-officedocument.presentationml.tags+xml"/>
  <Override PartName="/ppt/tags/tag4733.xml" ContentType="application/vnd.openxmlformats-officedocument.presentationml.tags+xml"/>
  <Override PartName="/ppt/tags/tag4734.xml" ContentType="application/vnd.openxmlformats-officedocument.presentationml.tags+xml"/>
  <Override PartName="/ppt/tags/tag4735.xml" ContentType="application/vnd.openxmlformats-officedocument.presentationml.tags+xml"/>
  <Override PartName="/ppt/tags/tag4736.xml" ContentType="application/vnd.openxmlformats-officedocument.presentationml.tags+xml"/>
  <Override PartName="/ppt/tags/tag4737.xml" ContentType="application/vnd.openxmlformats-officedocument.presentationml.tags+xml"/>
  <Override PartName="/ppt/tags/tag4738.xml" ContentType="application/vnd.openxmlformats-officedocument.presentationml.tags+xml"/>
  <Override PartName="/ppt/tags/tag4739.xml" ContentType="application/vnd.openxmlformats-officedocument.presentationml.tags+xml"/>
  <Override PartName="/ppt/tags/tag474.xml" ContentType="application/vnd.openxmlformats-officedocument.presentationml.tags+xml"/>
  <Override PartName="/ppt/tags/tag4740.xml" ContentType="application/vnd.openxmlformats-officedocument.presentationml.tags+xml"/>
  <Override PartName="/ppt/tags/tag4741.xml" ContentType="application/vnd.openxmlformats-officedocument.presentationml.tags+xml"/>
  <Override PartName="/ppt/tags/tag4742.xml" ContentType="application/vnd.openxmlformats-officedocument.presentationml.tags+xml"/>
  <Override PartName="/ppt/tags/tag4743.xml" ContentType="application/vnd.openxmlformats-officedocument.presentationml.tags+xml"/>
  <Override PartName="/ppt/tags/tag4744.xml" ContentType="application/vnd.openxmlformats-officedocument.presentationml.tags+xml"/>
  <Override PartName="/ppt/tags/tag4745.xml" ContentType="application/vnd.openxmlformats-officedocument.presentationml.tags+xml"/>
  <Override PartName="/ppt/tags/tag4746.xml" ContentType="application/vnd.openxmlformats-officedocument.presentationml.tags+xml"/>
  <Override PartName="/ppt/tags/tag4747.xml" ContentType="application/vnd.openxmlformats-officedocument.presentationml.tags+xml"/>
  <Override PartName="/ppt/tags/tag4748.xml" ContentType="application/vnd.openxmlformats-officedocument.presentationml.tags+xml"/>
  <Override PartName="/ppt/tags/tag4749.xml" ContentType="application/vnd.openxmlformats-officedocument.presentationml.tags+xml"/>
  <Override PartName="/ppt/tags/tag475.xml" ContentType="application/vnd.openxmlformats-officedocument.presentationml.tags+xml"/>
  <Override PartName="/ppt/tags/tag4750.xml" ContentType="application/vnd.openxmlformats-officedocument.presentationml.tags+xml"/>
  <Override PartName="/ppt/tags/tag4751.xml" ContentType="application/vnd.openxmlformats-officedocument.presentationml.tags+xml"/>
  <Override PartName="/ppt/tags/tag4752.xml" ContentType="application/vnd.openxmlformats-officedocument.presentationml.tags+xml"/>
  <Override PartName="/ppt/tags/tag4753.xml" ContentType="application/vnd.openxmlformats-officedocument.presentationml.tags+xml"/>
  <Override PartName="/ppt/tags/tag4754.xml" ContentType="application/vnd.openxmlformats-officedocument.presentationml.tags+xml"/>
  <Override PartName="/ppt/tags/tag4755.xml" ContentType="application/vnd.openxmlformats-officedocument.presentationml.tags+xml"/>
  <Override PartName="/ppt/tags/tag4756.xml" ContentType="application/vnd.openxmlformats-officedocument.presentationml.tags+xml"/>
  <Override PartName="/ppt/tags/tag4757.xml" ContentType="application/vnd.openxmlformats-officedocument.presentationml.tags+xml"/>
  <Override PartName="/ppt/tags/tag4758.xml" ContentType="application/vnd.openxmlformats-officedocument.presentationml.tags+xml"/>
  <Override PartName="/ppt/tags/tag4759.xml" ContentType="application/vnd.openxmlformats-officedocument.presentationml.tags+xml"/>
  <Override PartName="/ppt/tags/tag476.xml" ContentType="application/vnd.openxmlformats-officedocument.presentationml.tags+xml"/>
  <Override PartName="/ppt/tags/tag4760.xml" ContentType="application/vnd.openxmlformats-officedocument.presentationml.tags+xml"/>
  <Override PartName="/ppt/tags/tag4761.xml" ContentType="application/vnd.openxmlformats-officedocument.presentationml.tags+xml"/>
  <Override PartName="/ppt/tags/tag4762.xml" ContentType="application/vnd.openxmlformats-officedocument.presentationml.tags+xml"/>
  <Override PartName="/ppt/tags/tag4763.xml" ContentType="application/vnd.openxmlformats-officedocument.presentationml.tags+xml"/>
  <Override PartName="/ppt/tags/tag4764.xml" ContentType="application/vnd.openxmlformats-officedocument.presentationml.tags+xml"/>
  <Override PartName="/ppt/tags/tag4765.xml" ContentType="application/vnd.openxmlformats-officedocument.presentationml.tags+xml"/>
  <Override PartName="/ppt/tags/tag4766.xml" ContentType="application/vnd.openxmlformats-officedocument.presentationml.tags+xml"/>
  <Override PartName="/ppt/tags/tag4767.xml" ContentType="application/vnd.openxmlformats-officedocument.presentationml.tags+xml"/>
  <Override PartName="/ppt/tags/tag4768.xml" ContentType="application/vnd.openxmlformats-officedocument.presentationml.tags+xml"/>
  <Override PartName="/ppt/tags/tag4769.xml" ContentType="application/vnd.openxmlformats-officedocument.presentationml.tags+xml"/>
  <Override PartName="/ppt/tags/tag477.xml" ContentType="application/vnd.openxmlformats-officedocument.presentationml.tags+xml"/>
  <Override PartName="/ppt/tags/tag4770.xml" ContentType="application/vnd.openxmlformats-officedocument.presentationml.tags+xml"/>
  <Override PartName="/ppt/tags/tag4771.xml" ContentType="application/vnd.openxmlformats-officedocument.presentationml.tags+xml"/>
  <Override PartName="/ppt/tags/tag4772.xml" ContentType="application/vnd.openxmlformats-officedocument.presentationml.tags+xml"/>
  <Override PartName="/ppt/tags/tag4773.xml" ContentType="application/vnd.openxmlformats-officedocument.presentationml.tags+xml"/>
  <Override PartName="/ppt/tags/tag4774.xml" ContentType="application/vnd.openxmlformats-officedocument.presentationml.tags+xml"/>
  <Override PartName="/ppt/tags/tag4775.xml" ContentType="application/vnd.openxmlformats-officedocument.presentationml.tags+xml"/>
  <Override PartName="/ppt/tags/tag4776.xml" ContentType="application/vnd.openxmlformats-officedocument.presentationml.tags+xml"/>
  <Override PartName="/ppt/tags/tag4777.xml" ContentType="application/vnd.openxmlformats-officedocument.presentationml.tags+xml"/>
  <Override PartName="/ppt/tags/tag4778.xml" ContentType="application/vnd.openxmlformats-officedocument.presentationml.tags+xml"/>
  <Override PartName="/ppt/tags/tag4779.xml" ContentType="application/vnd.openxmlformats-officedocument.presentationml.tags+xml"/>
  <Override PartName="/ppt/tags/tag478.xml" ContentType="application/vnd.openxmlformats-officedocument.presentationml.tags+xml"/>
  <Override PartName="/ppt/tags/tag4780.xml" ContentType="application/vnd.openxmlformats-officedocument.presentationml.tags+xml"/>
  <Override PartName="/ppt/tags/tag4781.xml" ContentType="application/vnd.openxmlformats-officedocument.presentationml.tags+xml"/>
  <Override PartName="/ppt/tags/tag4782.xml" ContentType="application/vnd.openxmlformats-officedocument.presentationml.tags+xml"/>
  <Override PartName="/ppt/tags/tag4783.xml" ContentType="application/vnd.openxmlformats-officedocument.presentationml.tags+xml"/>
  <Override PartName="/ppt/tags/tag4784.xml" ContentType="application/vnd.openxmlformats-officedocument.presentationml.tags+xml"/>
  <Override PartName="/ppt/tags/tag4785.xml" ContentType="application/vnd.openxmlformats-officedocument.presentationml.tags+xml"/>
  <Override PartName="/ppt/tags/tag4786.xml" ContentType="application/vnd.openxmlformats-officedocument.presentationml.tags+xml"/>
  <Override PartName="/ppt/tags/tag4787.xml" ContentType="application/vnd.openxmlformats-officedocument.presentationml.tags+xml"/>
  <Override PartName="/ppt/tags/tag4788.xml" ContentType="application/vnd.openxmlformats-officedocument.presentationml.tags+xml"/>
  <Override PartName="/ppt/tags/tag4789.xml" ContentType="application/vnd.openxmlformats-officedocument.presentationml.tags+xml"/>
  <Override PartName="/ppt/tags/tag479.xml" ContentType="application/vnd.openxmlformats-officedocument.presentationml.tags+xml"/>
  <Override PartName="/ppt/tags/tag4790.xml" ContentType="application/vnd.openxmlformats-officedocument.presentationml.tags+xml"/>
  <Override PartName="/ppt/tags/tag4791.xml" ContentType="application/vnd.openxmlformats-officedocument.presentationml.tags+xml"/>
  <Override PartName="/ppt/tags/tag4792.xml" ContentType="application/vnd.openxmlformats-officedocument.presentationml.tags+xml"/>
  <Override PartName="/ppt/tags/tag4793.xml" ContentType="application/vnd.openxmlformats-officedocument.presentationml.tags+xml"/>
  <Override PartName="/ppt/tags/tag4794.xml" ContentType="application/vnd.openxmlformats-officedocument.presentationml.tags+xml"/>
  <Override PartName="/ppt/tags/tag4795.xml" ContentType="application/vnd.openxmlformats-officedocument.presentationml.tags+xml"/>
  <Override PartName="/ppt/tags/tag4796.xml" ContentType="application/vnd.openxmlformats-officedocument.presentationml.tags+xml"/>
  <Override PartName="/ppt/tags/tag4797.xml" ContentType="application/vnd.openxmlformats-officedocument.presentationml.tags+xml"/>
  <Override PartName="/ppt/tags/tag4798.xml" ContentType="application/vnd.openxmlformats-officedocument.presentationml.tags+xml"/>
  <Override PartName="/ppt/tags/tag479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00.xml" ContentType="application/vnd.openxmlformats-officedocument.presentationml.tags+xml"/>
  <Override PartName="/ppt/tags/tag4801.xml" ContentType="application/vnd.openxmlformats-officedocument.presentationml.tags+xml"/>
  <Override PartName="/ppt/tags/tag4802.xml" ContentType="application/vnd.openxmlformats-officedocument.presentationml.tags+xml"/>
  <Override PartName="/ppt/tags/tag4803.xml" ContentType="application/vnd.openxmlformats-officedocument.presentationml.tags+xml"/>
  <Override PartName="/ppt/tags/tag4804.xml" ContentType="application/vnd.openxmlformats-officedocument.presentationml.tags+xml"/>
  <Override PartName="/ppt/tags/tag4805.xml" ContentType="application/vnd.openxmlformats-officedocument.presentationml.tags+xml"/>
  <Override PartName="/ppt/tags/tag4806.xml" ContentType="application/vnd.openxmlformats-officedocument.presentationml.tags+xml"/>
  <Override PartName="/ppt/tags/tag4807.xml" ContentType="application/vnd.openxmlformats-officedocument.presentationml.tags+xml"/>
  <Override PartName="/ppt/tags/tag4808.xml" ContentType="application/vnd.openxmlformats-officedocument.presentationml.tags+xml"/>
  <Override PartName="/ppt/tags/tag4809.xml" ContentType="application/vnd.openxmlformats-officedocument.presentationml.tags+xml"/>
  <Override PartName="/ppt/tags/tag481.xml" ContentType="application/vnd.openxmlformats-officedocument.presentationml.tags+xml"/>
  <Override PartName="/ppt/tags/tag4810.xml" ContentType="application/vnd.openxmlformats-officedocument.presentationml.tags+xml"/>
  <Override PartName="/ppt/tags/tag4811.xml" ContentType="application/vnd.openxmlformats-officedocument.presentationml.tags+xml"/>
  <Override PartName="/ppt/tags/tag4812.xml" ContentType="application/vnd.openxmlformats-officedocument.presentationml.tags+xml"/>
  <Override PartName="/ppt/tags/tag4813.xml" ContentType="application/vnd.openxmlformats-officedocument.presentationml.tags+xml"/>
  <Override PartName="/ppt/tags/tag4814.xml" ContentType="application/vnd.openxmlformats-officedocument.presentationml.tags+xml"/>
  <Override PartName="/ppt/tags/tag4815.xml" ContentType="application/vnd.openxmlformats-officedocument.presentationml.tags+xml"/>
  <Override PartName="/ppt/tags/tag4816.xml" ContentType="application/vnd.openxmlformats-officedocument.presentationml.tags+xml"/>
  <Override PartName="/ppt/tags/tag4817.xml" ContentType="application/vnd.openxmlformats-officedocument.presentationml.tags+xml"/>
  <Override PartName="/ppt/tags/tag4818.xml" ContentType="application/vnd.openxmlformats-officedocument.presentationml.tags+xml"/>
  <Override PartName="/ppt/tags/tag4819.xml" ContentType="application/vnd.openxmlformats-officedocument.presentationml.tags+xml"/>
  <Override PartName="/ppt/tags/tag482.xml" ContentType="application/vnd.openxmlformats-officedocument.presentationml.tags+xml"/>
  <Override PartName="/ppt/tags/tag4820.xml" ContentType="application/vnd.openxmlformats-officedocument.presentationml.tags+xml"/>
  <Override PartName="/ppt/tags/tag4821.xml" ContentType="application/vnd.openxmlformats-officedocument.presentationml.tags+xml"/>
  <Override PartName="/ppt/tags/tag4822.xml" ContentType="application/vnd.openxmlformats-officedocument.presentationml.tags+xml"/>
  <Override PartName="/ppt/tags/tag4823.xml" ContentType="application/vnd.openxmlformats-officedocument.presentationml.tags+xml"/>
  <Override PartName="/ppt/tags/tag4824.xml" ContentType="application/vnd.openxmlformats-officedocument.presentationml.tags+xml"/>
  <Override PartName="/ppt/tags/tag4825.xml" ContentType="application/vnd.openxmlformats-officedocument.presentationml.tags+xml"/>
  <Override PartName="/ppt/tags/tag4826.xml" ContentType="application/vnd.openxmlformats-officedocument.presentationml.tags+xml"/>
  <Override PartName="/ppt/tags/tag4827.xml" ContentType="application/vnd.openxmlformats-officedocument.presentationml.tags+xml"/>
  <Override PartName="/ppt/tags/tag4828.xml" ContentType="application/vnd.openxmlformats-officedocument.presentationml.tags+xml"/>
  <Override PartName="/ppt/tags/tag4829.xml" ContentType="application/vnd.openxmlformats-officedocument.presentationml.tags+xml"/>
  <Override PartName="/ppt/tags/tag483.xml" ContentType="application/vnd.openxmlformats-officedocument.presentationml.tags+xml"/>
  <Override PartName="/ppt/tags/tag4830.xml" ContentType="application/vnd.openxmlformats-officedocument.presentationml.tags+xml"/>
  <Override PartName="/ppt/tags/tag4831.xml" ContentType="application/vnd.openxmlformats-officedocument.presentationml.tags+xml"/>
  <Override PartName="/ppt/tags/tag4832.xml" ContentType="application/vnd.openxmlformats-officedocument.presentationml.tags+xml"/>
  <Override PartName="/ppt/tags/tag4833.xml" ContentType="application/vnd.openxmlformats-officedocument.presentationml.tags+xml"/>
  <Override PartName="/ppt/tags/tag4834.xml" ContentType="application/vnd.openxmlformats-officedocument.presentationml.tags+xml"/>
  <Override PartName="/ppt/tags/tag4835.xml" ContentType="application/vnd.openxmlformats-officedocument.presentationml.tags+xml"/>
  <Override PartName="/ppt/tags/tag4836.xml" ContentType="application/vnd.openxmlformats-officedocument.presentationml.tags+xml"/>
  <Override PartName="/ppt/tags/tag4837.xml" ContentType="application/vnd.openxmlformats-officedocument.presentationml.tags+xml"/>
  <Override PartName="/ppt/tags/tag4838.xml" ContentType="application/vnd.openxmlformats-officedocument.presentationml.tags+xml"/>
  <Override PartName="/ppt/tags/tag4839.xml" ContentType="application/vnd.openxmlformats-officedocument.presentationml.tags+xml"/>
  <Override PartName="/ppt/tags/tag484.xml" ContentType="application/vnd.openxmlformats-officedocument.presentationml.tags+xml"/>
  <Override PartName="/ppt/tags/tag4840.xml" ContentType="application/vnd.openxmlformats-officedocument.presentationml.tags+xml"/>
  <Override PartName="/ppt/tags/tag4841.xml" ContentType="application/vnd.openxmlformats-officedocument.presentationml.tags+xml"/>
  <Override PartName="/ppt/tags/tag4842.xml" ContentType="application/vnd.openxmlformats-officedocument.presentationml.tags+xml"/>
  <Override PartName="/ppt/tags/tag4843.xml" ContentType="application/vnd.openxmlformats-officedocument.presentationml.tags+xml"/>
  <Override PartName="/ppt/tags/tag4844.xml" ContentType="application/vnd.openxmlformats-officedocument.presentationml.tags+xml"/>
  <Override PartName="/ppt/tags/tag4845.xml" ContentType="application/vnd.openxmlformats-officedocument.presentationml.tags+xml"/>
  <Override PartName="/ppt/tags/tag4846.xml" ContentType="application/vnd.openxmlformats-officedocument.presentationml.tags+xml"/>
  <Override PartName="/ppt/tags/tag4847.xml" ContentType="application/vnd.openxmlformats-officedocument.presentationml.tags+xml"/>
  <Override PartName="/ppt/tags/tag4848.xml" ContentType="application/vnd.openxmlformats-officedocument.presentationml.tags+xml"/>
  <Override PartName="/ppt/tags/tag4849.xml" ContentType="application/vnd.openxmlformats-officedocument.presentationml.tags+xml"/>
  <Override PartName="/ppt/tags/tag485.xml" ContentType="application/vnd.openxmlformats-officedocument.presentationml.tags+xml"/>
  <Override PartName="/ppt/tags/tag4850.xml" ContentType="application/vnd.openxmlformats-officedocument.presentationml.tags+xml"/>
  <Override PartName="/ppt/tags/tag4851.xml" ContentType="application/vnd.openxmlformats-officedocument.presentationml.tags+xml"/>
  <Override PartName="/ppt/tags/tag4852.xml" ContentType="application/vnd.openxmlformats-officedocument.presentationml.tags+xml"/>
  <Override PartName="/ppt/tags/tag4853.xml" ContentType="application/vnd.openxmlformats-officedocument.presentationml.tags+xml"/>
  <Override PartName="/ppt/tags/tag4854.xml" ContentType="application/vnd.openxmlformats-officedocument.presentationml.tags+xml"/>
  <Override PartName="/ppt/tags/tag4855.xml" ContentType="application/vnd.openxmlformats-officedocument.presentationml.tags+xml"/>
  <Override PartName="/ppt/tags/tag4856.xml" ContentType="application/vnd.openxmlformats-officedocument.presentationml.tags+xml"/>
  <Override PartName="/ppt/tags/tag4857.xml" ContentType="application/vnd.openxmlformats-officedocument.presentationml.tags+xml"/>
  <Override PartName="/ppt/tags/tag4858.xml" ContentType="application/vnd.openxmlformats-officedocument.presentationml.tags+xml"/>
  <Override PartName="/ppt/tags/tag4859.xml" ContentType="application/vnd.openxmlformats-officedocument.presentationml.tags+xml"/>
  <Override PartName="/ppt/tags/tag486.xml" ContentType="application/vnd.openxmlformats-officedocument.presentationml.tags+xml"/>
  <Override PartName="/ppt/tags/tag4860.xml" ContentType="application/vnd.openxmlformats-officedocument.presentationml.tags+xml"/>
  <Override PartName="/ppt/tags/tag4861.xml" ContentType="application/vnd.openxmlformats-officedocument.presentationml.tags+xml"/>
  <Override PartName="/ppt/tags/tag4862.xml" ContentType="application/vnd.openxmlformats-officedocument.presentationml.tags+xml"/>
  <Override PartName="/ppt/tags/tag4863.xml" ContentType="application/vnd.openxmlformats-officedocument.presentationml.tags+xml"/>
  <Override PartName="/ppt/tags/tag4864.xml" ContentType="application/vnd.openxmlformats-officedocument.presentationml.tags+xml"/>
  <Override PartName="/ppt/tags/tag4865.xml" ContentType="application/vnd.openxmlformats-officedocument.presentationml.tags+xml"/>
  <Override PartName="/ppt/tags/tag4866.xml" ContentType="application/vnd.openxmlformats-officedocument.presentationml.tags+xml"/>
  <Override PartName="/ppt/tags/tag4867.xml" ContentType="application/vnd.openxmlformats-officedocument.presentationml.tags+xml"/>
  <Override PartName="/ppt/tags/tag4868.xml" ContentType="application/vnd.openxmlformats-officedocument.presentationml.tags+xml"/>
  <Override PartName="/ppt/tags/tag4869.xml" ContentType="application/vnd.openxmlformats-officedocument.presentationml.tags+xml"/>
  <Override PartName="/ppt/tags/tag487.xml" ContentType="application/vnd.openxmlformats-officedocument.presentationml.tags+xml"/>
  <Override PartName="/ppt/tags/tag4870.xml" ContentType="application/vnd.openxmlformats-officedocument.presentationml.tags+xml"/>
  <Override PartName="/ppt/tags/tag4871.xml" ContentType="application/vnd.openxmlformats-officedocument.presentationml.tags+xml"/>
  <Override PartName="/ppt/tags/tag4872.xml" ContentType="application/vnd.openxmlformats-officedocument.presentationml.tags+xml"/>
  <Override PartName="/ppt/tags/tag4873.xml" ContentType="application/vnd.openxmlformats-officedocument.presentationml.tags+xml"/>
  <Override PartName="/ppt/tags/tag4874.xml" ContentType="application/vnd.openxmlformats-officedocument.presentationml.tags+xml"/>
  <Override PartName="/ppt/tags/tag4875.xml" ContentType="application/vnd.openxmlformats-officedocument.presentationml.tags+xml"/>
  <Override PartName="/ppt/tags/tag4876.xml" ContentType="application/vnd.openxmlformats-officedocument.presentationml.tags+xml"/>
  <Override PartName="/ppt/tags/tag4877.xml" ContentType="application/vnd.openxmlformats-officedocument.presentationml.tags+xml"/>
  <Override PartName="/ppt/tags/tag4878.xml" ContentType="application/vnd.openxmlformats-officedocument.presentationml.tags+xml"/>
  <Override PartName="/ppt/tags/tag4879.xml" ContentType="application/vnd.openxmlformats-officedocument.presentationml.tags+xml"/>
  <Override PartName="/ppt/tags/tag488.xml" ContentType="application/vnd.openxmlformats-officedocument.presentationml.tags+xml"/>
  <Override PartName="/ppt/tags/tag4880.xml" ContentType="application/vnd.openxmlformats-officedocument.presentationml.tags+xml"/>
  <Override PartName="/ppt/tags/tag4881.xml" ContentType="application/vnd.openxmlformats-officedocument.presentationml.tags+xml"/>
  <Override PartName="/ppt/tags/tag4882.xml" ContentType="application/vnd.openxmlformats-officedocument.presentationml.tags+xml"/>
  <Override PartName="/ppt/tags/tag4883.xml" ContentType="application/vnd.openxmlformats-officedocument.presentationml.tags+xml"/>
  <Override PartName="/ppt/tags/tag4884.xml" ContentType="application/vnd.openxmlformats-officedocument.presentationml.tags+xml"/>
  <Override PartName="/ppt/tags/tag4885.xml" ContentType="application/vnd.openxmlformats-officedocument.presentationml.tags+xml"/>
  <Override PartName="/ppt/tags/tag4886.xml" ContentType="application/vnd.openxmlformats-officedocument.presentationml.tags+xml"/>
  <Override PartName="/ppt/tags/tag4887.xml" ContentType="application/vnd.openxmlformats-officedocument.presentationml.tags+xml"/>
  <Override PartName="/ppt/tags/tag4888.xml" ContentType="application/vnd.openxmlformats-officedocument.presentationml.tags+xml"/>
  <Override PartName="/ppt/tags/tag4889.xml" ContentType="application/vnd.openxmlformats-officedocument.presentationml.tags+xml"/>
  <Override PartName="/ppt/tags/tag489.xml" ContentType="application/vnd.openxmlformats-officedocument.presentationml.tags+xml"/>
  <Override PartName="/ppt/tags/tag4890.xml" ContentType="application/vnd.openxmlformats-officedocument.presentationml.tags+xml"/>
  <Override PartName="/ppt/tags/tag4891.xml" ContentType="application/vnd.openxmlformats-officedocument.presentationml.tags+xml"/>
  <Override PartName="/ppt/tags/tag4892.xml" ContentType="application/vnd.openxmlformats-officedocument.presentationml.tags+xml"/>
  <Override PartName="/ppt/tags/tag4893.xml" ContentType="application/vnd.openxmlformats-officedocument.presentationml.tags+xml"/>
  <Override PartName="/ppt/tags/tag4894.xml" ContentType="application/vnd.openxmlformats-officedocument.presentationml.tags+xml"/>
  <Override PartName="/ppt/tags/tag4895.xml" ContentType="application/vnd.openxmlformats-officedocument.presentationml.tags+xml"/>
  <Override PartName="/ppt/tags/tag4896.xml" ContentType="application/vnd.openxmlformats-officedocument.presentationml.tags+xml"/>
  <Override PartName="/ppt/tags/tag4897.xml" ContentType="application/vnd.openxmlformats-officedocument.presentationml.tags+xml"/>
  <Override PartName="/ppt/tags/tag4898.xml" ContentType="application/vnd.openxmlformats-officedocument.presentationml.tags+xml"/>
  <Override PartName="/ppt/tags/tag489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00.xml" ContentType="application/vnd.openxmlformats-officedocument.presentationml.tags+xml"/>
  <Override PartName="/ppt/tags/tag4901.xml" ContentType="application/vnd.openxmlformats-officedocument.presentationml.tags+xml"/>
  <Override PartName="/ppt/tags/tag4902.xml" ContentType="application/vnd.openxmlformats-officedocument.presentationml.tags+xml"/>
  <Override PartName="/ppt/tags/tag4903.xml" ContentType="application/vnd.openxmlformats-officedocument.presentationml.tags+xml"/>
  <Override PartName="/ppt/tags/tag4904.xml" ContentType="application/vnd.openxmlformats-officedocument.presentationml.tags+xml"/>
  <Override PartName="/ppt/tags/tag4905.xml" ContentType="application/vnd.openxmlformats-officedocument.presentationml.tags+xml"/>
  <Override PartName="/ppt/tags/tag4906.xml" ContentType="application/vnd.openxmlformats-officedocument.presentationml.tags+xml"/>
  <Override PartName="/ppt/tags/tag4907.xml" ContentType="application/vnd.openxmlformats-officedocument.presentationml.tags+xml"/>
  <Override PartName="/ppt/tags/tag4908.xml" ContentType="application/vnd.openxmlformats-officedocument.presentationml.tags+xml"/>
  <Override PartName="/ppt/tags/tag4909.xml" ContentType="application/vnd.openxmlformats-officedocument.presentationml.tags+xml"/>
  <Override PartName="/ppt/tags/tag491.xml" ContentType="application/vnd.openxmlformats-officedocument.presentationml.tags+xml"/>
  <Override PartName="/ppt/tags/tag4910.xml" ContentType="application/vnd.openxmlformats-officedocument.presentationml.tags+xml"/>
  <Override PartName="/ppt/tags/tag4911.xml" ContentType="application/vnd.openxmlformats-officedocument.presentationml.tags+xml"/>
  <Override PartName="/ppt/tags/tag4912.xml" ContentType="application/vnd.openxmlformats-officedocument.presentationml.tags+xml"/>
  <Override PartName="/ppt/tags/tag4913.xml" ContentType="application/vnd.openxmlformats-officedocument.presentationml.tags+xml"/>
  <Override PartName="/ppt/tags/tag4914.xml" ContentType="application/vnd.openxmlformats-officedocument.presentationml.tags+xml"/>
  <Override PartName="/ppt/tags/tag4915.xml" ContentType="application/vnd.openxmlformats-officedocument.presentationml.tags+xml"/>
  <Override PartName="/ppt/tags/tag4916.xml" ContentType="application/vnd.openxmlformats-officedocument.presentationml.tags+xml"/>
  <Override PartName="/ppt/tags/tag4917.xml" ContentType="application/vnd.openxmlformats-officedocument.presentationml.tags+xml"/>
  <Override PartName="/ppt/tags/tag4918.xml" ContentType="application/vnd.openxmlformats-officedocument.presentationml.tags+xml"/>
  <Override PartName="/ppt/tags/tag4919.xml" ContentType="application/vnd.openxmlformats-officedocument.presentationml.tags+xml"/>
  <Override PartName="/ppt/tags/tag492.xml" ContentType="application/vnd.openxmlformats-officedocument.presentationml.tags+xml"/>
  <Override PartName="/ppt/tags/tag4920.xml" ContentType="application/vnd.openxmlformats-officedocument.presentationml.tags+xml"/>
  <Override PartName="/ppt/tags/tag4921.xml" ContentType="application/vnd.openxmlformats-officedocument.presentationml.tags+xml"/>
  <Override PartName="/ppt/tags/tag4922.xml" ContentType="application/vnd.openxmlformats-officedocument.presentationml.tags+xml"/>
  <Override PartName="/ppt/tags/tag4923.xml" ContentType="application/vnd.openxmlformats-officedocument.presentationml.tags+xml"/>
  <Override PartName="/ppt/tags/tag4924.xml" ContentType="application/vnd.openxmlformats-officedocument.presentationml.tags+xml"/>
  <Override PartName="/ppt/tags/tag4925.xml" ContentType="application/vnd.openxmlformats-officedocument.presentationml.tags+xml"/>
  <Override PartName="/ppt/tags/tag4926.xml" ContentType="application/vnd.openxmlformats-officedocument.presentationml.tags+xml"/>
  <Override PartName="/ppt/tags/tag4927.xml" ContentType="application/vnd.openxmlformats-officedocument.presentationml.tags+xml"/>
  <Override PartName="/ppt/tags/tag4928.xml" ContentType="application/vnd.openxmlformats-officedocument.presentationml.tags+xml"/>
  <Override PartName="/ppt/tags/tag4929.xml" ContentType="application/vnd.openxmlformats-officedocument.presentationml.tags+xml"/>
  <Override PartName="/ppt/tags/tag493.xml" ContentType="application/vnd.openxmlformats-officedocument.presentationml.tags+xml"/>
  <Override PartName="/ppt/tags/tag4930.xml" ContentType="application/vnd.openxmlformats-officedocument.presentationml.tags+xml"/>
  <Override PartName="/ppt/tags/tag4931.xml" ContentType="application/vnd.openxmlformats-officedocument.presentationml.tags+xml"/>
  <Override PartName="/ppt/tags/tag4932.xml" ContentType="application/vnd.openxmlformats-officedocument.presentationml.tags+xml"/>
  <Override PartName="/ppt/tags/tag4933.xml" ContentType="application/vnd.openxmlformats-officedocument.presentationml.tags+xml"/>
  <Override PartName="/ppt/tags/tag4934.xml" ContentType="application/vnd.openxmlformats-officedocument.presentationml.tags+xml"/>
  <Override PartName="/ppt/tags/tag4935.xml" ContentType="application/vnd.openxmlformats-officedocument.presentationml.tags+xml"/>
  <Override PartName="/ppt/tags/tag4936.xml" ContentType="application/vnd.openxmlformats-officedocument.presentationml.tags+xml"/>
  <Override PartName="/ppt/tags/tag4937.xml" ContentType="application/vnd.openxmlformats-officedocument.presentationml.tags+xml"/>
  <Override PartName="/ppt/tags/tag4938.xml" ContentType="application/vnd.openxmlformats-officedocument.presentationml.tags+xml"/>
  <Override PartName="/ppt/tags/tag4939.xml" ContentType="application/vnd.openxmlformats-officedocument.presentationml.tags+xml"/>
  <Override PartName="/ppt/tags/tag494.xml" ContentType="application/vnd.openxmlformats-officedocument.presentationml.tags+xml"/>
  <Override PartName="/ppt/tags/tag4940.xml" ContentType="application/vnd.openxmlformats-officedocument.presentationml.tags+xml"/>
  <Override PartName="/ppt/tags/tag4941.xml" ContentType="application/vnd.openxmlformats-officedocument.presentationml.tags+xml"/>
  <Override PartName="/ppt/tags/tag4942.xml" ContentType="application/vnd.openxmlformats-officedocument.presentationml.tags+xml"/>
  <Override PartName="/ppt/tags/tag4943.xml" ContentType="application/vnd.openxmlformats-officedocument.presentationml.tags+xml"/>
  <Override PartName="/ppt/tags/tag4944.xml" ContentType="application/vnd.openxmlformats-officedocument.presentationml.tags+xml"/>
  <Override PartName="/ppt/tags/tag4945.xml" ContentType="application/vnd.openxmlformats-officedocument.presentationml.tags+xml"/>
  <Override PartName="/ppt/tags/tag4946.xml" ContentType="application/vnd.openxmlformats-officedocument.presentationml.tags+xml"/>
  <Override PartName="/ppt/tags/tag4947.xml" ContentType="application/vnd.openxmlformats-officedocument.presentationml.tags+xml"/>
  <Override PartName="/ppt/tags/tag4948.xml" ContentType="application/vnd.openxmlformats-officedocument.presentationml.tags+xml"/>
  <Override PartName="/ppt/tags/tag4949.xml" ContentType="application/vnd.openxmlformats-officedocument.presentationml.tags+xml"/>
  <Override PartName="/ppt/tags/tag495.xml" ContentType="application/vnd.openxmlformats-officedocument.presentationml.tags+xml"/>
  <Override PartName="/ppt/tags/tag4950.xml" ContentType="application/vnd.openxmlformats-officedocument.presentationml.tags+xml"/>
  <Override PartName="/ppt/tags/tag4951.xml" ContentType="application/vnd.openxmlformats-officedocument.presentationml.tags+xml"/>
  <Override PartName="/ppt/tags/tag4952.xml" ContentType="application/vnd.openxmlformats-officedocument.presentationml.tags+xml"/>
  <Override PartName="/ppt/tags/tag4953.xml" ContentType="application/vnd.openxmlformats-officedocument.presentationml.tags+xml"/>
  <Override PartName="/ppt/tags/tag4954.xml" ContentType="application/vnd.openxmlformats-officedocument.presentationml.tags+xml"/>
  <Override PartName="/ppt/tags/tag4955.xml" ContentType="application/vnd.openxmlformats-officedocument.presentationml.tags+xml"/>
  <Override PartName="/ppt/tags/tag4956.xml" ContentType="application/vnd.openxmlformats-officedocument.presentationml.tags+xml"/>
  <Override PartName="/ppt/tags/tag4957.xml" ContentType="application/vnd.openxmlformats-officedocument.presentationml.tags+xml"/>
  <Override PartName="/ppt/tags/tag4958.xml" ContentType="application/vnd.openxmlformats-officedocument.presentationml.tags+xml"/>
  <Override PartName="/ppt/tags/tag4959.xml" ContentType="application/vnd.openxmlformats-officedocument.presentationml.tags+xml"/>
  <Override PartName="/ppt/tags/tag496.xml" ContentType="application/vnd.openxmlformats-officedocument.presentationml.tags+xml"/>
  <Override PartName="/ppt/tags/tag4960.xml" ContentType="application/vnd.openxmlformats-officedocument.presentationml.tags+xml"/>
  <Override PartName="/ppt/tags/tag4961.xml" ContentType="application/vnd.openxmlformats-officedocument.presentationml.tags+xml"/>
  <Override PartName="/ppt/tags/tag4962.xml" ContentType="application/vnd.openxmlformats-officedocument.presentationml.tags+xml"/>
  <Override PartName="/ppt/tags/tag4963.xml" ContentType="application/vnd.openxmlformats-officedocument.presentationml.tags+xml"/>
  <Override PartName="/ppt/tags/tag4964.xml" ContentType="application/vnd.openxmlformats-officedocument.presentationml.tags+xml"/>
  <Override PartName="/ppt/tags/tag4965.xml" ContentType="application/vnd.openxmlformats-officedocument.presentationml.tags+xml"/>
  <Override PartName="/ppt/tags/tag4966.xml" ContentType="application/vnd.openxmlformats-officedocument.presentationml.tags+xml"/>
  <Override PartName="/ppt/tags/tag4967.xml" ContentType="application/vnd.openxmlformats-officedocument.presentationml.tags+xml"/>
  <Override PartName="/ppt/tags/tag4968.xml" ContentType="application/vnd.openxmlformats-officedocument.presentationml.tags+xml"/>
  <Override PartName="/ppt/tags/tag4969.xml" ContentType="application/vnd.openxmlformats-officedocument.presentationml.tags+xml"/>
  <Override PartName="/ppt/tags/tag497.xml" ContentType="application/vnd.openxmlformats-officedocument.presentationml.tags+xml"/>
  <Override PartName="/ppt/tags/tag4970.xml" ContentType="application/vnd.openxmlformats-officedocument.presentationml.tags+xml"/>
  <Override PartName="/ppt/tags/tag4971.xml" ContentType="application/vnd.openxmlformats-officedocument.presentationml.tags+xml"/>
  <Override PartName="/ppt/tags/tag4972.xml" ContentType="application/vnd.openxmlformats-officedocument.presentationml.tags+xml"/>
  <Override PartName="/ppt/tags/tag4973.xml" ContentType="application/vnd.openxmlformats-officedocument.presentationml.tags+xml"/>
  <Override PartName="/ppt/tags/tag4974.xml" ContentType="application/vnd.openxmlformats-officedocument.presentationml.tags+xml"/>
  <Override PartName="/ppt/tags/tag4975.xml" ContentType="application/vnd.openxmlformats-officedocument.presentationml.tags+xml"/>
  <Override PartName="/ppt/tags/tag4976.xml" ContentType="application/vnd.openxmlformats-officedocument.presentationml.tags+xml"/>
  <Override PartName="/ppt/tags/tag4977.xml" ContentType="application/vnd.openxmlformats-officedocument.presentationml.tags+xml"/>
  <Override PartName="/ppt/tags/tag4978.xml" ContentType="application/vnd.openxmlformats-officedocument.presentationml.tags+xml"/>
  <Override PartName="/ppt/tags/tag4979.xml" ContentType="application/vnd.openxmlformats-officedocument.presentationml.tags+xml"/>
  <Override PartName="/ppt/tags/tag498.xml" ContentType="application/vnd.openxmlformats-officedocument.presentationml.tags+xml"/>
  <Override PartName="/ppt/tags/tag4980.xml" ContentType="application/vnd.openxmlformats-officedocument.presentationml.tags+xml"/>
  <Override PartName="/ppt/tags/tag4981.xml" ContentType="application/vnd.openxmlformats-officedocument.presentationml.tags+xml"/>
  <Override PartName="/ppt/tags/tag4982.xml" ContentType="application/vnd.openxmlformats-officedocument.presentationml.tags+xml"/>
  <Override PartName="/ppt/tags/tag4983.xml" ContentType="application/vnd.openxmlformats-officedocument.presentationml.tags+xml"/>
  <Override PartName="/ppt/tags/tag4984.xml" ContentType="application/vnd.openxmlformats-officedocument.presentationml.tags+xml"/>
  <Override PartName="/ppt/tags/tag4985.xml" ContentType="application/vnd.openxmlformats-officedocument.presentationml.tags+xml"/>
  <Override PartName="/ppt/tags/tag4986.xml" ContentType="application/vnd.openxmlformats-officedocument.presentationml.tags+xml"/>
  <Override PartName="/ppt/tags/tag4987.xml" ContentType="application/vnd.openxmlformats-officedocument.presentationml.tags+xml"/>
  <Override PartName="/ppt/tags/tag4988.xml" ContentType="application/vnd.openxmlformats-officedocument.presentationml.tags+xml"/>
  <Override PartName="/ppt/tags/tag4989.xml" ContentType="application/vnd.openxmlformats-officedocument.presentationml.tags+xml"/>
  <Override PartName="/ppt/tags/tag499.xml" ContentType="application/vnd.openxmlformats-officedocument.presentationml.tags+xml"/>
  <Override PartName="/ppt/tags/tag4990.xml" ContentType="application/vnd.openxmlformats-officedocument.presentationml.tags+xml"/>
  <Override PartName="/ppt/tags/tag4991.xml" ContentType="application/vnd.openxmlformats-officedocument.presentationml.tags+xml"/>
  <Override PartName="/ppt/tags/tag4992.xml" ContentType="application/vnd.openxmlformats-officedocument.presentationml.tags+xml"/>
  <Override PartName="/ppt/tags/tag4993.xml" ContentType="application/vnd.openxmlformats-officedocument.presentationml.tags+xml"/>
  <Override PartName="/ppt/tags/tag4994.xml" ContentType="application/vnd.openxmlformats-officedocument.presentationml.tags+xml"/>
  <Override PartName="/ppt/tags/tag4995.xml" ContentType="application/vnd.openxmlformats-officedocument.presentationml.tags+xml"/>
  <Override PartName="/ppt/tags/tag4996.xml" ContentType="application/vnd.openxmlformats-officedocument.presentationml.tags+xml"/>
  <Override PartName="/ppt/tags/tag4997.xml" ContentType="application/vnd.openxmlformats-officedocument.presentationml.tags+xml"/>
  <Override PartName="/ppt/tags/tag4998.xml" ContentType="application/vnd.openxmlformats-officedocument.presentationml.tags+xml"/>
  <Override PartName="/ppt/tags/tag49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00.xml" ContentType="application/vnd.openxmlformats-officedocument.presentationml.tags+xml"/>
  <Override PartName="/ppt/tags/tag5001.xml" ContentType="application/vnd.openxmlformats-officedocument.presentationml.tags+xml"/>
  <Override PartName="/ppt/tags/tag5002.xml" ContentType="application/vnd.openxmlformats-officedocument.presentationml.tags+xml"/>
  <Override PartName="/ppt/tags/tag5003.xml" ContentType="application/vnd.openxmlformats-officedocument.presentationml.tags+xml"/>
  <Override PartName="/ppt/tags/tag5004.xml" ContentType="application/vnd.openxmlformats-officedocument.presentationml.tags+xml"/>
  <Override PartName="/ppt/tags/tag5005.xml" ContentType="application/vnd.openxmlformats-officedocument.presentationml.tags+xml"/>
  <Override PartName="/ppt/tags/tag5006.xml" ContentType="application/vnd.openxmlformats-officedocument.presentationml.tags+xml"/>
  <Override PartName="/ppt/tags/tag5007.xml" ContentType="application/vnd.openxmlformats-officedocument.presentationml.tags+xml"/>
  <Override PartName="/ppt/tags/tag5008.xml" ContentType="application/vnd.openxmlformats-officedocument.presentationml.tags+xml"/>
  <Override PartName="/ppt/tags/tag5009.xml" ContentType="application/vnd.openxmlformats-officedocument.presentationml.tags+xml"/>
  <Override PartName="/ppt/tags/tag501.xml" ContentType="application/vnd.openxmlformats-officedocument.presentationml.tags+xml"/>
  <Override PartName="/ppt/tags/tag5010.xml" ContentType="application/vnd.openxmlformats-officedocument.presentationml.tags+xml"/>
  <Override PartName="/ppt/tags/tag5011.xml" ContentType="application/vnd.openxmlformats-officedocument.presentationml.tags+xml"/>
  <Override PartName="/ppt/tags/tag5012.xml" ContentType="application/vnd.openxmlformats-officedocument.presentationml.tags+xml"/>
  <Override PartName="/ppt/tags/tag5013.xml" ContentType="application/vnd.openxmlformats-officedocument.presentationml.tags+xml"/>
  <Override PartName="/ppt/tags/tag5014.xml" ContentType="application/vnd.openxmlformats-officedocument.presentationml.tags+xml"/>
  <Override PartName="/ppt/tags/tag5015.xml" ContentType="application/vnd.openxmlformats-officedocument.presentationml.tags+xml"/>
  <Override PartName="/ppt/tags/tag5016.xml" ContentType="application/vnd.openxmlformats-officedocument.presentationml.tags+xml"/>
  <Override PartName="/ppt/tags/tag5017.xml" ContentType="application/vnd.openxmlformats-officedocument.presentationml.tags+xml"/>
  <Override PartName="/ppt/tags/tag5018.xml" ContentType="application/vnd.openxmlformats-officedocument.presentationml.tags+xml"/>
  <Override PartName="/ppt/tags/tag5019.xml" ContentType="application/vnd.openxmlformats-officedocument.presentationml.tags+xml"/>
  <Override PartName="/ppt/tags/tag502.xml" ContentType="application/vnd.openxmlformats-officedocument.presentationml.tags+xml"/>
  <Override PartName="/ppt/tags/tag5020.xml" ContentType="application/vnd.openxmlformats-officedocument.presentationml.tags+xml"/>
  <Override PartName="/ppt/tags/tag5021.xml" ContentType="application/vnd.openxmlformats-officedocument.presentationml.tags+xml"/>
  <Override PartName="/ppt/tags/tag5022.xml" ContentType="application/vnd.openxmlformats-officedocument.presentationml.tags+xml"/>
  <Override PartName="/ppt/tags/tag5023.xml" ContentType="application/vnd.openxmlformats-officedocument.presentationml.tags+xml"/>
  <Override PartName="/ppt/tags/tag5024.xml" ContentType="application/vnd.openxmlformats-officedocument.presentationml.tags+xml"/>
  <Override PartName="/ppt/tags/tag5025.xml" ContentType="application/vnd.openxmlformats-officedocument.presentationml.tags+xml"/>
  <Override PartName="/ppt/tags/tag5026.xml" ContentType="application/vnd.openxmlformats-officedocument.presentationml.tags+xml"/>
  <Override PartName="/ppt/tags/tag5027.xml" ContentType="application/vnd.openxmlformats-officedocument.presentationml.tags+xml"/>
  <Override PartName="/ppt/tags/tag5028.xml" ContentType="application/vnd.openxmlformats-officedocument.presentationml.tags+xml"/>
  <Override PartName="/ppt/tags/tag5029.xml" ContentType="application/vnd.openxmlformats-officedocument.presentationml.tags+xml"/>
  <Override PartName="/ppt/tags/tag503.xml" ContentType="application/vnd.openxmlformats-officedocument.presentationml.tags+xml"/>
  <Override PartName="/ppt/tags/tag5030.xml" ContentType="application/vnd.openxmlformats-officedocument.presentationml.tags+xml"/>
  <Override PartName="/ppt/tags/tag5031.xml" ContentType="application/vnd.openxmlformats-officedocument.presentationml.tags+xml"/>
  <Override PartName="/ppt/tags/tag5032.xml" ContentType="application/vnd.openxmlformats-officedocument.presentationml.tags+xml"/>
  <Override PartName="/ppt/tags/tag5033.xml" ContentType="application/vnd.openxmlformats-officedocument.presentationml.tags+xml"/>
  <Override PartName="/ppt/tags/tag5034.xml" ContentType="application/vnd.openxmlformats-officedocument.presentationml.tags+xml"/>
  <Override PartName="/ppt/tags/tag5035.xml" ContentType="application/vnd.openxmlformats-officedocument.presentationml.tags+xml"/>
  <Override PartName="/ppt/tags/tag5036.xml" ContentType="application/vnd.openxmlformats-officedocument.presentationml.tags+xml"/>
  <Override PartName="/ppt/tags/tag5037.xml" ContentType="application/vnd.openxmlformats-officedocument.presentationml.tags+xml"/>
  <Override PartName="/ppt/tags/tag5038.xml" ContentType="application/vnd.openxmlformats-officedocument.presentationml.tags+xml"/>
  <Override PartName="/ppt/tags/tag5039.xml" ContentType="application/vnd.openxmlformats-officedocument.presentationml.tags+xml"/>
  <Override PartName="/ppt/tags/tag504.xml" ContentType="application/vnd.openxmlformats-officedocument.presentationml.tags+xml"/>
  <Override PartName="/ppt/tags/tag5040.xml" ContentType="application/vnd.openxmlformats-officedocument.presentationml.tags+xml"/>
  <Override PartName="/ppt/tags/tag5041.xml" ContentType="application/vnd.openxmlformats-officedocument.presentationml.tags+xml"/>
  <Override PartName="/ppt/tags/tag5042.xml" ContentType="application/vnd.openxmlformats-officedocument.presentationml.tags+xml"/>
  <Override PartName="/ppt/tags/tag5043.xml" ContentType="application/vnd.openxmlformats-officedocument.presentationml.tags+xml"/>
  <Override PartName="/ppt/tags/tag5044.xml" ContentType="application/vnd.openxmlformats-officedocument.presentationml.tags+xml"/>
  <Override PartName="/ppt/tags/tag5045.xml" ContentType="application/vnd.openxmlformats-officedocument.presentationml.tags+xml"/>
  <Override PartName="/ppt/tags/tag5046.xml" ContentType="application/vnd.openxmlformats-officedocument.presentationml.tags+xml"/>
  <Override PartName="/ppt/tags/tag5047.xml" ContentType="application/vnd.openxmlformats-officedocument.presentationml.tags+xml"/>
  <Override PartName="/ppt/tags/tag5048.xml" ContentType="application/vnd.openxmlformats-officedocument.presentationml.tags+xml"/>
  <Override PartName="/ppt/tags/tag5049.xml" ContentType="application/vnd.openxmlformats-officedocument.presentationml.tags+xml"/>
  <Override PartName="/ppt/tags/tag505.xml" ContentType="application/vnd.openxmlformats-officedocument.presentationml.tags+xml"/>
  <Override PartName="/ppt/tags/tag5050.xml" ContentType="application/vnd.openxmlformats-officedocument.presentationml.tags+xml"/>
  <Override PartName="/ppt/tags/tag5051.xml" ContentType="application/vnd.openxmlformats-officedocument.presentationml.tags+xml"/>
  <Override PartName="/ppt/tags/tag5052.xml" ContentType="application/vnd.openxmlformats-officedocument.presentationml.tags+xml"/>
  <Override PartName="/ppt/tags/tag5053.xml" ContentType="application/vnd.openxmlformats-officedocument.presentationml.tags+xml"/>
  <Override PartName="/ppt/tags/tag5054.xml" ContentType="application/vnd.openxmlformats-officedocument.presentationml.tags+xml"/>
  <Override PartName="/ppt/tags/tag5055.xml" ContentType="application/vnd.openxmlformats-officedocument.presentationml.tags+xml"/>
  <Override PartName="/ppt/tags/tag5056.xml" ContentType="application/vnd.openxmlformats-officedocument.presentationml.tags+xml"/>
  <Override PartName="/ppt/tags/tag5057.xml" ContentType="application/vnd.openxmlformats-officedocument.presentationml.tags+xml"/>
  <Override PartName="/ppt/tags/tag5058.xml" ContentType="application/vnd.openxmlformats-officedocument.presentationml.tags+xml"/>
  <Override PartName="/ppt/tags/tag5059.xml" ContentType="application/vnd.openxmlformats-officedocument.presentationml.tags+xml"/>
  <Override PartName="/ppt/tags/tag506.xml" ContentType="application/vnd.openxmlformats-officedocument.presentationml.tags+xml"/>
  <Override PartName="/ppt/tags/tag5060.xml" ContentType="application/vnd.openxmlformats-officedocument.presentationml.tags+xml"/>
  <Override PartName="/ppt/tags/tag5061.xml" ContentType="application/vnd.openxmlformats-officedocument.presentationml.tags+xml"/>
  <Override PartName="/ppt/tags/tag5062.xml" ContentType="application/vnd.openxmlformats-officedocument.presentationml.tags+xml"/>
  <Override PartName="/ppt/tags/tag5063.xml" ContentType="application/vnd.openxmlformats-officedocument.presentationml.tags+xml"/>
  <Override PartName="/ppt/tags/tag5064.xml" ContentType="application/vnd.openxmlformats-officedocument.presentationml.tags+xml"/>
  <Override PartName="/ppt/tags/tag5065.xml" ContentType="application/vnd.openxmlformats-officedocument.presentationml.tags+xml"/>
  <Override PartName="/ppt/tags/tag5066.xml" ContentType="application/vnd.openxmlformats-officedocument.presentationml.tags+xml"/>
  <Override PartName="/ppt/tags/tag5067.xml" ContentType="application/vnd.openxmlformats-officedocument.presentationml.tags+xml"/>
  <Override PartName="/ppt/tags/tag5068.xml" ContentType="application/vnd.openxmlformats-officedocument.presentationml.tags+xml"/>
  <Override PartName="/ppt/tags/tag5069.xml" ContentType="application/vnd.openxmlformats-officedocument.presentationml.tags+xml"/>
  <Override PartName="/ppt/tags/tag507.xml" ContentType="application/vnd.openxmlformats-officedocument.presentationml.tags+xml"/>
  <Override PartName="/ppt/tags/tag5070.xml" ContentType="application/vnd.openxmlformats-officedocument.presentationml.tags+xml"/>
  <Override PartName="/ppt/tags/tag5071.xml" ContentType="application/vnd.openxmlformats-officedocument.presentationml.tags+xml"/>
  <Override PartName="/ppt/tags/tag5072.xml" ContentType="application/vnd.openxmlformats-officedocument.presentationml.tags+xml"/>
  <Override PartName="/ppt/tags/tag5073.xml" ContentType="application/vnd.openxmlformats-officedocument.presentationml.tags+xml"/>
  <Override PartName="/ppt/tags/tag5074.xml" ContentType="application/vnd.openxmlformats-officedocument.presentationml.tags+xml"/>
  <Override PartName="/ppt/tags/tag5075.xml" ContentType="application/vnd.openxmlformats-officedocument.presentationml.tags+xml"/>
  <Override PartName="/ppt/tags/tag5076.xml" ContentType="application/vnd.openxmlformats-officedocument.presentationml.tags+xml"/>
  <Override PartName="/ppt/tags/tag5077.xml" ContentType="application/vnd.openxmlformats-officedocument.presentationml.tags+xml"/>
  <Override PartName="/ppt/tags/tag5078.xml" ContentType="application/vnd.openxmlformats-officedocument.presentationml.tags+xml"/>
  <Override PartName="/ppt/tags/tag5079.xml" ContentType="application/vnd.openxmlformats-officedocument.presentationml.tags+xml"/>
  <Override PartName="/ppt/tags/tag508.xml" ContentType="application/vnd.openxmlformats-officedocument.presentationml.tags+xml"/>
  <Override PartName="/ppt/tags/tag5080.xml" ContentType="application/vnd.openxmlformats-officedocument.presentationml.tags+xml"/>
  <Override PartName="/ppt/tags/tag5081.xml" ContentType="application/vnd.openxmlformats-officedocument.presentationml.tags+xml"/>
  <Override PartName="/ppt/tags/tag5082.xml" ContentType="application/vnd.openxmlformats-officedocument.presentationml.tags+xml"/>
  <Override PartName="/ppt/tags/tag5083.xml" ContentType="application/vnd.openxmlformats-officedocument.presentationml.tags+xml"/>
  <Override PartName="/ppt/tags/tag5084.xml" ContentType="application/vnd.openxmlformats-officedocument.presentationml.tags+xml"/>
  <Override PartName="/ppt/tags/tag5085.xml" ContentType="application/vnd.openxmlformats-officedocument.presentationml.tags+xml"/>
  <Override PartName="/ppt/tags/tag5086.xml" ContentType="application/vnd.openxmlformats-officedocument.presentationml.tags+xml"/>
  <Override PartName="/ppt/tags/tag5087.xml" ContentType="application/vnd.openxmlformats-officedocument.presentationml.tags+xml"/>
  <Override PartName="/ppt/tags/tag5088.xml" ContentType="application/vnd.openxmlformats-officedocument.presentationml.tags+xml"/>
  <Override PartName="/ppt/tags/tag5089.xml" ContentType="application/vnd.openxmlformats-officedocument.presentationml.tags+xml"/>
  <Override PartName="/ppt/tags/tag509.xml" ContentType="application/vnd.openxmlformats-officedocument.presentationml.tags+xml"/>
  <Override PartName="/ppt/tags/tag5090.xml" ContentType="application/vnd.openxmlformats-officedocument.presentationml.tags+xml"/>
  <Override PartName="/ppt/tags/tag5091.xml" ContentType="application/vnd.openxmlformats-officedocument.presentationml.tags+xml"/>
  <Override PartName="/ppt/tags/tag5092.xml" ContentType="application/vnd.openxmlformats-officedocument.presentationml.tags+xml"/>
  <Override PartName="/ppt/tags/tag5093.xml" ContentType="application/vnd.openxmlformats-officedocument.presentationml.tags+xml"/>
  <Override PartName="/ppt/tags/tag5094.xml" ContentType="application/vnd.openxmlformats-officedocument.presentationml.tags+xml"/>
  <Override PartName="/ppt/tags/tag5095.xml" ContentType="application/vnd.openxmlformats-officedocument.presentationml.tags+xml"/>
  <Override PartName="/ppt/tags/tag5096.xml" ContentType="application/vnd.openxmlformats-officedocument.presentationml.tags+xml"/>
  <Override PartName="/ppt/tags/tag5097.xml" ContentType="application/vnd.openxmlformats-officedocument.presentationml.tags+xml"/>
  <Override PartName="/ppt/tags/tag5098.xml" ContentType="application/vnd.openxmlformats-officedocument.presentationml.tags+xml"/>
  <Override PartName="/ppt/tags/tag509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00.xml" ContentType="application/vnd.openxmlformats-officedocument.presentationml.tags+xml"/>
  <Override PartName="/ppt/tags/tag5101.xml" ContentType="application/vnd.openxmlformats-officedocument.presentationml.tags+xml"/>
  <Override PartName="/ppt/tags/tag5102.xml" ContentType="application/vnd.openxmlformats-officedocument.presentationml.tags+xml"/>
  <Override PartName="/ppt/tags/tag5103.xml" ContentType="application/vnd.openxmlformats-officedocument.presentationml.tags+xml"/>
  <Override PartName="/ppt/tags/tag5104.xml" ContentType="application/vnd.openxmlformats-officedocument.presentationml.tags+xml"/>
  <Override PartName="/ppt/tags/tag5105.xml" ContentType="application/vnd.openxmlformats-officedocument.presentationml.tags+xml"/>
  <Override PartName="/ppt/tags/tag5106.xml" ContentType="application/vnd.openxmlformats-officedocument.presentationml.tags+xml"/>
  <Override PartName="/ppt/tags/tag5107.xml" ContentType="application/vnd.openxmlformats-officedocument.presentationml.tags+xml"/>
  <Override PartName="/ppt/tags/tag5108.xml" ContentType="application/vnd.openxmlformats-officedocument.presentationml.tags+xml"/>
  <Override PartName="/ppt/tags/tag5109.xml" ContentType="application/vnd.openxmlformats-officedocument.presentationml.tags+xml"/>
  <Override PartName="/ppt/tags/tag511.xml" ContentType="application/vnd.openxmlformats-officedocument.presentationml.tags+xml"/>
  <Override PartName="/ppt/tags/tag5110.xml" ContentType="application/vnd.openxmlformats-officedocument.presentationml.tags+xml"/>
  <Override PartName="/ppt/tags/tag5111.xml" ContentType="application/vnd.openxmlformats-officedocument.presentationml.tags+xml"/>
  <Override PartName="/ppt/tags/tag5112.xml" ContentType="application/vnd.openxmlformats-officedocument.presentationml.tags+xml"/>
  <Override PartName="/ppt/tags/tag5113.xml" ContentType="application/vnd.openxmlformats-officedocument.presentationml.tags+xml"/>
  <Override PartName="/ppt/tags/tag5114.xml" ContentType="application/vnd.openxmlformats-officedocument.presentationml.tags+xml"/>
  <Override PartName="/ppt/tags/tag5115.xml" ContentType="application/vnd.openxmlformats-officedocument.presentationml.tags+xml"/>
  <Override PartName="/ppt/tags/tag5116.xml" ContentType="application/vnd.openxmlformats-officedocument.presentationml.tags+xml"/>
  <Override PartName="/ppt/tags/tag5117.xml" ContentType="application/vnd.openxmlformats-officedocument.presentationml.tags+xml"/>
  <Override PartName="/ppt/tags/tag5118.xml" ContentType="application/vnd.openxmlformats-officedocument.presentationml.tags+xml"/>
  <Override PartName="/ppt/tags/tag5119.xml" ContentType="application/vnd.openxmlformats-officedocument.presentationml.tags+xml"/>
  <Override PartName="/ppt/tags/tag512.xml" ContentType="application/vnd.openxmlformats-officedocument.presentationml.tags+xml"/>
  <Override PartName="/ppt/tags/tag5120.xml" ContentType="application/vnd.openxmlformats-officedocument.presentationml.tags+xml"/>
  <Override PartName="/ppt/tags/tag5121.xml" ContentType="application/vnd.openxmlformats-officedocument.presentationml.tags+xml"/>
  <Override PartName="/ppt/tags/tag5122.xml" ContentType="application/vnd.openxmlformats-officedocument.presentationml.tags+xml"/>
  <Override PartName="/ppt/tags/tag5123.xml" ContentType="application/vnd.openxmlformats-officedocument.presentationml.tags+xml"/>
  <Override PartName="/ppt/tags/tag5124.xml" ContentType="application/vnd.openxmlformats-officedocument.presentationml.tags+xml"/>
  <Override PartName="/ppt/tags/tag5125.xml" ContentType="application/vnd.openxmlformats-officedocument.presentationml.tags+xml"/>
  <Override PartName="/ppt/tags/tag5126.xml" ContentType="application/vnd.openxmlformats-officedocument.presentationml.tags+xml"/>
  <Override PartName="/ppt/tags/tag5127.xml" ContentType="application/vnd.openxmlformats-officedocument.presentationml.tags+xml"/>
  <Override PartName="/ppt/tags/tag5128.xml" ContentType="application/vnd.openxmlformats-officedocument.presentationml.tags+xml"/>
  <Override PartName="/ppt/tags/tag5129.xml" ContentType="application/vnd.openxmlformats-officedocument.presentationml.tags+xml"/>
  <Override PartName="/ppt/tags/tag513.xml" ContentType="application/vnd.openxmlformats-officedocument.presentationml.tags+xml"/>
  <Override PartName="/ppt/tags/tag5130.xml" ContentType="application/vnd.openxmlformats-officedocument.presentationml.tags+xml"/>
  <Override PartName="/ppt/tags/tag5131.xml" ContentType="application/vnd.openxmlformats-officedocument.presentationml.tags+xml"/>
  <Override PartName="/ppt/tags/tag5132.xml" ContentType="application/vnd.openxmlformats-officedocument.presentationml.tags+xml"/>
  <Override PartName="/ppt/tags/tag5133.xml" ContentType="application/vnd.openxmlformats-officedocument.presentationml.tags+xml"/>
  <Override PartName="/ppt/tags/tag5134.xml" ContentType="application/vnd.openxmlformats-officedocument.presentationml.tags+xml"/>
  <Override PartName="/ppt/tags/tag5135.xml" ContentType="application/vnd.openxmlformats-officedocument.presentationml.tags+xml"/>
  <Override PartName="/ppt/tags/tag5136.xml" ContentType="application/vnd.openxmlformats-officedocument.presentationml.tags+xml"/>
  <Override PartName="/ppt/tags/tag5137.xml" ContentType="application/vnd.openxmlformats-officedocument.presentationml.tags+xml"/>
  <Override PartName="/ppt/tags/tag5138.xml" ContentType="application/vnd.openxmlformats-officedocument.presentationml.tags+xml"/>
  <Override PartName="/ppt/tags/tag5139.xml" ContentType="application/vnd.openxmlformats-officedocument.presentationml.tags+xml"/>
  <Override PartName="/ppt/tags/tag514.xml" ContentType="application/vnd.openxmlformats-officedocument.presentationml.tags+xml"/>
  <Override PartName="/ppt/tags/tag5140.xml" ContentType="application/vnd.openxmlformats-officedocument.presentationml.tags+xml"/>
  <Override PartName="/ppt/tags/tag5141.xml" ContentType="application/vnd.openxmlformats-officedocument.presentationml.tags+xml"/>
  <Override PartName="/ppt/tags/tag5142.xml" ContentType="application/vnd.openxmlformats-officedocument.presentationml.tags+xml"/>
  <Override PartName="/ppt/tags/tag5143.xml" ContentType="application/vnd.openxmlformats-officedocument.presentationml.tags+xml"/>
  <Override PartName="/ppt/tags/tag5144.xml" ContentType="application/vnd.openxmlformats-officedocument.presentationml.tags+xml"/>
  <Override PartName="/ppt/tags/tag5145.xml" ContentType="application/vnd.openxmlformats-officedocument.presentationml.tags+xml"/>
  <Override PartName="/ppt/tags/tag5146.xml" ContentType="application/vnd.openxmlformats-officedocument.presentationml.tags+xml"/>
  <Override PartName="/ppt/tags/tag5147.xml" ContentType="application/vnd.openxmlformats-officedocument.presentationml.tags+xml"/>
  <Override PartName="/ppt/tags/tag5148.xml" ContentType="application/vnd.openxmlformats-officedocument.presentationml.tags+xml"/>
  <Override PartName="/ppt/tags/tag5149.xml" ContentType="application/vnd.openxmlformats-officedocument.presentationml.tags+xml"/>
  <Override PartName="/ppt/tags/tag515.xml" ContentType="application/vnd.openxmlformats-officedocument.presentationml.tags+xml"/>
  <Override PartName="/ppt/tags/tag5150.xml" ContentType="application/vnd.openxmlformats-officedocument.presentationml.tags+xml"/>
  <Override PartName="/ppt/tags/tag5151.xml" ContentType="application/vnd.openxmlformats-officedocument.presentationml.tags+xml"/>
  <Override PartName="/ppt/tags/tag5152.xml" ContentType="application/vnd.openxmlformats-officedocument.presentationml.tags+xml"/>
  <Override PartName="/ppt/tags/tag5153.xml" ContentType="application/vnd.openxmlformats-officedocument.presentationml.tags+xml"/>
  <Override PartName="/ppt/tags/tag5154.xml" ContentType="application/vnd.openxmlformats-officedocument.presentationml.tags+xml"/>
  <Override PartName="/ppt/tags/tag5155.xml" ContentType="application/vnd.openxmlformats-officedocument.presentationml.tags+xml"/>
  <Override PartName="/ppt/tags/tag5156.xml" ContentType="application/vnd.openxmlformats-officedocument.presentationml.tags+xml"/>
  <Override PartName="/ppt/tags/tag5157.xml" ContentType="application/vnd.openxmlformats-officedocument.presentationml.tags+xml"/>
  <Override PartName="/ppt/tags/tag5158.xml" ContentType="application/vnd.openxmlformats-officedocument.presentationml.tags+xml"/>
  <Override PartName="/ppt/tags/tag5159.xml" ContentType="application/vnd.openxmlformats-officedocument.presentationml.tags+xml"/>
  <Override PartName="/ppt/tags/tag516.xml" ContentType="application/vnd.openxmlformats-officedocument.presentationml.tags+xml"/>
  <Override PartName="/ppt/tags/tag5160.xml" ContentType="application/vnd.openxmlformats-officedocument.presentationml.tags+xml"/>
  <Override PartName="/ppt/tags/tag5161.xml" ContentType="application/vnd.openxmlformats-officedocument.presentationml.tags+xml"/>
  <Override PartName="/ppt/tags/tag5162.xml" ContentType="application/vnd.openxmlformats-officedocument.presentationml.tags+xml"/>
  <Override PartName="/ppt/tags/tag5163.xml" ContentType="application/vnd.openxmlformats-officedocument.presentationml.tags+xml"/>
  <Override PartName="/ppt/tags/tag5164.xml" ContentType="application/vnd.openxmlformats-officedocument.presentationml.tags+xml"/>
  <Override PartName="/ppt/tags/tag5165.xml" ContentType="application/vnd.openxmlformats-officedocument.presentationml.tags+xml"/>
  <Override PartName="/ppt/tags/tag5166.xml" ContentType="application/vnd.openxmlformats-officedocument.presentationml.tags+xml"/>
  <Override PartName="/ppt/tags/tag5167.xml" ContentType="application/vnd.openxmlformats-officedocument.presentationml.tags+xml"/>
  <Override PartName="/ppt/tags/tag5168.xml" ContentType="application/vnd.openxmlformats-officedocument.presentationml.tags+xml"/>
  <Override PartName="/ppt/tags/tag5169.xml" ContentType="application/vnd.openxmlformats-officedocument.presentationml.tags+xml"/>
  <Override PartName="/ppt/tags/tag517.xml" ContentType="application/vnd.openxmlformats-officedocument.presentationml.tags+xml"/>
  <Override PartName="/ppt/tags/tag5170.xml" ContentType="application/vnd.openxmlformats-officedocument.presentationml.tags+xml"/>
  <Override PartName="/ppt/tags/tag5171.xml" ContentType="application/vnd.openxmlformats-officedocument.presentationml.tags+xml"/>
  <Override PartName="/ppt/tags/tag5172.xml" ContentType="application/vnd.openxmlformats-officedocument.presentationml.tags+xml"/>
  <Override PartName="/ppt/tags/tag5173.xml" ContentType="application/vnd.openxmlformats-officedocument.presentationml.tags+xml"/>
  <Override PartName="/ppt/tags/tag5174.xml" ContentType="application/vnd.openxmlformats-officedocument.presentationml.tags+xml"/>
  <Override PartName="/ppt/tags/tag5175.xml" ContentType="application/vnd.openxmlformats-officedocument.presentationml.tags+xml"/>
  <Override PartName="/ppt/tags/tag5176.xml" ContentType="application/vnd.openxmlformats-officedocument.presentationml.tags+xml"/>
  <Override PartName="/ppt/tags/tag5177.xml" ContentType="application/vnd.openxmlformats-officedocument.presentationml.tags+xml"/>
  <Override PartName="/ppt/tags/tag5178.xml" ContentType="application/vnd.openxmlformats-officedocument.presentationml.tags+xml"/>
  <Override PartName="/ppt/tags/tag5179.xml" ContentType="application/vnd.openxmlformats-officedocument.presentationml.tags+xml"/>
  <Override PartName="/ppt/tags/tag518.xml" ContentType="application/vnd.openxmlformats-officedocument.presentationml.tags+xml"/>
  <Override PartName="/ppt/tags/tag5180.xml" ContentType="application/vnd.openxmlformats-officedocument.presentationml.tags+xml"/>
  <Override PartName="/ppt/tags/tag5181.xml" ContentType="application/vnd.openxmlformats-officedocument.presentationml.tags+xml"/>
  <Override PartName="/ppt/tags/tag5182.xml" ContentType="application/vnd.openxmlformats-officedocument.presentationml.tags+xml"/>
  <Override PartName="/ppt/tags/tag5183.xml" ContentType="application/vnd.openxmlformats-officedocument.presentationml.tags+xml"/>
  <Override PartName="/ppt/tags/tag5184.xml" ContentType="application/vnd.openxmlformats-officedocument.presentationml.tags+xml"/>
  <Override PartName="/ppt/tags/tag5185.xml" ContentType="application/vnd.openxmlformats-officedocument.presentationml.tags+xml"/>
  <Override PartName="/ppt/tags/tag5186.xml" ContentType="application/vnd.openxmlformats-officedocument.presentationml.tags+xml"/>
  <Override PartName="/ppt/tags/tag5187.xml" ContentType="application/vnd.openxmlformats-officedocument.presentationml.tags+xml"/>
  <Override PartName="/ppt/tags/tag5188.xml" ContentType="application/vnd.openxmlformats-officedocument.presentationml.tags+xml"/>
  <Override PartName="/ppt/tags/tag5189.xml" ContentType="application/vnd.openxmlformats-officedocument.presentationml.tags+xml"/>
  <Override PartName="/ppt/tags/tag519.xml" ContentType="application/vnd.openxmlformats-officedocument.presentationml.tags+xml"/>
  <Override PartName="/ppt/tags/tag5190.xml" ContentType="application/vnd.openxmlformats-officedocument.presentationml.tags+xml"/>
  <Override PartName="/ppt/tags/tag5191.xml" ContentType="application/vnd.openxmlformats-officedocument.presentationml.tags+xml"/>
  <Override PartName="/ppt/tags/tag5192.xml" ContentType="application/vnd.openxmlformats-officedocument.presentationml.tags+xml"/>
  <Override PartName="/ppt/tags/tag5193.xml" ContentType="application/vnd.openxmlformats-officedocument.presentationml.tags+xml"/>
  <Override PartName="/ppt/tags/tag5194.xml" ContentType="application/vnd.openxmlformats-officedocument.presentationml.tags+xml"/>
  <Override PartName="/ppt/tags/tag5195.xml" ContentType="application/vnd.openxmlformats-officedocument.presentationml.tags+xml"/>
  <Override PartName="/ppt/tags/tag5196.xml" ContentType="application/vnd.openxmlformats-officedocument.presentationml.tags+xml"/>
  <Override PartName="/ppt/tags/tag5197.xml" ContentType="application/vnd.openxmlformats-officedocument.presentationml.tags+xml"/>
  <Override PartName="/ppt/tags/tag5198.xml" ContentType="application/vnd.openxmlformats-officedocument.presentationml.tags+xml"/>
  <Override PartName="/ppt/tags/tag519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00.xml" ContentType="application/vnd.openxmlformats-officedocument.presentationml.tags+xml"/>
  <Override PartName="/ppt/tags/tag5201.xml" ContentType="application/vnd.openxmlformats-officedocument.presentationml.tags+xml"/>
  <Override PartName="/ppt/tags/tag5202.xml" ContentType="application/vnd.openxmlformats-officedocument.presentationml.tags+xml"/>
  <Override PartName="/ppt/tags/tag5203.xml" ContentType="application/vnd.openxmlformats-officedocument.presentationml.tags+xml"/>
  <Override PartName="/ppt/tags/tag5204.xml" ContentType="application/vnd.openxmlformats-officedocument.presentationml.tags+xml"/>
  <Override PartName="/ppt/tags/tag5205.xml" ContentType="application/vnd.openxmlformats-officedocument.presentationml.tags+xml"/>
  <Override PartName="/ppt/tags/tag5206.xml" ContentType="application/vnd.openxmlformats-officedocument.presentationml.tags+xml"/>
  <Override PartName="/ppt/tags/tag5207.xml" ContentType="application/vnd.openxmlformats-officedocument.presentationml.tags+xml"/>
  <Override PartName="/ppt/tags/tag5208.xml" ContentType="application/vnd.openxmlformats-officedocument.presentationml.tags+xml"/>
  <Override PartName="/ppt/tags/tag5209.xml" ContentType="application/vnd.openxmlformats-officedocument.presentationml.tags+xml"/>
  <Override PartName="/ppt/tags/tag521.xml" ContentType="application/vnd.openxmlformats-officedocument.presentationml.tags+xml"/>
  <Override PartName="/ppt/tags/tag5210.xml" ContentType="application/vnd.openxmlformats-officedocument.presentationml.tags+xml"/>
  <Override PartName="/ppt/tags/tag5211.xml" ContentType="application/vnd.openxmlformats-officedocument.presentationml.tags+xml"/>
  <Override PartName="/ppt/tags/tag5212.xml" ContentType="application/vnd.openxmlformats-officedocument.presentationml.tags+xml"/>
  <Override PartName="/ppt/tags/tag5213.xml" ContentType="application/vnd.openxmlformats-officedocument.presentationml.tags+xml"/>
  <Override PartName="/ppt/tags/tag5214.xml" ContentType="application/vnd.openxmlformats-officedocument.presentationml.tags+xml"/>
  <Override PartName="/ppt/tags/tag5215.xml" ContentType="application/vnd.openxmlformats-officedocument.presentationml.tags+xml"/>
  <Override PartName="/ppt/tags/tag5216.xml" ContentType="application/vnd.openxmlformats-officedocument.presentationml.tags+xml"/>
  <Override PartName="/ppt/tags/tag5217.xml" ContentType="application/vnd.openxmlformats-officedocument.presentationml.tags+xml"/>
  <Override PartName="/ppt/tags/tag5218.xml" ContentType="application/vnd.openxmlformats-officedocument.presentationml.tags+xml"/>
  <Override PartName="/ppt/tags/tag5219.xml" ContentType="application/vnd.openxmlformats-officedocument.presentationml.tags+xml"/>
  <Override PartName="/ppt/tags/tag522.xml" ContentType="application/vnd.openxmlformats-officedocument.presentationml.tags+xml"/>
  <Override PartName="/ppt/tags/tag5220.xml" ContentType="application/vnd.openxmlformats-officedocument.presentationml.tags+xml"/>
  <Override PartName="/ppt/tags/tag5221.xml" ContentType="application/vnd.openxmlformats-officedocument.presentationml.tags+xml"/>
  <Override PartName="/ppt/tags/tag5222.xml" ContentType="application/vnd.openxmlformats-officedocument.presentationml.tags+xml"/>
  <Override PartName="/ppt/tags/tag5223.xml" ContentType="application/vnd.openxmlformats-officedocument.presentationml.tags+xml"/>
  <Override PartName="/ppt/tags/tag5224.xml" ContentType="application/vnd.openxmlformats-officedocument.presentationml.tags+xml"/>
  <Override PartName="/ppt/tags/tag5225.xml" ContentType="application/vnd.openxmlformats-officedocument.presentationml.tags+xml"/>
  <Override PartName="/ppt/tags/tag5226.xml" ContentType="application/vnd.openxmlformats-officedocument.presentationml.tags+xml"/>
  <Override PartName="/ppt/tags/tag5227.xml" ContentType="application/vnd.openxmlformats-officedocument.presentationml.tags+xml"/>
  <Override PartName="/ppt/tags/tag5228.xml" ContentType="application/vnd.openxmlformats-officedocument.presentationml.tags+xml"/>
  <Override PartName="/ppt/tags/tag5229.xml" ContentType="application/vnd.openxmlformats-officedocument.presentationml.tags+xml"/>
  <Override PartName="/ppt/tags/tag523.xml" ContentType="application/vnd.openxmlformats-officedocument.presentationml.tags+xml"/>
  <Override PartName="/ppt/tags/tag5230.xml" ContentType="application/vnd.openxmlformats-officedocument.presentationml.tags+xml"/>
  <Override PartName="/ppt/tags/tag5231.xml" ContentType="application/vnd.openxmlformats-officedocument.presentationml.tags+xml"/>
  <Override PartName="/ppt/tags/tag5232.xml" ContentType="application/vnd.openxmlformats-officedocument.presentationml.tags+xml"/>
  <Override PartName="/ppt/tags/tag5233.xml" ContentType="application/vnd.openxmlformats-officedocument.presentationml.tags+xml"/>
  <Override PartName="/ppt/tags/tag5234.xml" ContentType="application/vnd.openxmlformats-officedocument.presentationml.tags+xml"/>
  <Override PartName="/ppt/tags/tag5235.xml" ContentType="application/vnd.openxmlformats-officedocument.presentationml.tags+xml"/>
  <Override PartName="/ppt/tags/tag5236.xml" ContentType="application/vnd.openxmlformats-officedocument.presentationml.tags+xml"/>
  <Override PartName="/ppt/tags/tag5237.xml" ContentType="application/vnd.openxmlformats-officedocument.presentationml.tags+xml"/>
  <Override PartName="/ppt/tags/tag5238.xml" ContentType="application/vnd.openxmlformats-officedocument.presentationml.tags+xml"/>
  <Override PartName="/ppt/tags/tag5239.xml" ContentType="application/vnd.openxmlformats-officedocument.presentationml.tags+xml"/>
  <Override PartName="/ppt/tags/tag524.xml" ContentType="application/vnd.openxmlformats-officedocument.presentationml.tags+xml"/>
  <Override PartName="/ppt/tags/tag5240.xml" ContentType="application/vnd.openxmlformats-officedocument.presentationml.tags+xml"/>
  <Override PartName="/ppt/tags/tag5241.xml" ContentType="application/vnd.openxmlformats-officedocument.presentationml.tags+xml"/>
  <Override PartName="/ppt/tags/tag5242.xml" ContentType="application/vnd.openxmlformats-officedocument.presentationml.tags+xml"/>
  <Override PartName="/ppt/tags/tag5243.xml" ContentType="application/vnd.openxmlformats-officedocument.presentationml.tags+xml"/>
  <Override PartName="/ppt/tags/tag5244.xml" ContentType="application/vnd.openxmlformats-officedocument.presentationml.tags+xml"/>
  <Override PartName="/ppt/tags/tag5245.xml" ContentType="application/vnd.openxmlformats-officedocument.presentationml.tags+xml"/>
  <Override PartName="/ppt/tags/tag5246.xml" ContentType="application/vnd.openxmlformats-officedocument.presentationml.tags+xml"/>
  <Override PartName="/ppt/tags/tag5247.xml" ContentType="application/vnd.openxmlformats-officedocument.presentationml.tags+xml"/>
  <Override PartName="/ppt/tags/tag5248.xml" ContentType="application/vnd.openxmlformats-officedocument.presentationml.tags+xml"/>
  <Override PartName="/ppt/tags/tag5249.xml" ContentType="application/vnd.openxmlformats-officedocument.presentationml.tags+xml"/>
  <Override PartName="/ppt/tags/tag525.xml" ContentType="application/vnd.openxmlformats-officedocument.presentationml.tags+xml"/>
  <Override PartName="/ppt/tags/tag5250.xml" ContentType="application/vnd.openxmlformats-officedocument.presentationml.tags+xml"/>
  <Override PartName="/ppt/tags/tag5251.xml" ContentType="application/vnd.openxmlformats-officedocument.presentationml.tags+xml"/>
  <Override PartName="/ppt/tags/tag5252.xml" ContentType="application/vnd.openxmlformats-officedocument.presentationml.tags+xml"/>
  <Override PartName="/ppt/tags/tag5253.xml" ContentType="application/vnd.openxmlformats-officedocument.presentationml.tags+xml"/>
  <Override PartName="/ppt/tags/tag5254.xml" ContentType="application/vnd.openxmlformats-officedocument.presentationml.tags+xml"/>
  <Override PartName="/ppt/tags/tag5255.xml" ContentType="application/vnd.openxmlformats-officedocument.presentationml.tags+xml"/>
  <Override PartName="/ppt/tags/tag5256.xml" ContentType="application/vnd.openxmlformats-officedocument.presentationml.tags+xml"/>
  <Override PartName="/ppt/tags/tag5257.xml" ContentType="application/vnd.openxmlformats-officedocument.presentationml.tags+xml"/>
  <Override PartName="/ppt/tags/tag5258.xml" ContentType="application/vnd.openxmlformats-officedocument.presentationml.tags+xml"/>
  <Override PartName="/ppt/tags/tag5259.xml" ContentType="application/vnd.openxmlformats-officedocument.presentationml.tags+xml"/>
  <Override PartName="/ppt/tags/tag526.xml" ContentType="application/vnd.openxmlformats-officedocument.presentationml.tags+xml"/>
  <Override PartName="/ppt/tags/tag5260.xml" ContentType="application/vnd.openxmlformats-officedocument.presentationml.tags+xml"/>
  <Override PartName="/ppt/tags/tag5261.xml" ContentType="application/vnd.openxmlformats-officedocument.presentationml.tags+xml"/>
  <Override PartName="/ppt/tags/tag5262.xml" ContentType="application/vnd.openxmlformats-officedocument.presentationml.tags+xml"/>
  <Override PartName="/ppt/tags/tag5263.xml" ContentType="application/vnd.openxmlformats-officedocument.presentationml.tags+xml"/>
  <Override PartName="/ppt/tags/tag5264.xml" ContentType="application/vnd.openxmlformats-officedocument.presentationml.tags+xml"/>
  <Override PartName="/ppt/tags/tag5265.xml" ContentType="application/vnd.openxmlformats-officedocument.presentationml.tags+xml"/>
  <Override PartName="/ppt/tags/tag5266.xml" ContentType="application/vnd.openxmlformats-officedocument.presentationml.tags+xml"/>
  <Override PartName="/ppt/tags/tag5267.xml" ContentType="application/vnd.openxmlformats-officedocument.presentationml.tags+xml"/>
  <Override PartName="/ppt/tags/tag5268.xml" ContentType="application/vnd.openxmlformats-officedocument.presentationml.tags+xml"/>
  <Override PartName="/ppt/tags/tag5269.xml" ContentType="application/vnd.openxmlformats-officedocument.presentationml.tags+xml"/>
  <Override PartName="/ppt/tags/tag527.xml" ContentType="application/vnd.openxmlformats-officedocument.presentationml.tags+xml"/>
  <Override PartName="/ppt/tags/tag5270.xml" ContentType="application/vnd.openxmlformats-officedocument.presentationml.tags+xml"/>
  <Override PartName="/ppt/tags/tag5271.xml" ContentType="application/vnd.openxmlformats-officedocument.presentationml.tags+xml"/>
  <Override PartName="/ppt/tags/tag5272.xml" ContentType="application/vnd.openxmlformats-officedocument.presentationml.tags+xml"/>
  <Override PartName="/ppt/tags/tag5273.xml" ContentType="application/vnd.openxmlformats-officedocument.presentationml.tags+xml"/>
  <Override PartName="/ppt/tags/tag5274.xml" ContentType="application/vnd.openxmlformats-officedocument.presentationml.tags+xml"/>
  <Override PartName="/ppt/tags/tag5275.xml" ContentType="application/vnd.openxmlformats-officedocument.presentationml.tags+xml"/>
  <Override PartName="/ppt/tags/tag5276.xml" ContentType="application/vnd.openxmlformats-officedocument.presentationml.tags+xml"/>
  <Override PartName="/ppt/tags/tag5277.xml" ContentType="application/vnd.openxmlformats-officedocument.presentationml.tags+xml"/>
  <Override PartName="/ppt/tags/tag5278.xml" ContentType="application/vnd.openxmlformats-officedocument.presentationml.tags+xml"/>
  <Override PartName="/ppt/tags/tag5279.xml" ContentType="application/vnd.openxmlformats-officedocument.presentationml.tags+xml"/>
  <Override PartName="/ppt/tags/tag528.xml" ContentType="application/vnd.openxmlformats-officedocument.presentationml.tags+xml"/>
  <Override PartName="/ppt/tags/tag5280.xml" ContentType="application/vnd.openxmlformats-officedocument.presentationml.tags+xml"/>
  <Override PartName="/ppt/tags/tag5281.xml" ContentType="application/vnd.openxmlformats-officedocument.presentationml.tags+xml"/>
  <Override PartName="/ppt/tags/tag5282.xml" ContentType="application/vnd.openxmlformats-officedocument.presentationml.tags+xml"/>
  <Override PartName="/ppt/tags/tag5283.xml" ContentType="application/vnd.openxmlformats-officedocument.presentationml.tags+xml"/>
  <Override PartName="/ppt/tags/tag5284.xml" ContentType="application/vnd.openxmlformats-officedocument.presentationml.tags+xml"/>
  <Override PartName="/ppt/tags/tag5285.xml" ContentType="application/vnd.openxmlformats-officedocument.presentationml.tags+xml"/>
  <Override PartName="/ppt/tags/tag5286.xml" ContentType="application/vnd.openxmlformats-officedocument.presentationml.tags+xml"/>
  <Override PartName="/ppt/tags/tag5287.xml" ContentType="application/vnd.openxmlformats-officedocument.presentationml.tags+xml"/>
  <Override PartName="/ppt/tags/tag5288.xml" ContentType="application/vnd.openxmlformats-officedocument.presentationml.tags+xml"/>
  <Override PartName="/ppt/tags/tag5289.xml" ContentType="application/vnd.openxmlformats-officedocument.presentationml.tags+xml"/>
  <Override PartName="/ppt/tags/tag529.xml" ContentType="application/vnd.openxmlformats-officedocument.presentationml.tags+xml"/>
  <Override PartName="/ppt/tags/tag5290.xml" ContentType="application/vnd.openxmlformats-officedocument.presentationml.tags+xml"/>
  <Override PartName="/ppt/tags/tag5291.xml" ContentType="application/vnd.openxmlformats-officedocument.presentationml.tags+xml"/>
  <Override PartName="/ppt/tags/tag5292.xml" ContentType="application/vnd.openxmlformats-officedocument.presentationml.tags+xml"/>
  <Override PartName="/ppt/tags/tag5293.xml" ContentType="application/vnd.openxmlformats-officedocument.presentationml.tags+xml"/>
  <Override PartName="/ppt/tags/tag5294.xml" ContentType="application/vnd.openxmlformats-officedocument.presentationml.tags+xml"/>
  <Override PartName="/ppt/tags/tag5295.xml" ContentType="application/vnd.openxmlformats-officedocument.presentationml.tags+xml"/>
  <Override PartName="/ppt/tags/tag5296.xml" ContentType="application/vnd.openxmlformats-officedocument.presentationml.tags+xml"/>
  <Override PartName="/ppt/tags/tag5297.xml" ContentType="application/vnd.openxmlformats-officedocument.presentationml.tags+xml"/>
  <Override PartName="/ppt/tags/tag5298.xml" ContentType="application/vnd.openxmlformats-officedocument.presentationml.tags+xml"/>
  <Override PartName="/ppt/tags/tag529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00.xml" ContentType="application/vnd.openxmlformats-officedocument.presentationml.tags+xml"/>
  <Override PartName="/ppt/tags/tag5301.xml" ContentType="application/vnd.openxmlformats-officedocument.presentationml.tags+xml"/>
  <Override PartName="/ppt/tags/tag5302.xml" ContentType="application/vnd.openxmlformats-officedocument.presentationml.tags+xml"/>
  <Override PartName="/ppt/tags/tag5303.xml" ContentType="application/vnd.openxmlformats-officedocument.presentationml.tags+xml"/>
  <Override PartName="/ppt/tags/tag5304.xml" ContentType="application/vnd.openxmlformats-officedocument.presentationml.tags+xml"/>
  <Override PartName="/ppt/tags/tag5305.xml" ContentType="application/vnd.openxmlformats-officedocument.presentationml.tags+xml"/>
  <Override PartName="/ppt/tags/tag5306.xml" ContentType="application/vnd.openxmlformats-officedocument.presentationml.tags+xml"/>
  <Override PartName="/ppt/tags/tag5307.xml" ContentType="application/vnd.openxmlformats-officedocument.presentationml.tags+xml"/>
  <Override PartName="/ppt/tags/tag5308.xml" ContentType="application/vnd.openxmlformats-officedocument.presentationml.tags+xml"/>
  <Override PartName="/ppt/tags/tag5309.xml" ContentType="application/vnd.openxmlformats-officedocument.presentationml.tags+xml"/>
  <Override PartName="/ppt/tags/tag531.xml" ContentType="application/vnd.openxmlformats-officedocument.presentationml.tags+xml"/>
  <Override PartName="/ppt/tags/tag5310.xml" ContentType="application/vnd.openxmlformats-officedocument.presentationml.tags+xml"/>
  <Override PartName="/ppt/tags/tag5311.xml" ContentType="application/vnd.openxmlformats-officedocument.presentationml.tags+xml"/>
  <Override PartName="/ppt/tags/tag5312.xml" ContentType="application/vnd.openxmlformats-officedocument.presentationml.tags+xml"/>
  <Override PartName="/ppt/tags/tag5313.xml" ContentType="application/vnd.openxmlformats-officedocument.presentationml.tags+xml"/>
  <Override PartName="/ppt/tags/tag5314.xml" ContentType="application/vnd.openxmlformats-officedocument.presentationml.tags+xml"/>
  <Override PartName="/ppt/tags/tag5315.xml" ContentType="application/vnd.openxmlformats-officedocument.presentationml.tags+xml"/>
  <Override PartName="/ppt/tags/tag5316.xml" ContentType="application/vnd.openxmlformats-officedocument.presentationml.tags+xml"/>
  <Override PartName="/ppt/tags/tag5317.xml" ContentType="application/vnd.openxmlformats-officedocument.presentationml.tags+xml"/>
  <Override PartName="/ppt/tags/tag5318.xml" ContentType="application/vnd.openxmlformats-officedocument.presentationml.tags+xml"/>
  <Override PartName="/ppt/tags/tag5319.xml" ContentType="application/vnd.openxmlformats-officedocument.presentationml.tags+xml"/>
  <Override PartName="/ppt/tags/tag532.xml" ContentType="application/vnd.openxmlformats-officedocument.presentationml.tags+xml"/>
  <Override PartName="/ppt/tags/tag5320.xml" ContentType="application/vnd.openxmlformats-officedocument.presentationml.tags+xml"/>
  <Override PartName="/ppt/tags/tag5321.xml" ContentType="application/vnd.openxmlformats-officedocument.presentationml.tags+xml"/>
  <Override PartName="/ppt/tags/tag5322.xml" ContentType="application/vnd.openxmlformats-officedocument.presentationml.tags+xml"/>
  <Override PartName="/ppt/tags/tag5323.xml" ContentType="application/vnd.openxmlformats-officedocument.presentationml.tags+xml"/>
  <Override PartName="/ppt/tags/tag5324.xml" ContentType="application/vnd.openxmlformats-officedocument.presentationml.tags+xml"/>
  <Override PartName="/ppt/tags/tag5325.xml" ContentType="application/vnd.openxmlformats-officedocument.presentationml.tags+xml"/>
  <Override PartName="/ppt/tags/tag5326.xml" ContentType="application/vnd.openxmlformats-officedocument.presentationml.tags+xml"/>
  <Override PartName="/ppt/tags/tag5327.xml" ContentType="application/vnd.openxmlformats-officedocument.presentationml.tags+xml"/>
  <Override PartName="/ppt/tags/tag5328.xml" ContentType="application/vnd.openxmlformats-officedocument.presentationml.tags+xml"/>
  <Override PartName="/ppt/tags/tag5329.xml" ContentType="application/vnd.openxmlformats-officedocument.presentationml.tags+xml"/>
  <Override PartName="/ppt/tags/tag533.xml" ContentType="application/vnd.openxmlformats-officedocument.presentationml.tags+xml"/>
  <Override PartName="/ppt/tags/tag5330.xml" ContentType="application/vnd.openxmlformats-officedocument.presentationml.tags+xml"/>
  <Override PartName="/ppt/tags/tag5331.xml" ContentType="application/vnd.openxmlformats-officedocument.presentationml.tags+xml"/>
  <Override PartName="/ppt/tags/tag5332.xml" ContentType="application/vnd.openxmlformats-officedocument.presentationml.tags+xml"/>
  <Override PartName="/ppt/tags/tag5333.xml" ContentType="application/vnd.openxmlformats-officedocument.presentationml.tags+xml"/>
  <Override PartName="/ppt/tags/tag5334.xml" ContentType="application/vnd.openxmlformats-officedocument.presentationml.tags+xml"/>
  <Override PartName="/ppt/tags/tag5335.xml" ContentType="application/vnd.openxmlformats-officedocument.presentationml.tags+xml"/>
  <Override PartName="/ppt/tags/tag5336.xml" ContentType="application/vnd.openxmlformats-officedocument.presentationml.tags+xml"/>
  <Override PartName="/ppt/tags/tag5337.xml" ContentType="application/vnd.openxmlformats-officedocument.presentationml.tags+xml"/>
  <Override PartName="/ppt/tags/tag5338.xml" ContentType="application/vnd.openxmlformats-officedocument.presentationml.tags+xml"/>
  <Override PartName="/ppt/tags/tag5339.xml" ContentType="application/vnd.openxmlformats-officedocument.presentationml.tags+xml"/>
  <Override PartName="/ppt/tags/tag534.xml" ContentType="application/vnd.openxmlformats-officedocument.presentationml.tags+xml"/>
  <Override PartName="/ppt/tags/tag5340.xml" ContentType="application/vnd.openxmlformats-officedocument.presentationml.tags+xml"/>
  <Override PartName="/ppt/tags/tag5341.xml" ContentType="application/vnd.openxmlformats-officedocument.presentationml.tags+xml"/>
  <Override PartName="/ppt/tags/tag5342.xml" ContentType="application/vnd.openxmlformats-officedocument.presentationml.tags+xml"/>
  <Override PartName="/ppt/tags/tag5343.xml" ContentType="application/vnd.openxmlformats-officedocument.presentationml.tags+xml"/>
  <Override PartName="/ppt/tags/tag5344.xml" ContentType="application/vnd.openxmlformats-officedocument.presentationml.tags+xml"/>
  <Override PartName="/ppt/tags/tag5345.xml" ContentType="application/vnd.openxmlformats-officedocument.presentationml.tags+xml"/>
  <Override PartName="/ppt/tags/tag5346.xml" ContentType="application/vnd.openxmlformats-officedocument.presentationml.tags+xml"/>
  <Override PartName="/ppt/tags/tag5347.xml" ContentType="application/vnd.openxmlformats-officedocument.presentationml.tags+xml"/>
  <Override PartName="/ppt/tags/tag5348.xml" ContentType="application/vnd.openxmlformats-officedocument.presentationml.tags+xml"/>
  <Override PartName="/ppt/tags/tag5349.xml" ContentType="application/vnd.openxmlformats-officedocument.presentationml.tags+xml"/>
  <Override PartName="/ppt/tags/tag535.xml" ContentType="application/vnd.openxmlformats-officedocument.presentationml.tags+xml"/>
  <Override PartName="/ppt/tags/tag5350.xml" ContentType="application/vnd.openxmlformats-officedocument.presentationml.tags+xml"/>
  <Override PartName="/ppt/tags/tag5351.xml" ContentType="application/vnd.openxmlformats-officedocument.presentationml.tags+xml"/>
  <Override PartName="/ppt/tags/tag5352.xml" ContentType="application/vnd.openxmlformats-officedocument.presentationml.tags+xml"/>
  <Override PartName="/ppt/tags/tag5353.xml" ContentType="application/vnd.openxmlformats-officedocument.presentationml.tags+xml"/>
  <Override PartName="/ppt/tags/tag5354.xml" ContentType="application/vnd.openxmlformats-officedocument.presentationml.tags+xml"/>
  <Override PartName="/ppt/tags/tag5355.xml" ContentType="application/vnd.openxmlformats-officedocument.presentationml.tags+xml"/>
  <Override PartName="/ppt/tags/tag5356.xml" ContentType="application/vnd.openxmlformats-officedocument.presentationml.tags+xml"/>
  <Override PartName="/ppt/tags/tag5357.xml" ContentType="application/vnd.openxmlformats-officedocument.presentationml.tags+xml"/>
  <Override PartName="/ppt/tags/tag5358.xml" ContentType="application/vnd.openxmlformats-officedocument.presentationml.tags+xml"/>
  <Override PartName="/ppt/tags/tag5359.xml" ContentType="application/vnd.openxmlformats-officedocument.presentationml.tags+xml"/>
  <Override PartName="/ppt/tags/tag536.xml" ContentType="application/vnd.openxmlformats-officedocument.presentationml.tags+xml"/>
  <Override PartName="/ppt/tags/tag5360.xml" ContentType="application/vnd.openxmlformats-officedocument.presentationml.tags+xml"/>
  <Override PartName="/ppt/tags/tag5361.xml" ContentType="application/vnd.openxmlformats-officedocument.presentationml.tags+xml"/>
  <Override PartName="/ppt/tags/tag5362.xml" ContentType="application/vnd.openxmlformats-officedocument.presentationml.tags+xml"/>
  <Override PartName="/ppt/tags/tag5363.xml" ContentType="application/vnd.openxmlformats-officedocument.presentationml.tags+xml"/>
  <Override PartName="/ppt/tags/tag5364.xml" ContentType="application/vnd.openxmlformats-officedocument.presentationml.tags+xml"/>
  <Override PartName="/ppt/tags/tag5365.xml" ContentType="application/vnd.openxmlformats-officedocument.presentationml.tags+xml"/>
  <Override PartName="/ppt/tags/tag5366.xml" ContentType="application/vnd.openxmlformats-officedocument.presentationml.tags+xml"/>
  <Override PartName="/ppt/tags/tag5367.xml" ContentType="application/vnd.openxmlformats-officedocument.presentationml.tags+xml"/>
  <Override PartName="/ppt/tags/tag5368.xml" ContentType="application/vnd.openxmlformats-officedocument.presentationml.tags+xml"/>
  <Override PartName="/ppt/tags/tag5369.xml" ContentType="application/vnd.openxmlformats-officedocument.presentationml.tags+xml"/>
  <Override PartName="/ppt/tags/tag537.xml" ContentType="application/vnd.openxmlformats-officedocument.presentationml.tags+xml"/>
  <Override PartName="/ppt/tags/tag5370.xml" ContentType="application/vnd.openxmlformats-officedocument.presentationml.tags+xml"/>
  <Override PartName="/ppt/tags/tag5371.xml" ContentType="application/vnd.openxmlformats-officedocument.presentationml.tags+xml"/>
  <Override PartName="/ppt/tags/tag5372.xml" ContentType="application/vnd.openxmlformats-officedocument.presentationml.tags+xml"/>
  <Override PartName="/ppt/tags/tag5373.xml" ContentType="application/vnd.openxmlformats-officedocument.presentationml.tags+xml"/>
  <Override PartName="/ppt/tags/tag5374.xml" ContentType="application/vnd.openxmlformats-officedocument.presentationml.tags+xml"/>
  <Override PartName="/ppt/tags/tag5375.xml" ContentType="application/vnd.openxmlformats-officedocument.presentationml.tags+xml"/>
  <Override PartName="/ppt/tags/tag5376.xml" ContentType="application/vnd.openxmlformats-officedocument.presentationml.tags+xml"/>
  <Override PartName="/ppt/tags/tag5377.xml" ContentType="application/vnd.openxmlformats-officedocument.presentationml.tags+xml"/>
  <Override PartName="/ppt/tags/tag5378.xml" ContentType="application/vnd.openxmlformats-officedocument.presentationml.tags+xml"/>
  <Override PartName="/ppt/tags/tag5379.xml" ContentType="application/vnd.openxmlformats-officedocument.presentationml.tags+xml"/>
  <Override PartName="/ppt/tags/tag538.xml" ContentType="application/vnd.openxmlformats-officedocument.presentationml.tags+xml"/>
  <Override PartName="/ppt/tags/tag5380.xml" ContentType="application/vnd.openxmlformats-officedocument.presentationml.tags+xml"/>
  <Override PartName="/ppt/tags/tag5381.xml" ContentType="application/vnd.openxmlformats-officedocument.presentationml.tags+xml"/>
  <Override PartName="/ppt/tags/tag5382.xml" ContentType="application/vnd.openxmlformats-officedocument.presentationml.tags+xml"/>
  <Override PartName="/ppt/tags/tag5383.xml" ContentType="application/vnd.openxmlformats-officedocument.presentationml.tags+xml"/>
  <Override PartName="/ppt/tags/tag5384.xml" ContentType="application/vnd.openxmlformats-officedocument.presentationml.tags+xml"/>
  <Override PartName="/ppt/tags/tag5385.xml" ContentType="application/vnd.openxmlformats-officedocument.presentationml.tags+xml"/>
  <Override PartName="/ppt/tags/tag5386.xml" ContentType="application/vnd.openxmlformats-officedocument.presentationml.tags+xml"/>
  <Override PartName="/ppt/tags/tag5387.xml" ContentType="application/vnd.openxmlformats-officedocument.presentationml.tags+xml"/>
  <Override PartName="/ppt/tags/tag5388.xml" ContentType="application/vnd.openxmlformats-officedocument.presentationml.tags+xml"/>
  <Override PartName="/ppt/tags/tag5389.xml" ContentType="application/vnd.openxmlformats-officedocument.presentationml.tags+xml"/>
  <Override PartName="/ppt/tags/tag539.xml" ContentType="application/vnd.openxmlformats-officedocument.presentationml.tags+xml"/>
  <Override PartName="/ppt/tags/tag5390.xml" ContentType="application/vnd.openxmlformats-officedocument.presentationml.tags+xml"/>
  <Override PartName="/ppt/tags/tag5391.xml" ContentType="application/vnd.openxmlformats-officedocument.presentationml.tags+xml"/>
  <Override PartName="/ppt/tags/tag5392.xml" ContentType="application/vnd.openxmlformats-officedocument.presentationml.tags+xml"/>
  <Override PartName="/ppt/tags/tag5393.xml" ContentType="application/vnd.openxmlformats-officedocument.presentationml.tags+xml"/>
  <Override PartName="/ppt/tags/tag5394.xml" ContentType="application/vnd.openxmlformats-officedocument.presentationml.tags+xml"/>
  <Override PartName="/ppt/tags/tag5395.xml" ContentType="application/vnd.openxmlformats-officedocument.presentationml.tags+xml"/>
  <Override PartName="/ppt/tags/tag5396.xml" ContentType="application/vnd.openxmlformats-officedocument.presentationml.tags+xml"/>
  <Override PartName="/ppt/tags/tag5397.xml" ContentType="application/vnd.openxmlformats-officedocument.presentationml.tags+xml"/>
  <Override PartName="/ppt/tags/tag5398.xml" ContentType="application/vnd.openxmlformats-officedocument.presentationml.tags+xml"/>
  <Override PartName="/ppt/tags/tag539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00.xml" ContentType="application/vnd.openxmlformats-officedocument.presentationml.tags+xml"/>
  <Override PartName="/ppt/tags/tag5401.xml" ContentType="application/vnd.openxmlformats-officedocument.presentationml.tags+xml"/>
  <Override PartName="/ppt/tags/tag5402.xml" ContentType="application/vnd.openxmlformats-officedocument.presentationml.tags+xml"/>
  <Override PartName="/ppt/tags/tag5403.xml" ContentType="application/vnd.openxmlformats-officedocument.presentationml.tags+xml"/>
  <Override PartName="/ppt/tags/tag5404.xml" ContentType="application/vnd.openxmlformats-officedocument.presentationml.tags+xml"/>
  <Override PartName="/ppt/tags/tag5405.xml" ContentType="application/vnd.openxmlformats-officedocument.presentationml.tags+xml"/>
  <Override PartName="/ppt/tags/tag5406.xml" ContentType="application/vnd.openxmlformats-officedocument.presentationml.tags+xml"/>
  <Override PartName="/ppt/tags/tag5407.xml" ContentType="application/vnd.openxmlformats-officedocument.presentationml.tags+xml"/>
  <Override PartName="/ppt/tags/tag5408.xml" ContentType="application/vnd.openxmlformats-officedocument.presentationml.tags+xml"/>
  <Override PartName="/ppt/tags/tag5409.xml" ContentType="application/vnd.openxmlformats-officedocument.presentationml.tags+xml"/>
  <Override PartName="/ppt/tags/tag541.xml" ContentType="application/vnd.openxmlformats-officedocument.presentationml.tags+xml"/>
  <Override PartName="/ppt/tags/tag5410.xml" ContentType="application/vnd.openxmlformats-officedocument.presentationml.tags+xml"/>
  <Override PartName="/ppt/tags/tag5411.xml" ContentType="application/vnd.openxmlformats-officedocument.presentationml.tags+xml"/>
  <Override PartName="/ppt/tags/tag5412.xml" ContentType="application/vnd.openxmlformats-officedocument.presentationml.tags+xml"/>
  <Override PartName="/ppt/tags/tag5413.xml" ContentType="application/vnd.openxmlformats-officedocument.presentationml.tags+xml"/>
  <Override PartName="/ppt/tags/tag5414.xml" ContentType="application/vnd.openxmlformats-officedocument.presentationml.tags+xml"/>
  <Override PartName="/ppt/tags/tag5415.xml" ContentType="application/vnd.openxmlformats-officedocument.presentationml.tags+xml"/>
  <Override PartName="/ppt/tags/tag5416.xml" ContentType="application/vnd.openxmlformats-officedocument.presentationml.tags+xml"/>
  <Override PartName="/ppt/tags/tag5417.xml" ContentType="application/vnd.openxmlformats-officedocument.presentationml.tags+xml"/>
  <Override PartName="/ppt/tags/tag5418.xml" ContentType="application/vnd.openxmlformats-officedocument.presentationml.tags+xml"/>
  <Override PartName="/ppt/tags/tag5419.xml" ContentType="application/vnd.openxmlformats-officedocument.presentationml.tags+xml"/>
  <Override PartName="/ppt/tags/tag542.xml" ContentType="application/vnd.openxmlformats-officedocument.presentationml.tags+xml"/>
  <Override PartName="/ppt/tags/tag5420.xml" ContentType="application/vnd.openxmlformats-officedocument.presentationml.tags+xml"/>
  <Override PartName="/ppt/tags/tag5421.xml" ContentType="application/vnd.openxmlformats-officedocument.presentationml.tags+xml"/>
  <Override PartName="/ppt/tags/tag5422.xml" ContentType="application/vnd.openxmlformats-officedocument.presentationml.tags+xml"/>
  <Override PartName="/ppt/tags/tag5423.xml" ContentType="application/vnd.openxmlformats-officedocument.presentationml.tags+xml"/>
  <Override PartName="/ppt/tags/tag5424.xml" ContentType="application/vnd.openxmlformats-officedocument.presentationml.tags+xml"/>
  <Override PartName="/ppt/tags/tag5425.xml" ContentType="application/vnd.openxmlformats-officedocument.presentationml.tags+xml"/>
  <Override PartName="/ppt/tags/tag5426.xml" ContentType="application/vnd.openxmlformats-officedocument.presentationml.tags+xml"/>
  <Override PartName="/ppt/tags/tag5427.xml" ContentType="application/vnd.openxmlformats-officedocument.presentationml.tags+xml"/>
  <Override PartName="/ppt/tags/tag5428.xml" ContentType="application/vnd.openxmlformats-officedocument.presentationml.tags+xml"/>
  <Override PartName="/ppt/tags/tag5429.xml" ContentType="application/vnd.openxmlformats-officedocument.presentationml.tags+xml"/>
  <Override PartName="/ppt/tags/tag543.xml" ContentType="application/vnd.openxmlformats-officedocument.presentationml.tags+xml"/>
  <Override PartName="/ppt/tags/tag5430.xml" ContentType="application/vnd.openxmlformats-officedocument.presentationml.tags+xml"/>
  <Override PartName="/ppt/tags/tag5431.xml" ContentType="application/vnd.openxmlformats-officedocument.presentationml.tags+xml"/>
  <Override PartName="/ppt/tags/tag5432.xml" ContentType="application/vnd.openxmlformats-officedocument.presentationml.tags+xml"/>
  <Override PartName="/ppt/tags/tag5433.xml" ContentType="application/vnd.openxmlformats-officedocument.presentationml.tags+xml"/>
  <Override PartName="/ppt/tags/tag5434.xml" ContentType="application/vnd.openxmlformats-officedocument.presentationml.tags+xml"/>
  <Override PartName="/ppt/tags/tag5435.xml" ContentType="application/vnd.openxmlformats-officedocument.presentationml.tags+xml"/>
  <Override PartName="/ppt/tags/tag5436.xml" ContentType="application/vnd.openxmlformats-officedocument.presentationml.tags+xml"/>
  <Override PartName="/ppt/tags/tag5437.xml" ContentType="application/vnd.openxmlformats-officedocument.presentationml.tags+xml"/>
  <Override PartName="/ppt/tags/tag5438.xml" ContentType="application/vnd.openxmlformats-officedocument.presentationml.tags+xml"/>
  <Override PartName="/ppt/tags/tag5439.xml" ContentType="application/vnd.openxmlformats-officedocument.presentationml.tags+xml"/>
  <Override PartName="/ppt/tags/tag544.xml" ContentType="application/vnd.openxmlformats-officedocument.presentationml.tags+xml"/>
  <Override PartName="/ppt/tags/tag5440.xml" ContentType="application/vnd.openxmlformats-officedocument.presentationml.tags+xml"/>
  <Override PartName="/ppt/tags/tag5441.xml" ContentType="application/vnd.openxmlformats-officedocument.presentationml.tags+xml"/>
  <Override PartName="/ppt/tags/tag5442.xml" ContentType="application/vnd.openxmlformats-officedocument.presentationml.tags+xml"/>
  <Override PartName="/ppt/tags/tag5443.xml" ContentType="application/vnd.openxmlformats-officedocument.presentationml.tags+xml"/>
  <Override PartName="/ppt/tags/tag5444.xml" ContentType="application/vnd.openxmlformats-officedocument.presentationml.tags+xml"/>
  <Override PartName="/ppt/tags/tag5445.xml" ContentType="application/vnd.openxmlformats-officedocument.presentationml.tags+xml"/>
  <Override PartName="/ppt/tags/tag5446.xml" ContentType="application/vnd.openxmlformats-officedocument.presentationml.tags+xml"/>
  <Override PartName="/ppt/tags/tag5447.xml" ContentType="application/vnd.openxmlformats-officedocument.presentationml.tags+xml"/>
  <Override PartName="/ppt/tags/tag5448.xml" ContentType="application/vnd.openxmlformats-officedocument.presentationml.tags+xml"/>
  <Override PartName="/ppt/tags/tag5449.xml" ContentType="application/vnd.openxmlformats-officedocument.presentationml.tags+xml"/>
  <Override PartName="/ppt/tags/tag545.xml" ContentType="application/vnd.openxmlformats-officedocument.presentationml.tags+xml"/>
  <Override PartName="/ppt/tags/tag5450.xml" ContentType="application/vnd.openxmlformats-officedocument.presentationml.tags+xml"/>
  <Override PartName="/ppt/tags/tag5451.xml" ContentType="application/vnd.openxmlformats-officedocument.presentationml.tags+xml"/>
  <Override PartName="/ppt/tags/tag5452.xml" ContentType="application/vnd.openxmlformats-officedocument.presentationml.tags+xml"/>
  <Override PartName="/ppt/tags/tag5453.xml" ContentType="application/vnd.openxmlformats-officedocument.presentationml.tags+xml"/>
  <Override PartName="/ppt/tags/tag5454.xml" ContentType="application/vnd.openxmlformats-officedocument.presentationml.tags+xml"/>
  <Override PartName="/ppt/tags/tag5455.xml" ContentType="application/vnd.openxmlformats-officedocument.presentationml.tags+xml"/>
  <Override PartName="/ppt/tags/tag5456.xml" ContentType="application/vnd.openxmlformats-officedocument.presentationml.tags+xml"/>
  <Override PartName="/ppt/tags/tag5457.xml" ContentType="application/vnd.openxmlformats-officedocument.presentationml.tags+xml"/>
  <Override PartName="/ppt/tags/tag5458.xml" ContentType="application/vnd.openxmlformats-officedocument.presentationml.tags+xml"/>
  <Override PartName="/ppt/tags/tag5459.xml" ContentType="application/vnd.openxmlformats-officedocument.presentationml.tags+xml"/>
  <Override PartName="/ppt/tags/tag546.xml" ContentType="application/vnd.openxmlformats-officedocument.presentationml.tags+xml"/>
  <Override PartName="/ppt/tags/tag5460.xml" ContentType="application/vnd.openxmlformats-officedocument.presentationml.tags+xml"/>
  <Override PartName="/ppt/tags/tag5461.xml" ContentType="application/vnd.openxmlformats-officedocument.presentationml.tags+xml"/>
  <Override PartName="/ppt/tags/tag5462.xml" ContentType="application/vnd.openxmlformats-officedocument.presentationml.tags+xml"/>
  <Override PartName="/ppt/tags/tag5463.xml" ContentType="application/vnd.openxmlformats-officedocument.presentationml.tags+xml"/>
  <Override PartName="/ppt/tags/tag5464.xml" ContentType="application/vnd.openxmlformats-officedocument.presentationml.tags+xml"/>
  <Override PartName="/ppt/tags/tag5465.xml" ContentType="application/vnd.openxmlformats-officedocument.presentationml.tags+xml"/>
  <Override PartName="/ppt/tags/tag5466.xml" ContentType="application/vnd.openxmlformats-officedocument.presentationml.tags+xml"/>
  <Override PartName="/ppt/tags/tag5467.xml" ContentType="application/vnd.openxmlformats-officedocument.presentationml.tags+xml"/>
  <Override PartName="/ppt/tags/tag5468.xml" ContentType="application/vnd.openxmlformats-officedocument.presentationml.tags+xml"/>
  <Override PartName="/ppt/tags/tag5469.xml" ContentType="application/vnd.openxmlformats-officedocument.presentationml.tags+xml"/>
  <Override PartName="/ppt/tags/tag547.xml" ContentType="application/vnd.openxmlformats-officedocument.presentationml.tags+xml"/>
  <Override PartName="/ppt/tags/tag5470.xml" ContentType="application/vnd.openxmlformats-officedocument.presentationml.tags+xml"/>
  <Override PartName="/ppt/tags/tag5471.xml" ContentType="application/vnd.openxmlformats-officedocument.presentationml.tags+xml"/>
  <Override PartName="/ppt/tags/tag5472.xml" ContentType="application/vnd.openxmlformats-officedocument.presentationml.tags+xml"/>
  <Override PartName="/ppt/tags/tag5473.xml" ContentType="application/vnd.openxmlformats-officedocument.presentationml.tags+xml"/>
  <Override PartName="/ppt/tags/tag5474.xml" ContentType="application/vnd.openxmlformats-officedocument.presentationml.tags+xml"/>
  <Override PartName="/ppt/tags/tag5475.xml" ContentType="application/vnd.openxmlformats-officedocument.presentationml.tags+xml"/>
  <Override PartName="/ppt/tags/tag5476.xml" ContentType="application/vnd.openxmlformats-officedocument.presentationml.tags+xml"/>
  <Override PartName="/ppt/tags/tag5477.xml" ContentType="application/vnd.openxmlformats-officedocument.presentationml.tags+xml"/>
  <Override PartName="/ppt/tags/tag5478.xml" ContentType="application/vnd.openxmlformats-officedocument.presentationml.tags+xml"/>
  <Override PartName="/ppt/tags/tag5479.xml" ContentType="application/vnd.openxmlformats-officedocument.presentationml.tags+xml"/>
  <Override PartName="/ppt/tags/tag548.xml" ContentType="application/vnd.openxmlformats-officedocument.presentationml.tags+xml"/>
  <Override PartName="/ppt/tags/tag5480.xml" ContentType="application/vnd.openxmlformats-officedocument.presentationml.tags+xml"/>
  <Override PartName="/ppt/tags/tag5481.xml" ContentType="application/vnd.openxmlformats-officedocument.presentationml.tags+xml"/>
  <Override PartName="/ppt/tags/tag5482.xml" ContentType="application/vnd.openxmlformats-officedocument.presentationml.tags+xml"/>
  <Override PartName="/ppt/tags/tag5483.xml" ContentType="application/vnd.openxmlformats-officedocument.presentationml.tags+xml"/>
  <Override PartName="/ppt/tags/tag5484.xml" ContentType="application/vnd.openxmlformats-officedocument.presentationml.tags+xml"/>
  <Override PartName="/ppt/tags/tag5485.xml" ContentType="application/vnd.openxmlformats-officedocument.presentationml.tags+xml"/>
  <Override PartName="/ppt/tags/tag5486.xml" ContentType="application/vnd.openxmlformats-officedocument.presentationml.tags+xml"/>
  <Override PartName="/ppt/tags/tag5487.xml" ContentType="application/vnd.openxmlformats-officedocument.presentationml.tags+xml"/>
  <Override PartName="/ppt/tags/tag5488.xml" ContentType="application/vnd.openxmlformats-officedocument.presentationml.tags+xml"/>
  <Override PartName="/ppt/tags/tag5489.xml" ContentType="application/vnd.openxmlformats-officedocument.presentationml.tags+xml"/>
  <Override PartName="/ppt/tags/tag549.xml" ContentType="application/vnd.openxmlformats-officedocument.presentationml.tags+xml"/>
  <Override PartName="/ppt/tags/tag5490.xml" ContentType="application/vnd.openxmlformats-officedocument.presentationml.tags+xml"/>
  <Override PartName="/ppt/tags/tag5491.xml" ContentType="application/vnd.openxmlformats-officedocument.presentationml.tags+xml"/>
  <Override PartName="/ppt/tags/tag5492.xml" ContentType="application/vnd.openxmlformats-officedocument.presentationml.tags+xml"/>
  <Override PartName="/ppt/tags/tag5493.xml" ContentType="application/vnd.openxmlformats-officedocument.presentationml.tags+xml"/>
  <Override PartName="/ppt/tags/tag5494.xml" ContentType="application/vnd.openxmlformats-officedocument.presentationml.tags+xml"/>
  <Override PartName="/ppt/tags/tag5495.xml" ContentType="application/vnd.openxmlformats-officedocument.presentationml.tags+xml"/>
  <Override PartName="/ppt/tags/tag5496.xml" ContentType="application/vnd.openxmlformats-officedocument.presentationml.tags+xml"/>
  <Override PartName="/ppt/tags/tag5497.xml" ContentType="application/vnd.openxmlformats-officedocument.presentationml.tags+xml"/>
  <Override PartName="/ppt/tags/tag5498.xml" ContentType="application/vnd.openxmlformats-officedocument.presentationml.tags+xml"/>
  <Override PartName="/ppt/tags/tag549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00.xml" ContentType="application/vnd.openxmlformats-officedocument.presentationml.tags+xml"/>
  <Override PartName="/ppt/tags/tag5501.xml" ContentType="application/vnd.openxmlformats-officedocument.presentationml.tags+xml"/>
  <Override PartName="/ppt/tags/tag5502.xml" ContentType="application/vnd.openxmlformats-officedocument.presentationml.tags+xml"/>
  <Override PartName="/ppt/tags/tag5503.xml" ContentType="application/vnd.openxmlformats-officedocument.presentationml.tags+xml"/>
  <Override PartName="/ppt/tags/tag5504.xml" ContentType="application/vnd.openxmlformats-officedocument.presentationml.tags+xml"/>
  <Override PartName="/ppt/tags/tag5505.xml" ContentType="application/vnd.openxmlformats-officedocument.presentationml.tags+xml"/>
  <Override PartName="/ppt/tags/tag5506.xml" ContentType="application/vnd.openxmlformats-officedocument.presentationml.tags+xml"/>
  <Override PartName="/ppt/tags/tag5507.xml" ContentType="application/vnd.openxmlformats-officedocument.presentationml.tags+xml"/>
  <Override PartName="/ppt/tags/tag5508.xml" ContentType="application/vnd.openxmlformats-officedocument.presentationml.tags+xml"/>
  <Override PartName="/ppt/tags/tag5509.xml" ContentType="application/vnd.openxmlformats-officedocument.presentationml.tags+xml"/>
  <Override PartName="/ppt/tags/tag551.xml" ContentType="application/vnd.openxmlformats-officedocument.presentationml.tags+xml"/>
  <Override PartName="/ppt/tags/tag5510.xml" ContentType="application/vnd.openxmlformats-officedocument.presentationml.tags+xml"/>
  <Override PartName="/ppt/tags/tag5511.xml" ContentType="application/vnd.openxmlformats-officedocument.presentationml.tags+xml"/>
  <Override PartName="/ppt/tags/tag5512.xml" ContentType="application/vnd.openxmlformats-officedocument.presentationml.tags+xml"/>
  <Override PartName="/ppt/tags/tag5513.xml" ContentType="application/vnd.openxmlformats-officedocument.presentationml.tags+xml"/>
  <Override PartName="/ppt/tags/tag5514.xml" ContentType="application/vnd.openxmlformats-officedocument.presentationml.tags+xml"/>
  <Override PartName="/ppt/tags/tag5515.xml" ContentType="application/vnd.openxmlformats-officedocument.presentationml.tags+xml"/>
  <Override PartName="/ppt/tags/tag5516.xml" ContentType="application/vnd.openxmlformats-officedocument.presentationml.tags+xml"/>
  <Override PartName="/ppt/tags/tag5517.xml" ContentType="application/vnd.openxmlformats-officedocument.presentationml.tags+xml"/>
  <Override PartName="/ppt/tags/tag5518.xml" ContentType="application/vnd.openxmlformats-officedocument.presentationml.tags+xml"/>
  <Override PartName="/ppt/tags/tag5519.xml" ContentType="application/vnd.openxmlformats-officedocument.presentationml.tags+xml"/>
  <Override PartName="/ppt/tags/tag552.xml" ContentType="application/vnd.openxmlformats-officedocument.presentationml.tags+xml"/>
  <Override PartName="/ppt/tags/tag5520.xml" ContentType="application/vnd.openxmlformats-officedocument.presentationml.tags+xml"/>
  <Override PartName="/ppt/tags/tag5521.xml" ContentType="application/vnd.openxmlformats-officedocument.presentationml.tags+xml"/>
  <Override PartName="/ppt/tags/tag5522.xml" ContentType="application/vnd.openxmlformats-officedocument.presentationml.tags+xml"/>
  <Override PartName="/ppt/tags/tag5523.xml" ContentType="application/vnd.openxmlformats-officedocument.presentationml.tags+xml"/>
  <Override PartName="/ppt/tags/tag5524.xml" ContentType="application/vnd.openxmlformats-officedocument.presentationml.tags+xml"/>
  <Override PartName="/ppt/tags/tag5525.xml" ContentType="application/vnd.openxmlformats-officedocument.presentationml.tags+xml"/>
  <Override PartName="/ppt/tags/tag5526.xml" ContentType="application/vnd.openxmlformats-officedocument.presentationml.tags+xml"/>
  <Override PartName="/ppt/tags/tag5527.xml" ContentType="application/vnd.openxmlformats-officedocument.presentationml.tags+xml"/>
  <Override PartName="/ppt/tags/tag5528.xml" ContentType="application/vnd.openxmlformats-officedocument.presentationml.tags+xml"/>
  <Override PartName="/ppt/tags/tag5529.xml" ContentType="application/vnd.openxmlformats-officedocument.presentationml.tags+xml"/>
  <Override PartName="/ppt/tags/tag553.xml" ContentType="application/vnd.openxmlformats-officedocument.presentationml.tags+xml"/>
  <Override PartName="/ppt/tags/tag5530.xml" ContentType="application/vnd.openxmlformats-officedocument.presentationml.tags+xml"/>
  <Override PartName="/ppt/tags/tag5531.xml" ContentType="application/vnd.openxmlformats-officedocument.presentationml.tags+xml"/>
  <Override PartName="/ppt/tags/tag5532.xml" ContentType="application/vnd.openxmlformats-officedocument.presentationml.tags+xml"/>
  <Override PartName="/ppt/tags/tag5533.xml" ContentType="application/vnd.openxmlformats-officedocument.presentationml.tags+xml"/>
  <Override PartName="/ppt/tags/tag5534.xml" ContentType="application/vnd.openxmlformats-officedocument.presentationml.tags+xml"/>
  <Override PartName="/ppt/tags/tag5535.xml" ContentType="application/vnd.openxmlformats-officedocument.presentationml.tags+xml"/>
  <Override PartName="/ppt/tags/tag5536.xml" ContentType="application/vnd.openxmlformats-officedocument.presentationml.tags+xml"/>
  <Override PartName="/ppt/tags/tag5537.xml" ContentType="application/vnd.openxmlformats-officedocument.presentationml.tags+xml"/>
  <Override PartName="/ppt/tags/tag5538.xml" ContentType="application/vnd.openxmlformats-officedocument.presentationml.tags+xml"/>
  <Override PartName="/ppt/tags/tag5539.xml" ContentType="application/vnd.openxmlformats-officedocument.presentationml.tags+xml"/>
  <Override PartName="/ppt/tags/tag554.xml" ContentType="application/vnd.openxmlformats-officedocument.presentationml.tags+xml"/>
  <Override PartName="/ppt/tags/tag5540.xml" ContentType="application/vnd.openxmlformats-officedocument.presentationml.tags+xml"/>
  <Override PartName="/ppt/tags/tag5541.xml" ContentType="application/vnd.openxmlformats-officedocument.presentationml.tags+xml"/>
  <Override PartName="/ppt/tags/tag5542.xml" ContentType="application/vnd.openxmlformats-officedocument.presentationml.tags+xml"/>
  <Override PartName="/ppt/tags/tag5543.xml" ContentType="application/vnd.openxmlformats-officedocument.presentationml.tags+xml"/>
  <Override PartName="/ppt/tags/tag5544.xml" ContentType="application/vnd.openxmlformats-officedocument.presentationml.tags+xml"/>
  <Override PartName="/ppt/tags/tag5545.xml" ContentType="application/vnd.openxmlformats-officedocument.presentationml.tags+xml"/>
  <Override PartName="/ppt/tags/tag5546.xml" ContentType="application/vnd.openxmlformats-officedocument.presentationml.tags+xml"/>
  <Override PartName="/ppt/tags/tag5547.xml" ContentType="application/vnd.openxmlformats-officedocument.presentationml.tags+xml"/>
  <Override PartName="/ppt/tags/tag5548.xml" ContentType="application/vnd.openxmlformats-officedocument.presentationml.tags+xml"/>
  <Override PartName="/ppt/tags/tag5549.xml" ContentType="application/vnd.openxmlformats-officedocument.presentationml.tags+xml"/>
  <Override PartName="/ppt/tags/tag555.xml" ContentType="application/vnd.openxmlformats-officedocument.presentationml.tags+xml"/>
  <Override PartName="/ppt/tags/tag5550.xml" ContentType="application/vnd.openxmlformats-officedocument.presentationml.tags+xml"/>
  <Override PartName="/ppt/tags/tag5551.xml" ContentType="application/vnd.openxmlformats-officedocument.presentationml.tags+xml"/>
  <Override PartName="/ppt/tags/tag5552.xml" ContentType="application/vnd.openxmlformats-officedocument.presentationml.tags+xml"/>
  <Override PartName="/ppt/tags/tag5553.xml" ContentType="application/vnd.openxmlformats-officedocument.presentationml.tags+xml"/>
  <Override PartName="/ppt/tags/tag5554.xml" ContentType="application/vnd.openxmlformats-officedocument.presentationml.tags+xml"/>
  <Override PartName="/ppt/tags/tag5555.xml" ContentType="application/vnd.openxmlformats-officedocument.presentationml.tags+xml"/>
  <Override PartName="/ppt/tags/tag5556.xml" ContentType="application/vnd.openxmlformats-officedocument.presentationml.tags+xml"/>
  <Override PartName="/ppt/tags/tag5557.xml" ContentType="application/vnd.openxmlformats-officedocument.presentationml.tags+xml"/>
  <Override PartName="/ppt/tags/tag5558.xml" ContentType="application/vnd.openxmlformats-officedocument.presentationml.tags+xml"/>
  <Override PartName="/ppt/tags/tag5559.xml" ContentType="application/vnd.openxmlformats-officedocument.presentationml.tags+xml"/>
  <Override PartName="/ppt/tags/tag556.xml" ContentType="application/vnd.openxmlformats-officedocument.presentationml.tags+xml"/>
  <Override PartName="/ppt/tags/tag5560.xml" ContentType="application/vnd.openxmlformats-officedocument.presentationml.tags+xml"/>
  <Override PartName="/ppt/tags/tag5561.xml" ContentType="application/vnd.openxmlformats-officedocument.presentationml.tags+xml"/>
  <Override PartName="/ppt/tags/tag5562.xml" ContentType="application/vnd.openxmlformats-officedocument.presentationml.tags+xml"/>
  <Override PartName="/ppt/tags/tag5563.xml" ContentType="application/vnd.openxmlformats-officedocument.presentationml.tags+xml"/>
  <Override PartName="/ppt/tags/tag5564.xml" ContentType="application/vnd.openxmlformats-officedocument.presentationml.tags+xml"/>
  <Override PartName="/ppt/tags/tag5565.xml" ContentType="application/vnd.openxmlformats-officedocument.presentationml.tags+xml"/>
  <Override PartName="/ppt/tags/tag5566.xml" ContentType="application/vnd.openxmlformats-officedocument.presentationml.tags+xml"/>
  <Override PartName="/ppt/tags/tag5567.xml" ContentType="application/vnd.openxmlformats-officedocument.presentationml.tags+xml"/>
  <Override PartName="/ppt/tags/tag5568.xml" ContentType="application/vnd.openxmlformats-officedocument.presentationml.tags+xml"/>
  <Override PartName="/ppt/tags/tag5569.xml" ContentType="application/vnd.openxmlformats-officedocument.presentationml.tags+xml"/>
  <Override PartName="/ppt/tags/tag557.xml" ContentType="application/vnd.openxmlformats-officedocument.presentationml.tags+xml"/>
  <Override PartName="/ppt/tags/tag5570.xml" ContentType="application/vnd.openxmlformats-officedocument.presentationml.tags+xml"/>
  <Override PartName="/ppt/tags/tag5571.xml" ContentType="application/vnd.openxmlformats-officedocument.presentationml.tags+xml"/>
  <Override PartName="/ppt/tags/tag5572.xml" ContentType="application/vnd.openxmlformats-officedocument.presentationml.tags+xml"/>
  <Override PartName="/ppt/tags/tag5573.xml" ContentType="application/vnd.openxmlformats-officedocument.presentationml.tags+xml"/>
  <Override PartName="/ppt/tags/tag5574.xml" ContentType="application/vnd.openxmlformats-officedocument.presentationml.tags+xml"/>
  <Override PartName="/ppt/tags/tag5575.xml" ContentType="application/vnd.openxmlformats-officedocument.presentationml.tags+xml"/>
  <Override PartName="/ppt/tags/tag5576.xml" ContentType="application/vnd.openxmlformats-officedocument.presentationml.tags+xml"/>
  <Override PartName="/ppt/tags/tag5577.xml" ContentType="application/vnd.openxmlformats-officedocument.presentationml.tags+xml"/>
  <Override PartName="/ppt/tags/tag5578.xml" ContentType="application/vnd.openxmlformats-officedocument.presentationml.tags+xml"/>
  <Override PartName="/ppt/tags/tag5579.xml" ContentType="application/vnd.openxmlformats-officedocument.presentationml.tags+xml"/>
  <Override PartName="/ppt/tags/tag558.xml" ContentType="application/vnd.openxmlformats-officedocument.presentationml.tags+xml"/>
  <Override PartName="/ppt/tags/tag5580.xml" ContentType="application/vnd.openxmlformats-officedocument.presentationml.tags+xml"/>
  <Override PartName="/ppt/tags/tag5581.xml" ContentType="application/vnd.openxmlformats-officedocument.presentationml.tags+xml"/>
  <Override PartName="/ppt/tags/tag5582.xml" ContentType="application/vnd.openxmlformats-officedocument.presentationml.tags+xml"/>
  <Override PartName="/ppt/tags/tag5583.xml" ContentType="application/vnd.openxmlformats-officedocument.presentationml.tags+xml"/>
  <Override PartName="/ppt/tags/tag5584.xml" ContentType="application/vnd.openxmlformats-officedocument.presentationml.tags+xml"/>
  <Override PartName="/ppt/tags/tag5585.xml" ContentType="application/vnd.openxmlformats-officedocument.presentationml.tags+xml"/>
  <Override PartName="/ppt/tags/tag5586.xml" ContentType="application/vnd.openxmlformats-officedocument.presentationml.tags+xml"/>
  <Override PartName="/ppt/tags/tag5587.xml" ContentType="application/vnd.openxmlformats-officedocument.presentationml.tags+xml"/>
  <Override PartName="/ppt/tags/tag5588.xml" ContentType="application/vnd.openxmlformats-officedocument.presentationml.tags+xml"/>
  <Override PartName="/ppt/tags/tag5589.xml" ContentType="application/vnd.openxmlformats-officedocument.presentationml.tags+xml"/>
  <Override PartName="/ppt/tags/tag559.xml" ContentType="application/vnd.openxmlformats-officedocument.presentationml.tags+xml"/>
  <Override PartName="/ppt/tags/tag5590.xml" ContentType="application/vnd.openxmlformats-officedocument.presentationml.tags+xml"/>
  <Override PartName="/ppt/tags/tag5591.xml" ContentType="application/vnd.openxmlformats-officedocument.presentationml.tags+xml"/>
  <Override PartName="/ppt/tags/tag5592.xml" ContentType="application/vnd.openxmlformats-officedocument.presentationml.tags+xml"/>
  <Override PartName="/ppt/tags/tag5593.xml" ContentType="application/vnd.openxmlformats-officedocument.presentationml.tags+xml"/>
  <Override PartName="/ppt/tags/tag5594.xml" ContentType="application/vnd.openxmlformats-officedocument.presentationml.tags+xml"/>
  <Override PartName="/ppt/tags/tag5595.xml" ContentType="application/vnd.openxmlformats-officedocument.presentationml.tags+xml"/>
  <Override PartName="/ppt/tags/tag5596.xml" ContentType="application/vnd.openxmlformats-officedocument.presentationml.tags+xml"/>
  <Override PartName="/ppt/tags/tag5597.xml" ContentType="application/vnd.openxmlformats-officedocument.presentationml.tags+xml"/>
  <Override PartName="/ppt/tags/tag5598.xml" ContentType="application/vnd.openxmlformats-officedocument.presentationml.tags+xml"/>
  <Override PartName="/ppt/tags/tag559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00.xml" ContentType="application/vnd.openxmlformats-officedocument.presentationml.tags+xml"/>
  <Override PartName="/ppt/tags/tag5601.xml" ContentType="application/vnd.openxmlformats-officedocument.presentationml.tags+xml"/>
  <Override PartName="/ppt/tags/tag5602.xml" ContentType="application/vnd.openxmlformats-officedocument.presentationml.tags+xml"/>
  <Override PartName="/ppt/tags/tag5603.xml" ContentType="application/vnd.openxmlformats-officedocument.presentationml.tags+xml"/>
  <Override PartName="/ppt/tags/tag5604.xml" ContentType="application/vnd.openxmlformats-officedocument.presentationml.tags+xml"/>
  <Override PartName="/ppt/tags/tag5605.xml" ContentType="application/vnd.openxmlformats-officedocument.presentationml.tags+xml"/>
  <Override PartName="/ppt/tags/tag5606.xml" ContentType="application/vnd.openxmlformats-officedocument.presentationml.tags+xml"/>
  <Override PartName="/ppt/tags/tag5607.xml" ContentType="application/vnd.openxmlformats-officedocument.presentationml.tags+xml"/>
  <Override PartName="/ppt/tags/tag5608.xml" ContentType="application/vnd.openxmlformats-officedocument.presentationml.tags+xml"/>
  <Override PartName="/ppt/tags/tag5609.xml" ContentType="application/vnd.openxmlformats-officedocument.presentationml.tags+xml"/>
  <Override PartName="/ppt/tags/tag561.xml" ContentType="application/vnd.openxmlformats-officedocument.presentationml.tags+xml"/>
  <Override PartName="/ppt/tags/tag5610.xml" ContentType="application/vnd.openxmlformats-officedocument.presentationml.tags+xml"/>
  <Override PartName="/ppt/tags/tag5611.xml" ContentType="application/vnd.openxmlformats-officedocument.presentationml.tags+xml"/>
  <Override PartName="/ppt/tags/tag5612.xml" ContentType="application/vnd.openxmlformats-officedocument.presentationml.tags+xml"/>
  <Override PartName="/ppt/tags/tag5613.xml" ContentType="application/vnd.openxmlformats-officedocument.presentationml.tags+xml"/>
  <Override PartName="/ppt/tags/tag5614.xml" ContentType="application/vnd.openxmlformats-officedocument.presentationml.tags+xml"/>
  <Override PartName="/ppt/tags/tag5615.xml" ContentType="application/vnd.openxmlformats-officedocument.presentationml.tags+xml"/>
  <Override PartName="/ppt/tags/tag5616.xml" ContentType="application/vnd.openxmlformats-officedocument.presentationml.tags+xml"/>
  <Override PartName="/ppt/tags/tag5617.xml" ContentType="application/vnd.openxmlformats-officedocument.presentationml.tags+xml"/>
  <Override PartName="/ppt/tags/tag5618.xml" ContentType="application/vnd.openxmlformats-officedocument.presentationml.tags+xml"/>
  <Override PartName="/ppt/tags/tag5619.xml" ContentType="application/vnd.openxmlformats-officedocument.presentationml.tags+xml"/>
  <Override PartName="/ppt/tags/tag562.xml" ContentType="application/vnd.openxmlformats-officedocument.presentationml.tags+xml"/>
  <Override PartName="/ppt/tags/tag5620.xml" ContentType="application/vnd.openxmlformats-officedocument.presentationml.tags+xml"/>
  <Override PartName="/ppt/tags/tag5621.xml" ContentType="application/vnd.openxmlformats-officedocument.presentationml.tags+xml"/>
  <Override PartName="/ppt/tags/tag5622.xml" ContentType="application/vnd.openxmlformats-officedocument.presentationml.tags+xml"/>
  <Override PartName="/ppt/tags/tag5623.xml" ContentType="application/vnd.openxmlformats-officedocument.presentationml.tags+xml"/>
  <Override PartName="/ppt/tags/tag5624.xml" ContentType="application/vnd.openxmlformats-officedocument.presentationml.tags+xml"/>
  <Override PartName="/ppt/tags/tag5625.xml" ContentType="application/vnd.openxmlformats-officedocument.presentationml.tags+xml"/>
  <Override PartName="/ppt/tags/tag5626.xml" ContentType="application/vnd.openxmlformats-officedocument.presentationml.tags+xml"/>
  <Override PartName="/ppt/tags/tag5627.xml" ContentType="application/vnd.openxmlformats-officedocument.presentationml.tags+xml"/>
  <Override PartName="/ppt/tags/tag5628.xml" ContentType="application/vnd.openxmlformats-officedocument.presentationml.tags+xml"/>
  <Override PartName="/ppt/tags/tag5629.xml" ContentType="application/vnd.openxmlformats-officedocument.presentationml.tags+xml"/>
  <Override PartName="/ppt/tags/tag563.xml" ContentType="application/vnd.openxmlformats-officedocument.presentationml.tags+xml"/>
  <Override PartName="/ppt/tags/tag5630.xml" ContentType="application/vnd.openxmlformats-officedocument.presentationml.tags+xml"/>
  <Override PartName="/ppt/tags/tag5631.xml" ContentType="application/vnd.openxmlformats-officedocument.presentationml.tags+xml"/>
  <Override PartName="/ppt/tags/tag5632.xml" ContentType="application/vnd.openxmlformats-officedocument.presentationml.tags+xml"/>
  <Override PartName="/ppt/tags/tag5633.xml" ContentType="application/vnd.openxmlformats-officedocument.presentationml.tags+xml"/>
  <Override PartName="/ppt/tags/tag5634.xml" ContentType="application/vnd.openxmlformats-officedocument.presentationml.tags+xml"/>
  <Override PartName="/ppt/tags/tag5635.xml" ContentType="application/vnd.openxmlformats-officedocument.presentationml.tags+xml"/>
  <Override PartName="/ppt/tags/tag5636.xml" ContentType="application/vnd.openxmlformats-officedocument.presentationml.tags+xml"/>
  <Override PartName="/ppt/tags/tag5637.xml" ContentType="application/vnd.openxmlformats-officedocument.presentationml.tags+xml"/>
  <Override PartName="/ppt/tags/tag5638.xml" ContentType="application/vnd.openxmlformats-officedocument.presentationml.tags+xml"/>
  <Override PartName="/ppt/tags/tag5639.xml" ContentType="application/vnd.openxmlformats-officedocument.presentationml.tags+xml"/>
  <Override PartName="/ppt/tags/tag564.xml" ContentType="application/vnd.openxmlformats-officedocument.presentationml.tags+xml"/>
  <Override PartName="/ppt/tags/tag5640.xml" ContentType="application/vnd.openxmlformats-officedocument.presentationml.tags+xml"/>
  <Override PartName="/ppt/tags/tag5641.xml" ContentType="application/vnd.openxmlformats-officedocument.presentationml.tags+xml"/>
  <Override PartName="/ppt/tags/tag5642.xml" ContentType="application/vnd.openxmlformats-officedocument.presentationml.tags+xml"/>
  <Override PartName="/ppt/tags/tag5643.xml" ContentType="application/vnd.openxmlformats-officedocument.presentationml.tags+xml"/>
  <Override PartName="/ppt/tags/tag5644.xml" ContentType="application/vnd.openxmlformats-officedocument.presentationml.tags+xml"/>
  <Override PartName="/ppt/tags/tag5645.xml" ContentType="application/vnd.openxmlformats-officedocument.presentationml.tags+xml"/>
  <Override PartName="/ppt/tags/tag5646.xml" ContentType="application/vnd.openxmlformats-officedocument.presentationml.tags+xml"/>
  <Override PartName="/ppt/tags/tag5647.xml" ContentType="application/vnd.openxmlformats-officedocument.presentationml.tags+xml"/>
  <Override PartName="/ppt/tags/tag5648.xml" ContentType="application/vnd.openxmlformats-officedocument.presentationml.tags+xml"/>
  <Override PartName="/ppt/tags/tag5649.xml" ContentType="application/vnd.openxmlformats-officedocument.presentationml.tags+xml"/>
  <Override PartName="/ppt/tags/tag565.xml" ContentType="application/vnd.openxmlformats-officedocument.presentationml.tags+xml"/>
  <Override PartName="/ppt/tags/tag5650.xml" ContentType="application/vnd.openxmlformats-officedocument.presentationml.tags+xml"/>
  <Override PartName="/ppt/tags/tag5651.xml" ContentType="application/vnd.openxmlformats-officedocument.presentationml.tags+xml"/>
  <Override PartName="/ppt/tags/tag5652.xml" ContentType="application/vnd.openxmlformats-officedocument.presentationml.tags+xml"/>
  <Override PartName="/ppt/tags/tag5653.xml" ContentType="application/vnd.openxmlformats-officedocument.presentationml.tags+xml"/>
  <Override PartName="/ppt/tags/tag5654.xml" ContentType="application/vnd.openxmlformats-officedocument.presentationml.tags+xml"/>
  <Override PartName="/ppt/tags/tag5655.xml" ContentType="application/vnd.openxmlformats-officedocument.presentationml.tags+xml"/>
  <Override PartName="/ppt/tags/tag5656.xml" ContentType="application/vnd.openxmlformats-officedocument.presentationml.tags+xml"/>
  <Override PartName="/ppt/tags/tag5657.xml" ContentType="application/vnd.openxmlformats-officedocument.presentationml.tags+xml"/>
  <Override PartName="/ppt/tags/tag5658.xml" ContentType="application/vnd.openxmlformats-officedocument.presentationml.tags+xml"/>
  <Override PartName="/ppt/tags/tag5659.xml" ContentType="application/vnd.openxmlformats-officedocument.presentationml.tags+xml"/>
  <Override PartName="/ppt/tags/tag566.xml" ContentType="application/vnd.openxmlformats-officedocument.presentationml.tags+xml"/>
  <Override PartName="/ppt/tags/tag5660.xml" ContentType="application/vnd.openxmlformats-officedocument.presentationml.tags+xml"/>
  <Override PartName="/ppt/tags/tag5661.xml" ContentType="application/vnd.openxmlformats-officedocument.presentationml.tags+xml"/>
  <Override PartName="/ppt/tags/tag5662.xml" ContentType="application/vnd.openxmlformats-officedocument.presentationml.tags+xml"/>
  <Override PartName="/ppt/tags/tag5663.xml" ContentType="application/vnd.openxmlformats-officedocument.presentationml.tags+xml"/>
  <Override PartName="/ppt/tags/tag5664.xml" ContentType="application/vnd.openxmlformats-officedocument.presentationml.tags+xml"/>
  <Override PartName="/ppt/tags/tag5665.xml" ContentType="application/vnd.openxmlformats-officedocument.presentationml.tags+xml"/>
  <Override PartName="/ppt/tags/tag5666.xml" ContentType="application/vnd.openxmlformats-officedocument.presentationml.tags+xml"/>
  <Override PartName="/ppt/tags/tag5667.xml" ContentType="application/vnd.openxmlformats-officedocument.presentationml.tags+xml"/>
  <Override PartName="/ppt/tags/tag5668.xml" ContentType="application/vnd.openxmlformats-officedocument.presentationml.tags+xml"/>
  <Override PartName="/ppt/tags/tag5669.xml" ContentType="application/vnd.openxmlformats-officedocument.presentationml.tags+xml"/>
  <Override PartName="/ppt/tags/tag567.xml" ContentType="application/vnd.openxmlformats-officedocument.presentationml.tags+xml"/>
  <Override PartName="/ppt/tags/tag5670.xml" ContentType="application/vnd.openxmlformats-officedocument.presentationml.tags+xml"/>
  <Override PartName="/ppt/tags/tag5671.xml" ContentType="application/vnd.openxmlformats-officedocument.presentationml.tags+xml"/>
  <Override PartName="/ppt/tags/tag5672.xml" ContentType="application/vnd.openxmlformats-officedocument.presentationml.tags+xml"/>
  <Override PartName="/ppt/tags/tag5673.xml" ContentType="application/vnd.openxmlformats-officedocument.presentationml.tags+xml"/>
  <Override PartName="/ppt/tags/tag5674.xml" ContentType="application/vnd.openxmlformats-officedocument.presentationml.tags+xml"/>
  <Override PartName="/ppt/tags/tag5675.xml" ContentType="application/vnd.openxmlformats-officedocument.presentationml.tags+xml"/>
  <Override PartName="/ppt/tags/tag5676.xml" ContentType="application/vnd.openxmlformats-officedocument.presentationml.tags+xml"/>
  <Override PartName="/ppt/tags/tag5677.xml" ContentType="application/vnd.openxmlformats-officedocument.presentationml.tags+xml"/>
  <Override PartName="/ppt/tags/tag5678.xml" ContentType="application/vnd.openxmlformats-officedocument.presentationml.tags+xml"/>
  <Override PartName="/ppt/tags/tag5679.xml" ContentType="application/vnd.openxmlformats-officedocument.presentationml.tags+xml"/>
  <Override PartName="/ppt/tags/tag568.xml" ContentType="application/vnd.openxmlformats-officedocument.presentationml.tags+xml"/>
  <Override PartName="/ppt/tags/tag5680.xml" ContentType="application/vnd.openxmlformats-officedocument.presentationml.tags+xml"/>
  <Override PartName="/ppt/tags/tag5681.xml" ContentType="application/vnd.openxmlformats-officedocument.presentationml.tags+xml"/>
  <Override PartName="/ppt/tags/tag5682.xml" ContentType="application/vnd.openxmlformats-officedocument.presentationml.tags+xml"/>
  <Override PartName="/ppt/tags/tag5683.xml" ContentType="application/vnd.openxmlformats-officedocument.presentationml.tags+xml"/>
  <Override PartName="/ppt/tags/tag5684.xml" ContentType="application/vnd.openxmlformats-officedocument.presentationml.tags+xml"/>
  <Override PartName="/ppt/tags/tag5685.xml" ContentType="application/vnd.openxmlformats-officedocument.presentationml.tags+xml"/>
  <Override PartName="/ppt/tags/tag5686.xml" ContentType="application/vnd.openxmlformats-officedocument.presentationml.tags+xml"/>
  <Override PartName="/ppt/tags/tag5687.xml" ContentType="application/vnd.openxmlformats-officedocument.presentationml.tags+xml"/>
  <Override PartName="/ppt/tags/tag5688.xml" ContentType="application/vnd.openxmlformats-officedocument.presentationml.tags+xml"/>
  <Override PartName="/ppt/tags/tag5689.xml" ContentType="application/vnd.openxmlformats-officedocument.presentationml.tags+xml"/>
  <Override PartName="/ppt/tags/tag569.xml" ContentType="application/vnd.openxmlformats-officedocument.presentationml.tags+xml"/>
  <Override PartName="/ppt/tags/tag5690.xml" ContentType="application/vnd.openxmlformats-officedocument.presentationml.tags+xml"/>
  <Override PartName="/ppt/tags/tag5691.xml" ContentType="application/vnd.openxmlformats-officedocument.presentationml.tags+xml"/>
  <Override PartName="/ppt/tags/tag5692.xml" ContentType="application/vnd.openxmlformats-officedocument.presentationml.tags+xml"/>
  <Override PartName="/ppt/tags/tag5693.xml" ContentType="application/vnd.openxmlformats-officedocument.presentationml.tags+xml"/>
  <Override PartName="/ppt/tags/tag5694.xml" ContentType="application/vnd.openxmlformats-officedocument.presentationml.tags+xml"/>
  <Override PartName="/ppt/tags/tag5695.xml" ContentType="application/vnd.openxmlformats-officedocument.presentationml.tags+xml"/>
  <Override PartName="/ppt/tags/tag5696.xml" ContentType="application/vnd.openxmlformats-officedocument.presentationml.tags+xml"/>
  <Override PartName="/ppt/tags/tag5697.xml" ContentType="application/vnd.openxmlformats-officedocument.presentationml.tags+xml"/>
  <Override PartName="/ppt/tags/tag5698.xml" ContentType="application/vnd.openxmlformats-officedocument.presentationml.tags+xml"/>
  <Override PartName="/ppt/tags/tag569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00.xml" ContentType="application/vnd.openxmlformats-officedocument.presentationml.tags+xml"/>
  <Override PartName="/ppt/tags/tag5701.xml" ContentType="application/vnd.openxmlformats-officedocument.presentationml.tags+xml"/>
  <Override PartName="/ppt/tags/tag5702.xml" ContentType="application/vnd.openxmlformats-officedocument.presentationml.tags+xml"/>
  <Override PartName="/ppt/tags/tag5703.xml" ContentType="application/vnd.openxmlformats-officedocument.presentationml.tags+xml"/>
  <Override PartName="/ppt/tags/tag5704.xml" ContentType="application/vnd.openxmlformats-officedocument.presentationml.tags+xml"/>
  <Override PartName="/ppt/tags/tag5705.xml" ContentType="application/vnd.openxmlformats-officedocument.presentationml.tags+xml"/>
  <Override PartName="/ppt/tags/tag5706.xml" ContentType="application/vnd.openxmlformats-officedocument.presentationml.tags+xml"/>
  <Override PartName="/ppt/tags/tag5707.xml" ContentType="application/vnd.openxmlformats-officedocument.presentationml.tags+xml"/>
  <Override PartName="/ppt/tags/tag5708.xml" ContentType="application/vnd.openxmlformats-officedocument.presentationml.tags+xml"/>
  <Override PartName="/ppt/tags/tag5709.xml" ContentType="application/vnd.openxmlformats-officedocument.presentationml.tags+xml"/>
  <Override PartName="/ppt/tags/tag571.xml" ContentType="application/vnd.openxmlformats-officedocument.presentationml.tags+xml"/>
  <Override PartName="/ppt/tags/tag5710.xml" ContentType="application/vnd.openxmlformats-officedocument.presentationml.tags+xml"/>
  <Override PartName="/ppt/tags/tag5711.xml" ContentType="application/vnd.openxmlformats-officedocument.presentationml.tags+xml"/>
  <Override PartName="/ppt/tags/tag5712.xml" ContentType="application/vnd.openxmlformats-officedocument.presentationml.tags+xml"/>
  <Override PartName="/ppt/tags/tag5713.xml" ContentType="application/vnd.openxmlformats-officedocument.presentationml.tags+xml"/>
  <Override PartName="/ppt/tags/tag5714.xml" ContentType="application/vnd.openxmlformats-officedocument.presentationml.tags+xml"/>
  <Override PartName="/ppt/tags/tag5715.xml" ContentType="application/vnd.openxmlformats-officedocument.presentationml.tags+xml"/>
  <Override PartName="/ppt/tags/tag5716.xml" ContentType="application/vnd.openxmlformats-officedocument.presentationml.tags+xml"/>
  <Override PartName="/ppt/tags/tag5717.xml" ContentType="application/vnd.openxmlformats-officedocument.presentationml.tags+xml"/>
  <Override PartName="/ppt/tags/tag5718.xml" ContentType="application/vnd.openxmlformats-officedocument.presentationml.tags+xml"/>
  <Override PartName="/ppt/tags/tag5719.xml" ContentType="application/vnd.openxmlformats-officedocument.presentationml.tags+xml"/>
  <Override PartName="/ppt/tags/tag572.xml" ContentType="application/vnd.openxmlformats-officedocument.presentationml.tags+xml"/>
  <Override PartName="/ppt/tags/tag5720.xml" ContentType="application/vnd.openxmlformats-officedocument.presentationml.tags+xml"/>
  <Override PartName="/ppt/tags/tag5721.xml" ContentType="application/vnd.openxmlformats-officedocument.presentationml.tags+xml"/>
  <Override PartName="/ppt/tags/tag5722.xml" ContentType="application/vnd.openxmlformats-officedocument.presentationml.tags+xml"/>
  <Override PartName="/ppt/tags/tag5723.xml" ContentType="application/vnd.openxmlformats-officedocument.presentationml.tags+xml"/>
  <Override PartName="/ppt/tags/tag5724.xml" ContentType="application/vnd.openxmlformats-officedocument.presentationml.tags+xml"/>
  <Override PartName="/ppt/tags/tag5725.xml" ContentType="application/vnd.openxmlformats-officedocument.presentationml.tags+xml"/>
  <Override PartName="/ppt/tags/tag5726.xml" ContentType="application/vnd.openxmlformats-officedocument.presentationml.tags+xml"/>
  <Override PartName="/ppt/tags/tag5727.xml" ContentType="application/vnd.openxmlformats-officedocument.presentationml.tags+xml"/>
  <Override PartName="/ppt/tags/tag5728.xml" ContentType="application/vnd.openxmlformats-officedocument.presentationml.tags+xml"/>
  <Override PartName="/ppt/tags/tag5729.xml" ContentType="application/vnd.openxmlformats-officedocument.presentationml.tags+xml"/>
  <Override PartName="/ppt/tags/tag573.xml" ContentType="application/vnd.openxmlformats-officedocument.presentationml.tags+xml"/>
  <Override PartName="/ppt/tags/tag5730.xml" ContentType="application/vnd.openxmlformats-officedocument.presentationml.tags+xml"/>
  <Override PartName="/ppt/tags/tag5731.xml" ContentType="application/vnd.openxmlformats-officedocument.presentationml.tags+xml"/>
  <Override PartName="/ppt/tags/tag5732.xml" ContentType="application/vnd.openxmlformats-officedocument.presentationml.tags+xml"/>
  <Override PartName="/ppt/tags/tag5733.xml" ContentType="application/vnd.openxmlformats-officedocument.presentationml.tags+xml"/>
  <Override PartName="/ppt/tags/tag5734.xml" ContentType="application/vnd.openxmlformats-officedocument.presentationml.tags+xml"/>
  <Override PartName="/ppt/tags/tag5735.xml" ContentType="application/vnd.openxmlformats-officedocument.presentationml.tags+xml"/>
  <Override PartName="/ppt/tags/tag5736.xml" ContentType="application/vnd.openxmlformats-officedocument.presentationml.tags+xml"/>
  <Override PartName="/ppt/tags/tag5737.xml" ContentType="application/vnd.openxmlformats-officedocument.presentationml.tags+xml"/>
  <Override PartName="/ppt/tags/tag5738.xml" ContentType="application/vnd.openxmlformats-officedocument.presentationml.tags+xml"/>
  <Override PartName="/ppt/tags/tag5739.xml" ContentType="application/vnd.openxmlformats-officedocument.presentationml.tags+xml"/>
  <Override PartName="/ppt/tags/tag574.xml" ContentType="application/vnd.openxmlformats-officedocument.presentationml.tags+xml"/>
  <Override PartName="/ppt/tags/tag5740.xml" ContentType="application/vnd.openxmlformats-officedocument.presentationml.tags+xml"/>
  <Override PartName="/ppt/tags/tag5741.xml" ContentType="application/vnd.openxmlformats-officedocument.presentationml.tags+xml"/>
  <Override PartName="/ppt/tags/tag5742.xml" ContentType="application/vnd.openxmlformats-officedocument.presentationml.tags+xml"/>
  <Override PartName="/ppt/tags/tag5743.xml" ContentType="application/vnd.openxmlformats-officedocument.presentationml.tags+xml"/>
  <Override PartName="/ppt/tags/tag5744.xml" ContentType="application/vnd.openxmlformats-officedocument.presentationml.tags+xml"/>
  <Override PartName="/ppt/tags/tag5745.xml" ContentType="application/vnd.openxmlformats-officedocument.presentationml.tags+xml"/>
  <Override PartName="/ppt/tags/tag5746.xml" ContentType="application/vnd.openxmlformats-officedocument.presentationml.tags+xml"/>
  <Override PartName="/ppt/tags/tag5747.xml" ContentType="application/vnd.openxmlformats-officedocument.presentationml.tags+xml"/>
  <Override PartName="/ppt/tags/tag5748.xml" ContentType="application/vnd.openxmlformats-officedocument.presentationml.tags+xml"/>
  <Override PartName="/ppt/tags/tag5749.xml" ContentType="application/vnd.openxmlformats-officedocument.presentationml.tags+xml"/>
  <Override PartName="/ppt/tags/tag575.xml" ContentType="application/vnd.openxmlformats-officedocument.presentationml.tags+xml"/>
  <Override PartName="/ppt/tags/tag5750.xml" ContentType="application/vnd.openxmlformats-officedocument.presentationml.tags+xml"/>
  <Override PartName="/ppt/tags/tag5751.xml" ContentType="application/vnd.openxmlformats-officedocument.presentationml.tags+xml"/>
  <Override PartName="/ppt/tags/tag5752.xml" ContentType="application/vnd.openxmlformats-officedocument.presentationml.tags+xml"/>
  <Override PartName="/ppt/tags/tag5753.xml" ContentType="application/vnd.openxmlformats-officedocument.presentationml.tags+xml"/>
  <Override PartName="/ppt/tags/tag5754.xml" ContentType="application/vnd.openxmlformats-officedocument.presentationml.tags+xml"/>
  <Override PartName="/ppt/tags/tag5755.xml" ContentType="application/vnd.openxmlformats-officedocument.presentationml.tags+xml"/>
  <Override PartName="/ppt/tags/tag5756.xml" ContentType="application/vnd.openxmlformats-officedocument.presentationml.tags+xml"/>
  <Override PartName="/ppt/tags/tag5757.xml" ContentType="application/vnd.openxmlformats-officedocument.presentationml.tags+xml"/>
  <Override PartName="/ppt/tags/tag5758.xml" ContentType="application/vnd.openxmlformats-officedocument.presentationml.tags+xml"/>
  <Override PartName="/ppt/tags/tag5759.xml" ContentType="application/vnd.openxmlformats-officedocument.presentationml.tags+xml"/>
  <Override PartName="/ppt/tags/tag576.xml" ContentType="application/vnd.openxmlformats-officedocument.presentationml.tags+xml"/>
  <Override PartName="/ppt/tags/tag5760.xml" ContentType="application/vnd.openxmlformats-officedocument.presentationml.tags+xml"/>
  <Override PartName="/ppt/tags/tag5761.xml" ContentType="application/vnd.openxmlformats-officedocument.presentationml.tags+xml"/>
  <Override PartName="/ppt/tags/tag5762.xml" ContentType="application/vnd.openxmlformats-officedocument.presentationml.tags+xml"/>
  <Override PartName="/ppt/tags/tag5763.xml" ContentType="application/vnd.openxmlformats-officedocument.presentationml.tags+xml"/>
  <Override PartName="/ppt/tags/tag5764.xml" ContentType="application/vnd.openxmlformats-officedocument.presentationml.tags+xml"/>
  <Override PartName="/ppt/tags/tag5765.xml" ContentType="application/vnd.openxmlformats-officedocument.presentationml.tags+xml"/>
  <Override PartName="/ppt/tags/tag5766.xml" ContentType="application/vnd.openxmlformats-officedocument.presentationml.tags+xml"/>
  <Override PartName="/ppt/tags/tag5767.xml" ContentType="application/vnd.openxmlformats-officedocument.presentationml.tags+xml"/>
  <Override PartName="/ppt/tags/tag5768.xml" ContentType="application/vnd.openxmlformats-officedocument.presentationml.tags+xml"/>
  <Override PartName="/ppt/tags/tag5769.xml" ContentType="application/vnd.openxmlformats-officedocument.presentationml.tags+xml"/>
  <Override PartName="/ppt/tags/tag577.xml" ContentType="application/vnd.openxmlformats-officedocument.presentationml.tags+xml"/>
  <Override PartName="/ppt/tags/tag5770.xml" ContentType="application/vnd.openxmlformats-officedocument.presentationml.tags+xml"/>
  <Override PartName="/ppt/tags/tag5771.xml" ContentType="application/vnd.openxmlformats-officedocument.presentationml.tags+xml"/>
  <Override PartName="/ppt/tags/tag5772.xml" ContentType="application/vnd.openxmlformats-officedocument.presentationml.tags+xml"/>
  <Override PartName="/ppt/tags/tag5773.xml" ContentType="application/vnd.openxmlformats-officedocument.presentationml.tags+xml"/>
  <Override PartName="/ppt/tags/tag5774.xml" ContentType="application/vnd.openxmlformats-officedocument.presentationml.tags+xml"/>
  <Override PartName="/ppt/tags/tag5775.xml" ContentType="application/vnd.openxmlformats-officedocument.presentationml.tags+xml"/>
  <Override PartName="/ppt/tags/tag5776.xml" ContentType="application/vnd.openxmlformats-officedocument.presentationml.tags+xml"/>
  <Override PartName="/ppt/tags/tag5777.xml" ContentType="application/vnd.openxmlformats-officedocument.presentationml.tags+xml"/>
  <Override PartName="/ppt/tags/tag5778.xml" ContentType="application/vnd.openxmlformats-officedocument.presentationml.tags+xml"/>
  <Override PartName="/ppt/tags/tag5779.xml" ContentType="application/vnd.openxmlformats-officedocument.presentationml.tags+xml"/>
  <Override PartName="/ppt/tags/tag578.xml" ContentType="application/vnd.openxmlformats-officedocument.presentationml.tags+xml"/>
  <Override PartName="/ppt/tags/tag5780.xml" ContentType="application/vnd.openxmlformats-officedocument.presentationml.tags+xml"/>
  <Override PartName="/ppt/tags/tag5781.xml" ContentType="application/vnd.openxmlformats-officedocument.presentationml.tags+xml"/>
  <Override PartName="/ppt/tags/tag5782.xml" ContentType="application/vnd.openxmlformats-officedocument.presentationml.tags+xml"/>
  <Override PartName="/ppt/tags/tag5783.xml" ContentType="application/vnd.openxmlformats-officedocument.presentationml.tags+xml"/>
  <Override PartName="/ppt/tags/tag5784.xml" ContentType="application/vnd.openxmlformats-officedocument.presentationml.tags+xml"/>
  <Override PartName="/ppt/tags/tag5785.xml" ContentType="application/vnd.openxmlformats-officedocument.presentationml.tags+xml"/>
  <Override PartName="/ppt/tags/tag5786.xml" ContentType="application/vnd.openxmlformats-officedocument.presentationml.tags+xml"/>
  <Override PartName="/ppt/tags/tag5787.xml" ContentType="application/vnd.openxmlformats-officedocument.presentationml.tags+xml"/>
  <Override PartName="/ppt/tags/tag5788.xml" ContentType="application/vnd.openxmlformats-officedocument.presentationml.tags+xml"/>
  <Override PartName="/ppt/tags/tag5789.xml" ContentType="application/vnd.openxmlformats-officedocument.presentationml.tags+xml"/>
  <Override PartName="/ppt/tags/tag579.xml" ContentType="application/vnd.openxmlformats-officedocument.presentationml.tags+xml"/>
  <Override PartName="/ppt/tags/tag5790.xml" ContentType="application/vnd.openxmlformats-officedocument.presentationml.tags+xml"/>
  <Override PartName="/ppt/tags/tag5791.xml" ContentType="application/vnd.openxmlformats-officedocument.presentationml.tags+xml"/>
  <Override PartName="/ppt/tags/tag5792.xml" ContentType="application/vnd.openxmlformats-officedocument.presentationml.tags+xml"/>
  <Override PartName="/ppt/tags/tag5793.xml" ContentType="application/vnd.openxmlformats-officedocument.presentationml.tags+xml"/>
  <Override PartName="/ppt/tags/tag5794.xml" ContentType="application/vnd.openxmlformats-officedocument.presentationml.tags+xml"/>
  <Override PartName="/ppt/tags/tag5795.xml" ContentType="application/vnd.openxmlformats-officedocument.presentationml.tags+xml"/>
  <Override PartName="/ppt/tags/tag5796.xml" ContentType="application/vnd.openxmlformats-officedocument.presentationml.tags+xml"/>
  <Override PartName="/ppt/tags/tag5797.xml" ContentType="application/vnd.openxmlformats-officedocument.presentationml.tags+xml"/>
  <Override PartName="/ppt/tags/tag5798.xml" ContentType="application/vnd.openxmlformats-officedocument.presentationml.tags+xml"/>
  <Override PartName="/ppt/tags/tag579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00.xml" ContentType="application/vnd.openxmlformats-officedocument.presentationml.tags+xml"/>
  <Override PartName="/ppt/tags/tag5801.xml" ContentType="application/vnd.openxmlformats-officedocument.presentationml.tags+xml"/>
  <Override PartName="/ppt/tags/tag5802.xml" ContentType="application/vnd.openxmlformats-officedocument.presentationml.tags+xml"/>
  <Override PartName="/ppt/tags/tag5803.xml" ContentType="application/vnd.openxmlformats-officedocument.presentationml.tags+xml"/>
  <Override PartName="/ppt/tags/tag5804.xml" ContentType="application/vnd.openxmlformats-officedocument.presentationml.tags+xml"/>
  <Override PartName="/ppt/tags/tag5805.xml" ContentType="application/vnd.openxmlformats-officedocument.presentationml.tags+xml"/>
  <Override PartName="/ppt/tags/tag5806.xml" ContentType="application/vnd.openxmlformats-officedocument.presentationml.tags+xml"/>
  <Override PartName="/ppt/tags/tag5807.xml" ContentType="application/vnd.openxmlformats-officedocument.presentationml.tags+xml"/>
  <Override PartName="/ppt/tags/tag5808.xml" ContentType="application/vnd.openxmlformats-officedocument.presentationml.tags+xml"/>
  <Override PartName="/ppt/tags/tag5809.xml" ContentType="application/vnd.openxmlformats-officedocument.presentationml.tags+xml"/>
  <Override PartName="/ppt/tags/tag581.xml" ContentType="application/vnd.openxmlformats-officedocument.presentationml.tags+xml"/>
  <Override PartName="/ppt/tags/tag5810.xml" ContentType="application/vnd.openxmlformats-officedocument.presentationml.tags+xml"/>
  <Override PartName="/ppt/tags/tag5811.xml" ContentType="application/vnd.openxmlformats-officedocument.presentationml.tags+xml"/>
  <Override PartName="/ppt/tags/tag5812.xml" ContentType="application/vnd.openxmlformats-officedocument.presentationml.tags+xml"/>
  <Override PartName="/ppt/tags/tag5813.xml" ContentType="application/vnd.openxmlformats-officedocument.presentationml.tags+xml"/>
  <Override PartName="/ppt/tags/tag5814.xml" ContentType="application/vnd.openxmlformats-officedocument.presentationml.tags+xml"/>
  <Override PartName="/ppt/tags/tag5815.xml" ContentType="application/vnd.openxmlformats-officedocument.presentationml.tags+xml"/>
  <Override PartName="/ppt/tags/tag5816.xml" ContentType="application/vnd.openxmlformats-officedocument.presentationml.tags+xml"/>
  <Override PartName="/ppt/tags/tag5817.xml" ContentType="application/vnd.openxmlformats-officedocument.presentationml.tags+xml"/>
  <Override PartName="/ppt/tags/tag5818.xml" ContentType="application/vnd.openxmlformats-officedocument.presentationml.tags+xml"/>
  <Override PartName="/ppt/tags/tag5819.xml" ContentType="application/vnd.openxmlformats-officedocument.presentationml.tags+xml"/>
  <Override PartName="/ppt/tags/tag582.xml" ContentType="application/vnd.openxmlformats-officedocument.presentationml.tags+xml"/>
  <Override PartName="/ppt/tags/tag5820.xml" ContentType="application/vnd.openxmlformats-officedocument.presentationml.tags+xml"/>
  <Override PartName="/ppt/tags/tag5821.xml" ContentType="application/vnd.openxmlformats-officedocument.presentationml.tags+xml"/>
  <Override PartName="/ppt/tags/tag5822.xml" ContentType="application/vnd.openxmlformats-officedocument.presentationml.tags+xml"/>
  <Override PartName="/ppt/tags/tag5823.xml" ContentType="application/vnd.openxmlformats-officedocument.presentationml.tags+xml"/>
  <Override PartName="/ppt/tags/tag5824.xml" ContentType="application/vnd.openxmlformats-officedocument.presentationml.tags+xml"/>
  <Override PartName="/ppt/tags/tag5825.xml" ContentType="application/vnd.openxmlformats-officedocument.presentationml.tags+xml"/>
  <Override PartName="/ppt/tags/tag5826.xml" ContentType="application/vnd.openxmlformats-officedocument.presentationml.tags+xml"/>
  <Override PartName="/ppt/tags/tag5827.xml" ContentType="application/vnd.openxmlformats-officedocument.presentationml.tags+xml"/>
  <Override PartName="/ppt/tags/tag5828.xml" ContentType="application/vnd.openxmlformats-officedocument.presentationml.tags+xml"/>
  <Override PartName="/ppt/tags/tag5829.xml" ContentType="application/vnd.openxmlformats-officedocument.presentationml.tags+xml"/>
  <Override PartName="/ppt/tags/tag583.xml" ContentType="application/vnd.openxmlformats-officedocument.presentationml.tags+xml"/>
  <Override PartName="/ppt/tags/tag5830.xml" ContentType="application/vnd.openxmlformats-officedocument.presentationml.tags+xml"/>
  <Override PartName="/ppt/tags/tag5831.xml" ContentType="application/vnd.openxmlformats-officedocument.presentationml.tags+xml"/>
  <Override PartName="/ppt/tags/tag5832.xml" ContentType="application/vnd.openxmlformats-officedocument.presentationml.tags+xml"/>
  <Override PartName="/ppt/tags/tag5833.xml" ContentType="application/vnd.openxmlformats-officedocument.presentationml.tags+xml"/>
  <Override PartName="/ppt/tags/tag5834.xml" ContentType="application/vnd.openxmlformats-officedocument.presentationml.tags+xml"/>
  <Override PartName="/ppt/tags/tag5835.xml" ContentType="application/vnd.openxmlformats-officedocument.presentationml.tags+xml"/>
  <Override PartName="/ppt/tags/tag5836.xml" ContentType="application/vnd.openxmlformats-officedocument.presentationml.tags+xml"/>
  <Override PartName="/ppt/tags/tag5837.xml" ContentType="application/vnd.openxmlformats-officedocument.presentationml.tags+xml"/>
  <Override PartName="/ppt/tags/tag5838.xml" ContentType="application/vnd.openxmlformats-officedocument.presentationml.tags+xml"/>
  <Override PartName="/ppt/tags/tag5839.xml" ContentType="application/vnd.openxmlformats-officedocument.presentationml.tags+xml"/>
  <Override PartName="/ppt/tags/tag584.xml" ContentType="application/vnd.openxmlformats-officedocument.presentationml.tags+xml"/>
  <Override PartName="/ppt/tags/tag5840.xml" ContentType="application/vnd.openxmlformats-officedocument.presentationml.tags+xml"/>
  <Override PartName="/ppt/tags/tag5841.xml" ContentType="application/vnd.openxmlformats-officedocument.presentationml.tags+xml"/>
  <Override PartName="/ppt/tags/tag5842.xml" ContentType="application/vnd.openxmlformats-officedocument.presentationml.tags+xml"/>
  <Override PartName="/ppt/tags/tag5843.xml" ContentType="application/vnd.openxmlformats-officedocument.presentationml.tags+xml"/>
  <Override PartName="/ppt/tags/tag5844.xml" ContentType="application/vnd.openxmlformats-officedocument.presentationml.tags+xml"/>
  <Override PartName="/ppt/tags/tag5845.xml" ContentType="application/vnd.openxmlformats-officedocument.presentationml.tags+xml"/>
  <Override PartName="/ppt/tags/tag5846.xml" ContentType="application/vnd.openxmlformats-officedocument.presentationml.tags+xml"/>
  <Override PartName="/ppt/tags/tag5847.xml" ContentType="application/vnd.openxmlformats-officedocument.presentationml.tags+xml"/>
  <Override PartName="/ppt/tags/tag5848.xml" ContentType="application/vnd.openxmlformats-officedocument.presentationml.tags+xml"/>
  <Override PartName="/ppt/tags/tag5849.xml" ContentType="application/vnd.openxmlformats-officedocument.presentationml.tags+xml"/>
  <Override PartName="/ppt/tags/tag585.xml" ContentType="application/vnd.openxmlformats-officedocument.presentationml.tags+xml"/>
  <Override PartName="/ppt/tags/tag5850.xml" ContentType="application/vnd.openxmlformats-officedocument.presentationml.tags+xml"/>
  <Override PartName="/ppt/tags/tag5851.xml" ContentType="application/vnd.openxmlformats-officedocument.presentationml.tags+xml"/>
  <Override PartName="/ppt/tags/tag5852.xml" ContentType="application/vnd.openxmlformats-officedocument.presentationml.tags+xml"/>
  <Override PartName="/ppt/tags/tag5853.xml" ContentType="application/vnd.openxmlformats-officedocument.presentationml.tags+xml"/>
  <Override PartName="/ppt/tags/tag5854.xml" ContentType="application/vnd.openxmlformats-officedocument.presentationml.tags+xml"/>
  <Override PartName="/ppt/tags/tag5855.xml" ContentType="application/vnd.openxmlformats-officedocument.presentationml.tags+xml"/>
  <Override PartName="/ppt/tags/tag5856.xml" ContentType="application/vnd.openxmlformats-officedocument.presentationml.tags+xml"/>
  <Override PartName="/ppt/tags/tag5857.xml" ContentType="application/vnd.openxmlformats-officedocument.presentationml.tags+xml"/>
  <Override PartName="/ppt/tags/tag5858.xml" ContentType="application/vnd.openxmlformats-officedocument.presentationml.tags+xml"/>
  <Override PartName="/ppt/tags/tag5859.xml" ContentType="application/vnd.openxmlformats-officedocument.presentationml.tags+xml"/>
  <Override PartName="/ppt/tags/tag586.xml" ContentType="application/vnd.openxmlformats-officedocument.presentationml.tags+xml"/>
  <Override PartName="/ppt/tags/tag5860.xml" ContentType="application/vnd.openxmlformats-officedocument.presentationml.tags+xml"/>
  <Override PartName="/ppt/tags/tag5861.xml" ContentType="application/vnd.openxmlformats-officedocument.presentationml.tags+xml"/>
  <Override PartName="/ppt/tags/tag5862.xml" ContentType="application/vnd.openxmlformats-officedocument.presentationml.tags+xml"/>
  <Override PartName="/ppt/tags/tag5863.xml" ContentType="application/vnd.openxmlformats-officedocument.presentationml.tags+xml"/>
  <Override PartName="/ppt/tags/tag5864.xml" ContentType="application/vnd.openxmlformats-officedocument.presentationml.tags+xml"/>
  <Override PartName="/ppt/tags/tag5865.xml" ContentType="application/vnd.openxmlformats-officedocument.presentationml.tags+xml"/>
  <Override PartName="/ppt/tags/tag5866.xml" ContentType="application/vnd.openxmlformats-officedocument.presentationml.tags+xml"/>
  <Override PartName="/ppt/tags/tag5867.xml" ContentType="application/vnd.openxmlformats-officedocument.presentationml.tags+xml"/>
  <Override PartName="/ppt/tags/tag5868.xml" ContentType="application/vnd.openxmlformats-officedocument.presentationml.tags+xml"/>
  <Override PartName="/ppt/tags/tag5869.xml" ContentType="application/vnd.openxmlformats-officedocument.presentationml.tags+xml"/>
  <Override PartName="/ppt/tags/tag587.xml" ContentType="application/vnd.openxmlformats-officedocument.presentationml.tags+xml"/>
  <Override PartName="/ppt/tags/tag5870.xml" ContentType="application/vnd.openxmlformats-officedocument.presentationml.tags+xml"/>
  <Override PartName="/ppt/tags/tag5871.xml" ContentType="application/vnd.openxmlformats-officedocument.presentationml.tags+xml"/>
  <Override PartName="/ppt/tags/tag5872.xml" ContentType="application/vnd.openxmlformats-officedocument.presentationml.tags+xml"/>
  <Override PartName="/ppt/tags/tag5873.xml" ContentType="application/vnd.openxmlformats-officedocument.presentationml.tags+xml"/>
  <Override PartName="/ppt/tags/tag5874.xml" ContentType="application/vnd.openxmlformats-officedocument.presentationml.tags+xml"/>
  <Override PartName="/ppt/tags/tag5875.xml" ContentType="application/vnd.openxmlformats-officedocument.presentationml.tags+xml"/>
  <Override PartName="/ppt/tags/tag5876.xml" ContentType="application/vnd.openxmlformats-officedocument.presentationml.tags+xml"/>
  <Override PartName="/ppt/tags/tag5877.xml" ContentType="application/vnd.openxmlformats-officedocument.presentationml.tags+xml"/>
  <Override PartName="/ppt/tags/tag5878.xml" ContentType="application/vnd.openxmlformats-officedocument.presentationml.tags+xml"/>
  <Override PartName="/ppt/tags/tag5879.xml" ContentType="application/vnd.openxmlformats-officedocument.presentationml.tags+xml"/>
  <Override PartName="/ppt/tags/tag588.xml" ContentType="application/vnd.openxmlformats-officedocument.presentationml.tags+xml"/>
  <Override PartName="/ppt/tags/tag5880.xml" ContentType="application/vnd.openxmlformats-officedocument.presentationml.tags+xml"/>
  <Override PartName="/ppt/tags/tag5881.xml" ContentType="application/vnd.openxmlformats-officedocument.presentationml.tags+xml"/>
  <Override PartName="/ppt/tags/tag5882.xml" ContentType="application/vnd.openxmlformats-officedocument.presentationml.tags+xml"/>
  <Override PartName="/ppt/tags/tag5883.xml" ContentType="application/vnd.openxmlformats-officedocument.presentationml.tags+xml"/>
  <Override PartName="/ppt/tags/tag5884.xml" ContentType="application/vnd.openxmlformats-officedocument.presentationml.tags+xml"/>
  <Override PartName="/ppt/tags/tag5885.xml" ContentType="application/vnd.openxmlformats-officedocument.presentationml.tags+xml"/>
  <Override PartName="/ppt/tags/tag5886.xml" ContentType="application/vnd.openxmlformats-officedocument.presentationml.tags+xml"/>
  <Override PartName="/ppt/tags/tag5887.xml" ContentType="application/vnd.openxmlformats-officedocument.presentationml.tags+xml"/>
  <Override PartName="/ppt/tags/tag5888.xml" ContentType="application/vnd.openxmlformats-officedocument.presentationml.tags+xml"/>
  <Override PartName="/ppt/tags/tag5889.xml" ContentType="application/vnd.openxmlformats-officedocument.presentationml.tags+xml"/>
  <Override PartName="/ppt/tags/tag589.xml" ContentType="application/vnd.openxmlformats-officedocument.presentationml.tags+xml"/>
  <Override PartName="/ppt/tags/tag5890.xml" ContentType="application/vnd.openxmlformats-officedocument.presentationml.tags+xml"/>
  <Override PartName="/ppt/tags/tag5891.xml" ContentType="application/vnd.openxmlformats-officedocument.presentationml.tags+xml"/>
  <Override PartName="/ppt/tags/tag5892.xml" ContentType="application/vnd.openxmlformats-officedocument.presentationml.tags+xml"/>
  <Override PartName="/ppt/tags/tag5893.xml" ContentType="application/vnd.openxmlformats-officedocument.presentationml.tags+xml"/>
  <Override PartName="/ppt/tags/tag5894.xml" ContentType="application/vnd.openxmlformats-officedocument.presentationml.tags+xml"/>
  <Override PartName="/ppt/tags/tag5895.xml" ContentType="application/vnd.openxmlformats-officedocument.presentationml.tags+xml"/>
  <Override PartName="/ppt/tags/tag5896.xml" ContentType="application/vnd.openxmlformats-officedocument.presentationml.tags+xml"/>
  <Override PartName="/ppt/tags/tag5897.xml" ContentType="application/vnd.openxmlformats-officedocument.presentationml.tags+xml"/>
  <Override PartName="/ppt/tags/tag5898.xml" ContentType="application/vnd.openxmlformats-officedocument.presentationml.tags+xml"/>
  <Override PartName="/ppt/tags/tag589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00.xml" ContentType="application/vnd.openxmlformats-officedocument.presentationml.tags+xml"/>
  <Override PartName="/ppt/tags/tag5901.xml" ContentType="application/vnd.openxmlformats-officedocument.presentationml.tags+xml"/>
  <Override PartName="/ppt/tags/tag5902.xml" ContentType="application/vnd.openxmlformats-officedocument.presentationml.tags+xml"/>
  <Override PartName="/ppt/tags/tag5903.xml" ContentType="application/vnd.openxmlformats-officedocument.presentationml.tags+xml"/>
  <Override PartName="/ppt/tags/tag5904.xml" ContentType="application/vnd.openxmlformats-officedocument.presentationml.tags+xml"/>
  <Override PartName="/ppt/tags/tag5905.xml" ContentType="application/vnd.openxmlformats-officedocument.presentationml.tags+xml"/>
  <Override PartName="/ppt/tags/tag5906.xml" ContentType="application/vnd.openxmlformats-officedocument.presentationml.tags+xml"/>
  <Override PartName="/ppt/tags/tag5907.xml" ContentType="application/vnd.openxmlformats-officedocument.presentationml.tags+xml"/>
  <Override PartName="/ppt/tags/tag5908.xml" ContentType="application/vnd.openxmlformats-officedocument.presentationml.tags+xml"/>
  <Override PartName="/ppt/tags/tag5909.xml" ContentType="application/vnd.openxmlformats-officedocument.presentationml.tags+xml"/>
  <Override PartName="/ppt/tags/tag591.xml" ContentType="application/vnd.openxmlformats-officedocument.presentationml.tags+xml"/>
  <Override PartName="/ppt/tags/tag5910.xml" ContentType="application/vnd.openxmlformats-officedocument.presentationml.tags+xml"/>
  <Override PartName="/ppt/tags/tag5911.xml" ContentType="application/vnd.openxmlformats-officedocument.presentationml.tags+xml"/>
  <Override PartName="/ppt/tags/tag5912.xml" ContentType="application/vnd.openxmlformats-officedocument.presentationml.tags+xml"/>
  <Override PartName="/ppt/tags/tag5913.xml" ContentType="application/vnd.openxmlformats-officedocument.presentationml.tags+xml"/>
  <Override PartName="/ppt/tags/tag5914.xml" ContentType="application/vnd.openxmlformats-officedocument.presentationml.tags+xml"/>
  <Override PartName="/ppt/tags/tag5915.xml" ContentType="application/vnd.openxmlformats-officedocument.presentationml.tags+xml"/>
  <Override PartName="/ppt/tags/tag5916.xml" ContentType="application/vnd.openxmlformats-officedocument.presentationml.tags+xml"/>
  <Override PartName="/ppt/tags/tag5917.xml" ContentType="application/vnd.openxmlformats-officedocument.presentationml.tags+xml"/>
  <Override PartName="/ppt/tags/tag5918.xml" ContentType="application/vnd.openxmlformats-officedocument.presentationml.tags+xml"/>
  <Override PartName="/ppt/tags/tag5919.xml" ContentType="application/vnd.openxmlformats-officedocument.presentationml.tags+xml"/>
  <Override PartName="/ppt/tags/tag592.xml" ContentType="application/vnd.openxmlformats-officedocument.presentationml.tags+xml"/>
  <Override PartName="/ppt/tags/tag5920.xml" ContentType="application/vnd.openxmlformats-officedocument.presentationml.tags+xml"/>
  <Override PartName="/ppt/tags/tag5921.xml" ContentType="application/vnd.openxmlformats-officedocument.presentationml.tags+xml"/>
  <Override PartName="/ppt/tags/tag5922.xml" ContentType="application/vnd.openxmlformats-officedocument.presentationml.tags+xml"/>
  <Override PartName="/ppt/tags/tag5923.xml" ContentType="application/vnd.openxmlformats-officedocument.presentationml.tags+xml"/>
  <Override PartName="/ppt/tags/tag5924.xml" ContentType="application/vnd.openxmlformats-officedocument.presentationml.tags+xml"/>
  <Override PartName="/ppt/tags/tag5925.xml" ContentType="application/vnd.openxmlformats-officedocument.presentationml.tags+xml"/>
  <Override PartName="/ppt/tags/tag5926.xml" ContentType="application/vnd.openxmlformats-officedocument.presentationml.tags+xml"/>
  <Override PartName="/ppt/tags/tag5927.xml" ContentType="application/vnd.openxmlformats-officedocument.presentationml.tags+xml"/>
  <Override PartName="/ppt/tags/tag5928.xml" ContentType="application/vnd.openxmlformats-officedocument.presentationml.tags+xml"/>
  <Override PartName="/ppt/tags/tag5929.xml" ContentType="application/vnd.openxmlformats-officedocument.presentationml.tags+xml"/>
  <Override PartName="/ppt/tags/tag593.xml" ContentType="application/vnd.openxmlformats-officedocument.presentationml.tags+xml"/>
  <Override PartName="/ppt/tags/tag5930.xml" ContentType="application/vnd.openxmlformats-officedocument.presentationml.tags+xml"/>
  <Override PartName="/ppt/tags/tag5931.xml" ContentType="application/vnd.openxmlformats-officedocument.presentationml.tags+xml"/>
  <Override PartName="/ppt/tags/tag5932.xml" ContentType="application/vnd.openxmlformats-officedocument.presentationml.tags+xml"/>
  <Override PartName="/ppt/tags/tag5933.xml" ContentType="application/vnd.openxmlformats-officedocument.presentationml.tags+xml"/>
  <Override PartName="/ppt/tags/tag5934.xml" ContentType="application/vnd.openxmlformats-officedocument.presentationml.tags+xml"/>
  <Override PartName="/ppt/tags/tag5935.xml" ContentType="application/vnd.openxmlformats-officedocument.presentationml.tags+xml"/>
  <Override PartName="/ppt/tags/tag5936.xml" ContentType="application/vnd.openxmlformats-officedocument.presentationml.tags+xml"/>
  <Override PartName="/ppt/tags/tag5937.xml" ContentType="application/vnd.openxmlformats-officedocument.presentationml.tags+xml"/>
  <Override PartName="/ppt/tags/tag5938.xml" ContentType="application/vnd.openxmlformats-officedocument.presentationml.tags+xml"/>
  <Override PartName="/ppt/tags/tag5939.xml" ContentType="application/vnd.openxmlformats-officedocument.presentationml.tags+xml"/>
  <Override PartName="/ppt/tags/tag594.xml" ContentType="application/vnd.openxmlformats-officedocument.presentationml.tags+xml"/>
  <Override PartName="/ppt/tags/tag5940.xml" ContentType="application/vnd.openxmlformats-officedocument.presentationml.tags+xml"/>
  <Override PartName="/ppt/tags/tag5941.xml" ContentType="application/vnd.openxmlformats-officedocument.presentationml.tags+xml"/>
  <Override PartName="/ppt/tags/tag5942.xml" ContentType="application/vnd.openxmlformats-officedocument.presentationml.tags+xml"/>
  <Override PartName="/ppt/tags/tag5943.xml" ContentType="application/vnd.openxmlformats-officedocument.presentationml.tags+xml"/>
  <Override PartName="/ppt/tags/tag5944.xml" ContentType="application/vnd.openxmlformats-officedocument.presentationml.tags+xml"/>
  <Override PartName="/ppt/tags/tag5945.xml" ContentType="application/vnd.openxmlformats-officedocument.presentationml.tags+xml"/>
  <Override PartName="/ppt/tags/tag5946.xml" ContentType="application/vnd.openxmlformats-officedocument.presentationml.tags+xml"/>
  <Override PartName="/ppt/tags/tag5947.xml" ContentType="application/vnd.openxmlformats-officedocument.presentationml.tags+xml"/>
  <Override PartName="/ppt/tags/tag5948.xml" ContentType="application/vnd.openxmlformats-officedocument.presentationml.tags+xml"/>
  <Override PartName="/ppt/tags/tag5949.xml" ContentType="application/vnd.openxmlformats-officedocument.presentationml.tags+xml"/>
  <Override PartName="/ppt/tags/tag595.xml" ContentType="application/vnd.openxmlformats-officedocument.presentationml.tags+xml"/>
  <Override PartName="/ppt/tags/tag5950.xml" ContentType="application/vnd.openxmlformats-officedocument.presentationml.tags+xml"/>
  <Override PartName="/ppt/tags/tag5951.xml" ContentType="application/vnd.openxmlformats-officedocument.presentationml.tags+xml"/>
  <Override PartName="/ppt/tags/tag5952.xml" ContentType="application/vnd.openxmlformats-officedocument.presentationml.tags+xml"/>
  <Override PartName="/ppt/tags/tag5953.xml" ContentType="application/vnd.openxmlformats-officedocument.presentationml.tags+xml"/>
  <Override PartName="/ppt/tags/tag5954.xml" ContentType="application/vnd.openxmlformats-officedocument.presentationml.tags+xml"/>
  <Override PartName="/ppt/tags/tag5955.xml" ContentType="application/vnd.openxmlformats-officedocument.presentationml.tags+xml"/>
  <Override PartName="/ppt/tags/tag5956.xml" ContentType="application/vnd.openxmlformats-officedocument.presentationml.tags+xml"/>
  <Override PartName="/ppt/tags/tag5957.xml" ContentType="application/vnd.openxmlformats-officedocument.presentationml.tags+xml"/>
  <Override PartName="/ppt/tags/tag5958.xml" ContentType="application/vnd.openxmlformats-officedocument.presentationml.tags+xml"/>
  <Override PartName="/ppt/tags/tag5959.xml" ContentType="application/vnd.openxmlformats-officedocument.presentationml.tags+xml"/>
  <Override PartName="/ppt/tags/tag596.xml" ContentType="application/vnd.openxmlformats-officedocument.presentationml.tags+xml"/>
  <Override PartName="/ppt/tags/tag5960.xml" ContentType="application/vnd.openxmlformats-officedocument.presentationml.tags+xml"/>
  <Override PartName="/ppt/tags/tag5961.xml" ContentType="application/vnd.openxmlformats-officedocument.presentationml.tags+xml"/>
  <Override PartName="/ppt/tags/tag5962.xml" ContentType="application/vnd.openxmlformats-officedocument.presentationml.tags+xml"/>
  <Override PartName="/ppt/tags/tag5963.xml" ContentType="application/vnd.openxmlformats-officedocument.presentationml.tags+xml"/>
  <Override PartName="/ppt/tags/tag5964.xml" ContentType="application/vnd.openxmlformats-officedocument.presentationml.tags+xml"/>
  <Override PartName="/ppt/tags/tag5965.xml" ContentType="application/vnd.openxmlformats-officedocument.presentationml.tags+xml"/>
  <Override PartName="/ppt/tags/tag5966.xml" ContentType="application/vnd.openxmlformats-officedocument.presentationml.tags+xml"/>
  <Override PartName="/ppt/tags/tag5967.xml" ContentType="application/vnd.openxmlformats-officedocument.presentationml.tags+xml"/>
  <Override PartName="/ppt/tags/tag5968.xml" ContentType="application/vnd.openxmlformats-officedocument.presentationml.tags+xml"/>
  <Override PartName="/ppt/tags/tag5969.xml" ContentType="application/vnd.openxmlformats-officedocument.presentationml.tags+xml"/>
  <Override PartName="/ppt/tags/tag597.xml" ContentType="application/vnd.openxmlformats-officedocument.presentationml.tags+xml"/>
  <Override PartName="/ppt/tags/tag5970.xml" ContentType="application/vnd.openxmlformats-officedocument.presentationml.tags+xml"/>
  <Override PartName="/ppt/tags/tag5971.xml" ContentType="application/vnd.openxmlformats-officedocument.presentationml.tags+xml"/>
  <Override PartName="/ppt/tags/tag5972.xml" ContentType="application/vnd.openxmlformats-officedocument.presentationml.tags+xml"/>
  <Override PartName="/ppt/tags/tag5973.xml" ContentType="application/vnd.openxmlformats-officedocument.presentationml.tags+xml"/>
  <Override PartName="/ppt/tags/tag5974.xml" ContentType="application/vnd.openxmlformats-officedocument.presentationml.tags+xml"/>
  <Override PartName="/ppt/tags/tag5975.xml" ContentType="application/vnd.openxmlformats-officedocument.presentationml.tags+xml"/>
  <Override PartName="/ppt/tags/tag5976.xml" ContentType="application/vnd.openxmlformats-officedocument.presentationml.tags+xml"/>
  <Override PartName="/ppt/tags/tag5977.xml" ContentType="application/vnd.openxmlformats-officedocument.presentationml.tags+xml"/>
  <Override PartName="/ppt/tags/tag5978.xml" ContentType="application/vnd.openxmlformats-officedocument.presentationml.tags+xml"/>
  <Override PartName="/ppt/tags/tag5979.xml" ContentType="application/vnd.openxmlformats-officedocument.presentationml.tags+xml"/>
  <Override PartName="/ppt/tags/tag598.xml" ContentType="application/vnd.openxmlformats-officedocument.presentationml.tags+xml"/>
  <Override PartName="/ppt/tags/tag5980.xml" ContentType="application/vnd.openxmlformats-officedocument.presentationml.tags+xml"/>
  <Override PartName="/ppt/tags/tag5981.xml" ContentType="application/vnd.openxmlformats-officedocument.presentationml.tags+xml"/>
  <Override PartName="/ppt/tags/tag5982.xml" ContentType="application/vnd.openxmlformats-officedocument.presentationml.tags+xml"/>
  <Override PartName="/ppt/tags/tag5983.xml" ContentType="application/vnd.openxmlformats-officedocument.presentationml.tags+xml"/>
  <Override PartName="/ppt/tags/tag5984.xml" ContentType="application/vnd.openxmlformats-officedocument.presentationml.tags+xml"/>
  <Override PartName="/ppt/tags/tag5985.xml" ContentType="application/vnd.openxmlformats-officedocument.presentationml.tags+xml"/>
  <Override PartName="/ppt/tags/tag5986.xml" ContentType="application/vnd.openxmlformats-officedocument.presentationml.tags+xml"/>
  <Override PartName="/ppt/tags/tag5987.xml" ContentType="application/vnd.openxmlformats-officedocument.presentationml.tags+xml"/>
  <Override PartName="/ppt/tags/tag5988.xml" ContentType="application/vnd.openxmlformats-officedocument.presentationml.tags+xml"/>
  <Override PartName="/ppt/tags/tag5989.xml" ContentType="application/vnd.openxmlformats-officedocument.presentationml.tags+xml"/>
  <Override PartName="/ppt/tags/tag599.xml" ContentType="application/vnd.openxmlformats-officedocument.presentationml.tags+xml"/>
  <Override PartName="/ppt/tags/tag5990.xml" ContentType="application/vnd.openxmlformats-officedocument.presentationml.tags+xml"/>
  <Override PartName="/ppt/tags/tag5991.xml" ContentType="application/vnd.openxmlformats-officedocument.presentationml.tags+xml"/>
  <Override PartName="/ppt/tags/tag5992.xml" ContentType="application/vnd.openxmlformats-officedocument.presentationml.tags+xml"/>
  <Override PartName="/ppt/tags/tag5993.xml" ContentType="application/vnd.openxmlformats-officedocument.presentationml.tags+xml"/>
  <Override PartName="/ppt/tags/tag5994.xml" ContentType="application/vnd.openxmlformats-officedocument.presentationml.tags+xml"/>
  <Override PartName="/ppt/tags/tag5995.xml" ContentType="application/vnd.openxmlformats-officedocument.presentationml.tags+xml"/>
  <Override PartName="/ppt/tags/tag5996.xml" ContentType="application/vnd.openxmlformats-officedocument.presentationml.tags+xml"/>
  <Override PartName="/ppt/tags/tag5997.xml" ContentType="application/vnd.openxmlformats-officedocument.presentationml.tags+xml"/>
  <Override PartName="/ppt/tags/tag5998.xml" ContentType="application/vnd.openxmlformats-officedocument.presentationml.tags+xml"/>
  <Override PartName="/ppt/tags/tag59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00.xml" ContentType="application/vnd.openxmlformats-officedocument.presentationml.tags+xml"/>
  <Override PartName="/ppt/tags/tag6001.xml" ContentType="application/vnd.openxmlformats-officedocument.presentationml.tags+xml"/>
  <Override PartName="/ppt/tags/tag6002.xml" ContentType="application/vnd.openxmlformats-officedocument.presentationml.tags+xml"/>
  <Override PartName="/ppt/tags/tag6003.xml" ContentType="application/vnd.openxmlformats-officedocument.presentationml.tags+xml"/>
  <Override PartName="/ppt/tags/tag6004.xml" ContentType="application/vnd.openxmlformats-officedocument.presentationml.tags+xml"/>
  <Override PartName="/ppt/tags/tag6005.xml" ContentType="application/vnd.openxmlformats-officedocument.presentationml.tags+xml"/>
  <Override PartName="/ppt/tags/tag6006.xml" ContentType="application/vnd.openxmlformats-officedocument.presentationml.tags+xml"/>
  <Override PartName="/ppt/tags/tag6007.xml" ContentType="application/vnd.openxmlformats-officedocument.presentationml.tags+xml"/>
  <Override PartName="/ppt/tags/tag6008.xml" ContentType="application/vnd.openxmlformats-officedocument.presentationml.tags+xml"/>
  <Override PartName="/ppt/tags/tag6009.xml" ContentType="application/vnd.openxmlformats-officedocument.presentationml.tags+xml"/>
  <Override PartName="/ppt/tags/tag601.xml" ContentType="application/vnd.openxmlformats-officedocument.presentationml.tags+xml"/>
  <Override PartName="/ppt/tags/tag6010.xml" ContentType="application/vnd.openxmlformats-officedocument.presentationml.tags+xml"/>
  <Override PartName="/ppt/tags/tag6011.xml" ContentType="application/vnd.openxmlformats-officedocument.presentationml.tags+xml"/>
  <Override PartName="/ppt/tags/tag6012.xml" ContentType="application/vnd.openxmlformats-officedocument.presentationml.tags+xml"/>
  <Override PartName="/ppt/tags/tag6013.xml" ContentType="application/vnd.openxmlformats-officedocument.presentationml.tags+xml"/>
  <Override PartName="/ppt/tags/tag6014.xml" ContentType="application/vnd.openxmlformats-officedocument.presentationml.tags+xml"/>
  <Override PartName="/ppt/tags/tag6015.xml" ContentType="application/vnd.openxmlformats-officedocument.presentationml.tags+xml"/>
  <Override PartName="/ppt/tags/tag6016.xml" ContentType="application/vnd.openxmlformats-officedocument.presentationml.tags+xml"/>
  <Override PartName="/ppt/tags/tag6017.xml" ContentType="application/vnd.openxmlformats-officedocument.presentationml.tags+xml"/>
  <Override PartName="/ppt/tags/tag6018.xml" ContentType="application/vnd.openxmlformats-officedocument.presentationml.tags+xml"/>
  <Override PartName="/ppt/tags/tag6019.xml" ContentType="application/vnd.openxmlformats-officedocument.presentationml.tags+xml"/>
  <Override PartName="/ppt/tags/tag602.xml" ContentType="application/vnd.openxmlformats-officedocument.presentationml.tags+xml"/>
  <Override PartName="/ppt/tags/tag6020.xml" ContentType="application/vnd.openxmlformats-officedocument.presentationml.tags+xml"/>
  <Override PartName="/ppt/tags/tag6021.xml" ContentType="application/vnd.openxmlformats-officedocument.presentationml.tags+xml"/>
  <Override PartName="/ppt/tags/tag6022.xml" ContentType="application/vnd.openxmlformats-officedocument.presentationml.tags+xml"/>
  <Override PartName="/ppt/tags/tag6023.xml" ContentType="application/vnd.openxmlformats-officedocument.presentationml.tags+xml"/>
  <Override PartName="/ppt/tags/tag6024.xml" ContentType="application/vnd.openxmlformats-officedocument.presentationml.tags+xml"/>
  <Override PartName="/ppt/tags/tag6025.xml" ContentType="application/vnd.openxmlformats-officedocument.presentationml.tags+xml"/>
  <Override PartName="/ppt/tags/tag6026.xml" ContentType="application/vnd.openxmlformats-officedocument.presentationml.tags+xml"/>
  <Override PartName="/ppt/tags/tag6027.xml" ContentType="application/vnd.openxmlformats-officedocument.presentationml.tags+xml"/>
  <Override PartName="/ppt/tags/tag6028.xml" ContentType="application/vnd.openxmlformats-officedocument.presentationml.tags+xml"/>
  <Override PartName="/ppt/tags/tag6029.xml" ContentType="application/vnd.openxmlformats-officedocument.presentationml.tags+xml"/>
  <Override PartName="/ppt/tags/tag603.xml" ContentType="application/vnd.openxmlformats-officedocument.presentationml.tags+xml"/>
  <Override PartName="/ppt/tags/tag6030.xml" ContentType="application/vnd.openxmlformats-officedocument.presentationml.tags+xml"/>
  <Override PartName="/ppt/tags/tag6031.xml" ContentType="application/vnd.openxmlformats-officedocument.presentationml.tags+xml"/>
  <Override PartName="/ppt/tags/tag6032.xml" ContentType="application/vnd.openxmlformats-officedocument.presentationml.tags+xml"/>
  <Override PartName="/ppt/tags/tag6033.xml" ContentType="application/vnd.openxmlformats-officedocument.presentationml.tags+xml"/>
  <Override PartName="/ppt/tags/tag6034.xml" ContentType="application/vnd.openxmlformats-officedocument.presentationml.tags+xml"/>
  <Override PartName="/ppt/tags/tag6035.xml" ContentType="application/vnd.openxmlformats-officedocument.presentationml.tags+xml"/>
  <Override PartName="/ppt/tags/tag6036.xml" ContentType="application/vnd.openxmlformats-officedocument.presentationml.tags+xml"/>
  <Override PartName="/ppt/tags/tag6037.xml" ContentType="application/vnd.openxmlformats-officedocument.presentationml.tags+xml"/>
  <Override PartName="/ppt/tags/tag6038.xml" ContentType="application/vnd.openxmlformats-officedocument.presentationml.tags+xml"/>
  <Override PartName="/ppt/tags/tag6039.xml" ContentType="application/vnd.openxmlformats-officedocument.presentationml.tags+xml"/>
  <Override PartName="/ppt/tags/tag604.xml" ContentType="application/vnd.openxmlformats-officedocument.presentationml.tags+xml"/>
  <Override PartName="/ppt/tags/tag6040.xml" ContentType="application/vnd.openxmlformats-officedocument.presentationml.tags+xml"/>
  <Override PartName="/ppt/tags/tag6041.xml" ContentType="application/vnd.openxmlformats-officedocument.presentationml.tags+xml"/>
  <Override PartName="/ppt/tags/tag6042.xml" ContentType="application/vnd.openxmlformats-officedocument.presentationml.tags+xml"/>
  <Override PartName="/ppt/tags/tag6043.xml" ContentType="application/vnd.openxmlformats-officedocument.presentationml.tags+xml"/>
  <Override PartName="/ppt/tags/tag6044.xml" ContentType="application/vnd.openxmlformats-officedocument.presentationml.tags+xml"/>
  <Override PartName="/ppt/tags/tag6045.xml" ContentType="application/vnd.openxmlformats-officedocument.presentationml.tags+xml"/>
  <Override PartName="/ppt/tags/tag6046.xml" ContentType="application/vnd.openxmlformats-officedocument.presentationml.tags+xml"/>
  <Override PartName="/ppt/tags/tag6047.xml" ContentType="application/vnd.openxmlformats-officedocument.presentationml.tags+xml"/>
  <Override PartName="/ppt/tags/tag6048.xml" ContentType="application/vnd.openxmlformats-officedocument.presentationml.tags+xml"/>
  <Override PartName="/ppt/tags/tag6049.xml" ContentType="application/vnd.openxmlformats-officedocument.presentationml.tags+xml"/>
  <Override PartName="/ppt/tags/tag605.xml" ContentType="application/vnd.openxmlformats-officedocument.presentationml.tags+xml"/>
  <Override PartName="/ppt/tags/tag6050.xml" ContentType="application/vnd.openxmlformats-officedocument.presentationml.tags+xml"/>
  <Override PartName="/ppt/tags/tag6051.xml" ContentType="application/vnd.openxmlformats-officedocument.presentationml.tags+xml"/>
  <Override PartName="/ppt/tags/tag6052.xml" ContentType="application/vnd.openxmlformats-officedocument.presentationml.tags+xml"/>
  <Override PartName="/ppt/tags/tag6053.xml" ContentType="application/vnd.openxmlformats-officedocument.presentationml.tags+xml"/>
  <Override PartName="/ppt/tags/tag6054.xml" ContentType="application/vnd.openxmlformats-officedocument.presentationml.tags+xml"/>
  <Override PartName="/ppt/tags/tag6055.xml" ContentType="application/vnd.openxmlformats-officedocument.presentationml.tags+xml"/>
  <Override PartName="/ppt/tags/tag6056.xml" ContentType="application/vnd.openxmlformats-officedocument.presentationml.tags+xml"/>
  <Override PartName="/ppt/tags/tag6057.xml" ContentType="application/vnd.openxmlformats-officedocument.presentationml.tags+xml"/>
  <Override PartName="/ppt/tags/tag6058.xml" ContentType="application/vnd.openxmlformats-officedocument.presentationml.tags+xml"/>
  <Override PartName="/ppt/tags/tag6059.xml" ContentType="application/vnd.openxmlformats-officedocument.presentationml.tags+xml"/>
  <Override PartName="/ppt/tags/tag606.xml" ContentType="application/vnd.openxmlformats-officedocument.presentationml.tags+xml"/>
  <Override PartName="/ppt/tags/tag6060.xml" ContentType="application/vnd.openxmlformats-officedocument.presentationml.tags+xml"/>
  <Override PartName="/ppt/tags/tag6061.xml" ContentType="application/vnd.openxmlformats-officedocument.presentationml.tags+xml"/>
  <Override PartName="/ppt/tags/tag6062.xml" ContentType="application/vnd.openxmlformats-officedocument.presentationml.tags+xml"/>
  <Override PartName="/ppt/tags/tag6063.xml" ContentType="application/vnd.openxmlformats-officedocument.presentationml.tags+xml"/>
  <Override PartName="/ppt/tags/tag6064.xml" ContentType="application/vnd.openxmlformats-officedocument.presentationml.tags+xml"/>
  <Override PartName="/ppt/tags/tag6065.xml" ContentType="application/vnd.openxmlformats-officedocument.presentationml.tags+xml"/>
  <Override PartName="/ppt/tags/tag6066.xml" ContentType="application/vnd.openxmlformats-officedocument.presentationml.tags+xml"/>
  <Override PartName="/ppt/tags/tag6067.xml" ContentType="application/vnd.openxmlformats-officedocument.presentationml.tags+xml"/>
  <Override PartName="/ppt/tags/tag6068.xml" ContentType="application/vnd.openxmlformats-officedocument.presentationml.tags+xml"/>
  <Override PartName="/ppt/tags/tag6069.xml" ContentType="application/vnd.openxmlformats-officedocument.presentationml.tags+xml"/>
  <Override PartName="/ppt/tags/tag607.xml" ContentType="application/vnd.openxmlformats-officedocument.presentationml.tags+xml"/>
  <Override PartName="/ppt/tags/tag6070.xml" ContentType="application/vnd.openxmlformats-officedocument.presentationml.tags+xml"/>
  <Override PartName="/ppt/tags/tag6071.xml" ContentType="application/vnd.openxmlformats-officedocument.presentationml.tags+xml"/>
  <Override PartName="/ppt/tags/tag6072.xml" ContentType="application/vnd.openxmlformats-officedocument.presentationml.tags+xml"/>
  <Override PartName="/ppt/tags/tag6073.xml" ContentType="application/vnd.openxmlformats-officedocument.presentationml.tags+xml"/>
  <Override PartName="/ppt/tags/tag6074.xml" ContentType="application/vnd.openxmlformats-officedocument.presentationml.tags+xml"/>
  <Override PartName="/ppt/tags/tag6075.xml" ContentType="application/vnd.openxmlformats-officedocument.presentationml.tags+xml"/>
  <Override PartName="/ppt/tags/tag6076.xml" ContentType="application/vnd.openxmlformats-officedocument.presentationml.tags+xml"/>
  <Override PartName="/ppt/tags/tag6077.xml" ContentType="application/vnd.openxmlformats-officedocument.presentationml.tags+xml"/>
  <Override PartName="/ppt/tags/tag6078.xml" ContentType="application/vnd.openxmlformats-officedocument.presentationml.tags+xml"/>
  <Override PartName="/ppt/tags/tag6079.xml" ContentType="application/vnd.openxmlformats-officedocument.presentationml.tags+xml"/>
  <Override PartName="/ppt/tags/tag608.xml" ContentType="application/vnd.openxmlformats-officedocument.presentationml.tags+xml"/>
  <Override PartName="/ppt/tags/tag6080.xml" ContentType="application/vnd.openxmlformats-officedocument.presentationml.tags+xml"/>
  <Override PartName="/ppt/tags/tag6081.xml" ContentType="application/vnd.openxmlformats-officedocument.presentationml.tags+xml"/>
  <Override PartName="/ppt/tags/tag6082.xml" ContentType="application/vnd.openxmlformats-officedocument.presentationml.tags+xml"/>
  <Override PartName="/ppt/tags/tag6083.xml" ContentType="application/vnd.openxmlformats-officedocument.presentationml.tags+xml"/>
  <Override PartName="/ppt/tags/tag6084.xml" ContentType="application/vnd.openxmlformats-officedocument.presentationml.tags+xml"/>
  <Override PartName="/ppt/tags/tag6085.xml" ContentType="application/vnd.openxmlformats-officedocument.presentationml.tags+xml"/>
  <Override PartName="/ppt/tags/tag6086.xml" ContentType="application/vnd.openxmlformats-officedocument.presentationml.tags+xml"/>
  <Override PartName="/ppt/tags/tag6087.xml" ContentType="application/vnd.openxmlformats-officedocument.presentationml.tags+xml"/>
  <Override PartName="/ppt/tags/tag6088.xml" ContentType="application/vnd.openxmlformats-officedocument.presentationml.tags+xml"/>
  <Override PartName="/ppt/tags/tag6089.xml" ContentType="application/vnd.openxmlformats-officedocument.presentationml.tags+xml"/>
  <Override PartName="/ppt/tags/tag609.xml" ContentType="application/vnd.openxmlformats-officedocument.presentationml.tags+xml"/>
  <Override PartName="/ppt/tags/tag6090.xml" ContentType="application/vnd.openxmlformats-officedocument.presentationml.tags+xml"/>
  <Override PartName="/ppt/tags/tag6091.xml" ContentType="application/vnd.openxmlformats-officedocument.presentationml.tags+xml"/>
  <Override PartName="/ppt/tags/tag6092.xml" ContentType="application/vnd.openxmlformats-officedocument.presentationml.tags+xml"/>
  <Override PartName="/ppt/tags/tag6093.xml" ContentType="application/vnd.openxmlformats-officedocument.presentationml.tags+xml"/>
  <Override PartName="/ppt/tags/tag6094.xml" ContentType="application/vnd.openxmlformats-officedocument.presentationml.tags+xml"/>
  <Override PartName="/ppt/tags/tag6095.xml" ContentType="application/vnd.openxmlformats-officedocument.presentationml.tags+xml"/>
  <Override PartName="/ppt/tags/tag6096.xml" ContentType="application/vnd.openxmlformats-officedocument.presentationml.tags+xml"/>
  <Override PartName="/ppt/tags/tag6097.xml" ContentType="application/vnd.openxmlformats-officedocument.presentationml.tags+xml"/>
  <Override PartName="/ppt/tags/tag6098.xml" ContentType="application/vnd.openxmlformats-officedocument.presentationml.tags+xml"/>
  <Override PartName="/ppt/tags/tag609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00.xml" ContentType="application/vnd.openxmlformats-officedocument.presentationml.tags+xml"/>
  <Override PartName="/ppt/tags/tag6101.xml" ContentType="application/vnd.openxmlformats-officedocument.presentationml.tags+xml"/>
  <Override PartName="/ppt/tags/tag6102.xml" ContentType="application/vnd.openxmlformats-officedocument.presentationml.tags+xml"/>
  <Override PartName="/ppt/tags/tag6103.xml" ContentType="application/vnd.openxmlformats-officedocument.presentationml.tags+xml"/>
  <Override PartName="/ppt/tags/tag6104.xml" ContentType="application/vnd.openxmlformats-officedocument.presentationml.tags+xml"/>
  <Override PartName="/ppt/tags/tag6105.xml" ContentType="application/vnd.openxmlformats-officedocument.presentationml.tags+xml"/>
  <Override PartName="/ppt/tags/tag6106.xml" ContentType="application/vnd.openxmlformats-officedocument.presentationml.tags+xml"/>
  <Override PartName="/ppt/tags/tag6107.xml" ContentType="application/vnd.openxmlformats-officedocument.presentationml.tags+xml"/>
  <Override PartName="/ppt/tags/tag6108.xml" ContentType="application/vnd.openxmlformats-officedocument.presentationml.tags+xml"/>
  <Override PartName="/ppt/tags/tag6109.xml" ContentType="application/vnd.openxmlformats-officedocument.presentationml.tags+xml"/>
  <Override PartName="/ppt/tags/tag611.xml" ContentType="application/vnd.openxmlformats-officedocument.presentationml.tags+xml"/>
  <Override PartName="/ppt/tags/tag6110.xml" ContentType="application/vnd.openxmlformats-officedocument.presentationml.tags+xml"/>
  <Override PartName="/ppt/tags/tag6111.xml" ContentType="application/vnd.openxmlformats-officedocument.presentationml.tags+xml"/>
  <Override PartName="/ppt/tags/tag6112.xml" ContentType="application/vnd.openxmlformats-officedocument.presentationml.tags+xml"/>
  <Override PartName="/ppt/tags/tag6113.xml" ContentType="application/vnd.openxmlformats-officedocument.presentationml.tags+xml"/>
  <Override PartName="/ppt/tags/tag6114.xml" ContentType="application/vnd.openxmlformats-officedocument.presentationml.tags+xml"/>
  <Override PartName="/ppt/tags/tag6115.xml" ContentType="application/vnd.openxmlformats-officedocument.presentationml.tags+xml"/>
  <Override PartName="/ppt/tags/tag6116.xml" ContentType="application/vnd.openxmlformats-officedocument.presentationml.tags+xml"/>
  <Override PartName="/ppt/tags/tag6117.xml" ContentType="application/vnd.openxmlformats-officedocument.presentationml.tags+xml"/>
  <Override PartName="/ppt/tags/tag6118.xml" ContentType="application/vnd.openxmlformats-officedocument.presentationml.tags+xml"/>
  <Override PartName="/ppt/tags/tag6119.xml" ContentType="application/vnd.openxmlformats-officedocument.presentationml.tags+xml"/>
  <Override PartName="/ppt/tags/tag612.xml" ContentType="application/vnd.openxmlformats-officedocument.presentationml.tags+xml"/>
  <Override PartName="/ppt/tags/tag6120.xml" ContentType="application/vnd.openxmlformats-officedocument.presentationml.tags+xml"/>
  <Override PartName="/ppt/tags/tag6121.xml" ContentType="application/vnd.openxmlformats-officedocument.presentationml.tags+xml"/>
  <Override PartName="/ppt/tags/tag6122.xml" ContentType="application/vnd.openxmlformats-officedocument.presentationml.tags+xml"/>
  <Override PartName="/ppt/tags/tag6123.xml" ContentType="application/vnd.openxmlformats-officedocument.presentationml.tags+xml"/>
  <Override PartName="/ppt/tags/tag6124.xml" ContentType="application/vnd.openxmlformats-officedocument.presentationml.tags+xml"/>
  <Override PartName="/ppt/tags/tag6125.xml" ContentType="application/vnd.openxmlformats-officedocument.presentationml.tags+xml"/>
  <Override PartName="/ppt/tags/tag6126.xml" ContentType="application/vnd.openxmlformats-officedocument.presentationml.tags+xml"/>
  <Override PartName="/ppt/tags/tag6127.xml" ContentType="application/vnd.openxmlformats-officedocument.presentationml.tags+xml"/>
  <Override PartName="/ppt/tags/tag6128.xml" ContentType="application/vnd.openxmlformats-officedocument.presentationml.tags+xml"/>
  <Override PartName="/ppt/tags/tag6129.xml" ContentType="application/vnd.openxmlformats-officedocument.presentationml.tags+xml"/>
  <Override PartName="/ppt/tags/tag613.xml" ContentType="application/vnd.openxmlformats-officedocument.presentationml.tags+xml"/>
  <Override PartName="/ppt/tags/tag6130.xml" ContentType="application/vnd.openxmlformats-officedocument.presentationml.tags+xml"/>
  <Override PartName="/ppt/tags/tag6131.xml" ContentType="application/vnd.openxmlformats-officedocument.presentationml.tags+xml"/>
  <Override PartName="/ppt/tags/tag6132.xml" ContentType="application/vnd.openxmlformats-officedocument.presentationml.tags+xml"/>
  <Override PartName="/ppt/tags/tag6133.xml" ContentType="application/vnd.openxmlformats-officedocument.presentationml.tags+xml"/>
  <Override PartName="/ppt/tags/tag6134.xml" ContentType="application/vnd.openxmlformats-officedocument.presentationml.tags+xml"/>
  <Override PartName="/ppt/tags/tag6135.xml" ContentType="application/vnd.openxmlformats-officedocument.presentationml.tags+xml"/>
  <Override PartName="/ppt/tags/tag6136.xml" ContentType="application/vnd.openxmlformats-officedocument.presentationml.tags+xml"/>
  <Override PartName="/ppt/tags/tag6137.xml" ContentType="application/vnd.openxmlformats-officedocument.presentationml.tags+xml"/>
  <Override PartName="/ppt/tags/tag6138.xml" ContentType="application/vnd.openxmlformats-officedocument.presentationml.tags+xml"/>
  <Override PartName="/ppt/tags/tag6139.xml" ContentType="application/vnd.openxmlformats-officedocument.presentationml.tags+xml"/>
  <Override PartName="/ppt/tags/tag614.xml" ContentType="application/vnd.openxmlformats-officedocument.presentationml.tags+xml"/>
  <Override PartName="/ppt/tags/tag6140.xml" ContentType="application/vnd.openxmlformats-officedocument.presentationml.tags+xml"/>
  <Override PartName="/ppt/tags/tag6141.xml" ContentType="application/vnd.openxmlformats-officedocument.presentationml.tags+xml"/>
  <Override PartName="/ppt/tags/tag6142.xml" ContentType="application/vnd.openxmlformats-officedocument.presentationml.tags+xml"/>
  <Override PartName="/ppt/tags/tag6143.xml" ContentType="application/vnd.openxmlformats-officedocument.presentationml.tags+xml"/>
  <Override PartName="/ppt/tags/tag6144.xml" ContentType="application/vnd.openxmlformats-officedocument.presentationml.tags+xml"/>
  <Override PartName="/ppt/tags/tag6145.xml" ContentType="application/vnd.openxmlformats-officedocument.presentationml.tags+xml"/>
  <Override PartName="/ppt/tags/tag6146.xml" ContentType="application/vnd.openxmlformats-officedocument.presentationml.tags+xml"/>
  <Override PartName="/ppt/tags/tag6147.xml" ContentType="application/vnd.openxmlformats-officedocument.presentationml.tags+xml"/>
  <Override PartName="/ppt/tags/tag6148.xml" ContentType="application/vnd.openxmlformats-officedocument.presentationml.tags+xml"/>
  <Override PartName="/ppt/tags/tag6149.xml" ContentType="application/vnd.openxmlformats-officedocument.presentationml.tags+xml"/>
  <Override PartName="/ppt/tags/tag615.xml" ContentType="application/vnd.openxmlformats-officedocument.presentationml.tags+xml"/>
  <Override PartName="/ppt/tags/tag6150.xml" ContentType="application/vnd.openxmlformats-officedocument.presentationml.tags+xml"/>
  <Override PartName="/ppt/tags/tag6151.xml" ContentType="application/vnd.openxmlformats-officedocument.presentationml.tags+xml"/>
  <Override PartName="/ppt/tags/tag6152.xml" ContentType="application/vnd.openxmlformats-officedocument.presentationml.tags+xml"/>
  <Override PartName="/ppt/tags/tag6153.xml" ContentType="application/vnd.openxmlformats-officedocument.presentationml.tags+xml"/>
  <Override PartName="/ppt/tags/tag6154.xml" ContentType="application/vnd.openxmlformats-officedocument.presentationml.tags+xml"/>
  <Override PartName="/ppt/tags/tag6155.xml" ContentType="application/vnd.openxmlformats-officedocument.presentationml.tags+xml"/>
  <Override PartName="/ppt/tags/tag6156.xml" ContentType="application/vnd.openxmlformats-officedocument.presentationml.tags+xml"/>
  <Override PartName="/ppt/tags/tag6157.xml" ContentType="application/vnd.openxmlformats-officedocument.presentationml.tags+xml"/>
  <Override PartName="/ppt/tags/tag6158.xml" ContentType="application/vnd.openxmlformats-officedocument.presentationml.tags+xml"/>
  <Override PartName="/ppt/tags/tag6159.xml" ContentType="application/vnd.openxmlformats-officedocument.presentationml.tags+xml"/>
  <Override PartName="/ppt/tags/tag616.xml" ContentType="application/vnd.openxmlformats-officedocument.presentationml.tags+xml"/>
  <Override PartName="/ppt/tags/tag6160.xml" ContentType="application/vnd.openxmlformats-officedocument.presentationml.tags+xml"/>
  <Override PartName="/ppt/tags/tag6161.xml" ContentType="application/vnd.openxmlformats-officedocument.presentationml.tags+xml"/>
  <Override PartName="/ppt/tags/tag6162.xml" ContentType="application/vnd.openxmlformats-officedocument.presentationml.tags+xml"/>
  <Override PartName="/ppt/tags/tag6163.xml" ContentType="application/vnd.openxmlformats-officedocument.presentationml.tags+xml"/>
  <Override PartName="/ppt/tags/tag6164.xml" ContentType="application/vnd.openxmlformats-officedocument.presentationml.tags+xml"/>
  <Override PartName="/ppt/tags/tag6165.xml" ContentType="application/vnd.openxmlformats-officedocument.presentationml.tags+xml"/>
  <Override PartName="/ppt/tags/tag6166.xml" ContentType="application/vnd.openxmlformats-officedocument.presentationml.tags+xml"/>
  <Override PartName="/ppt/tags/tag6167.xml" ContentType="application/vnd.openxmlformats-officedocument.presentationml.tags+xml"/>
  <Override PartName="/ppt/tags/tag6168.xml" ContentType="application/vnd.openxmlformats-officedocument.presentationml.tags+xml"/>
  <Override PartName="/ppt/tags/tag6169.xml" ContentType="application/vnd.openxmlformats-officedocument.presentationml.tags+xml"/>
  <Override PartName="/ppt/tags/tag617.xml" ContentType="application/vnd.openxmlformats-officedocument.presentationml.tags+xml"/>
  <Override PartName="/ppt/tags/tag6170.xml" ContentType="application/vnd.openxmlformats-officedocument.presentationml.tags+xml"/>
  <Override PartName="/ppt/tags/tag6171.xml" ContentType="application/vnd.openxmlformats-officedocument.presentationml.tags+xml"/>
  <Override PartName="/ppt/tags/tag6172.xml" ContentType="application/vnd.openxmlformats-officedocument.presentationml.tags+xml"/>
  <Override PartName="/ppt/tags/tag6173.xml" ContentType="application/vnd.openxmlformats-officedocument.presentationml.tags+xml"/>
  <Override PartName="/ppt/tags/tag6174.xml" ContentType="application/vnd.openxmlformats-officedocument.presentationml.tags+xml"/>
  <Override PartName="/ppt/tags/tag6175.xml" ContentType="application/vnd.openxmlformats-officedocument.presentationml.tags+xml"/>
  <Override PartName="/ppt/tags/tag6176.xml" ContentType="application/vnd.openxmlformats-officedocument.presentationml.tags+xml"/>
  <Override PartName="/ppt/tags/tag6177.xml" ContentType="application/vnd.openxmlformats-officedocument.presentationml.tags+xml"/>
  <Override PartName="/ppt/tags/tag6178.xml" ContentType="application/vnd.openxmlformats-officedocument.presentationml.tags+xml"/>
  <Override PartName="/ppt/tags/tag6179.xml" ContentType="application/vnd.openxmlformats-officedocument.presentationml.tags+xml"/>
  <Override PartName="/ppt/tags/tag618.xml" ContentType="application/vnd.openxmlformats-officedocument.presentationml.tags+xml"/>
  <Override PartName="/ppt/tags/tag6180.xml" ContentType="application/vnd.openxmlformats-officedocument.presentationml.tags+xml"/>
  <Override PartName="/ppt/tags/tag6181.xml" ContentType="application/vnd.openxmlformats-officedocument.presentationml.tags+xml"/>
  <Override PartName="/ppt/tags/tag6182.xml" ContentType="application/vnd.openxmlformats-officedocument.presentationml.tags+xml"/>
  <Override PartName="/ppt/tags/tag6183.xml" ContentType="application/vnd.openxmlformats-officedocument.presentationml.tags+xml"/>
  <Override PartName="/ppt/tags/tag6184.xml" ContentType="application/vnd.openxmlformats-officedocument.presentationml.tags+xml"/>
  <Override PartName="/ppt/tags/tag6185.xml" ContentType="application/vnd.openxmlformats-officedocument.presentationml.tags+xml"/>
  <Override PartName="/ppt/tags/tag6186.xml" ContentType="application/vnd.openxmlformats-officedocument.presentationml.tags+xml"/>
  <Override PartName="/ppt/tags/tag6187.xml" ContentType="application/vnd.openxmlformats-officedocument.presentationml.tags+xml"/>
  <Override PartName="/ppt/tags/tag6188.xml" ContentType="application/vnd.openxmlformats-officedocument.presentationml.tags+xml"/>
  <Override PartName="/ppt/tags/tag6189.xml" ContentType="application/vnd.openxmlformats-officedocument.presentationml.tags+xml"/>
  <Override PartName="/ppt/tags/tag619.xml" ContentType="application/vnd.openxmlformats-officedocument.presentationml.tags+xml"/>
  <Override PartName="/ppt/tags/tag6190.xml" ContentType="application/vnd.openxmlformats-officedocument.presentationml.tags+xml"/>
  <Override PartName="/ppt/tags/tag6191.xml" ContentType="application/vnd.openxmlformats-officedocument.presentationml.tags+xml"/>
  <Override PartName="/ppt/tags/tag6192.xml" ContentType="application/vnd.openxmlformats-officedocument.presentationml.tags+xml"/>
  <Override PartName="/ppt/tags/tag6193.xml" ContentType="application/vnd.openxmlformats-officedocument.presentationml.tags+xml"/>
  <Override PartName="/ppt/tags/tag6194.xml" ContentType="application/vnd.openxmlformats-officedocument.presentationml.tags+xml"/>
  <Override PartName="/ppt/tags/tag6195.xml" ContentType="application/vnd.openxmlformats-officedocument.presentationml.tags+xml"/>
  <Override PartName="/ppt/tags/tag6196.xml" ContentType="application/vnd.openxmlformats-officedocument.presentationml.tags+xml"/>
  <Override PartName="/ppt/tags/tag6197.xml" ContentType="application/vnd.openxmlformats-officedocument.presentationml.tags+xml"/>
  <Override PartName="/ppt/tags/tag6198.xml" ContentType="application/vnd.openxmlformats-officedocument.presentationml.tags+xml"/>
  <Override PartName="/ppt/tags/tag619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00.xml" ContentType="application/vnd.openxmlformats-officedocument.presentationml.tags+xml"/>
  <Override PartName="/ppt/tags/tag6201.xml" ContentType="application/vnd.openxmlformats-officedocument.presentationml.tags+xml"/>
  <Override PartName="/ppt/tags/tag6202.xml" ContentType="application/vnd.openxmlformats-officedocument.presentationml.tags+xml"/>
  <Override PartName="/ppt/tags/tag6203.xml" ContentType="application/vnd.openxmlformats-officedocument.presentationml.tags+xml"/>
  <Override PartName="/ppt/tags/tag6204.xml" ContentType="application/vnd.openxmlformats-officedocument.presentationml.tags+xml"/>
  <Override PartName="/ppt/tags/tag6205.xml" ContentType="application/vnd.openxmlformats-officedocument.presentationml.tags+xml"/>
  <Override PartName="/ppt/tags/tag6206.xml" ContentType="application/vnd.openxmlformats-officedocument.presentationml.tags+xml"/>
  <Override PartName="/ppt/tags/tag6207.xml" ContentType="application/vnd.openxmlformats-officedocument.presentationml.tags+xml"/>
  <Override PartName="/ppt/tags/tag6208.xml" ContentType="application/vnd.openxmlformats-officedocument.presentationml.tags+xml"/>
  <Override PartName="/ppt/tags/tag6209.xml" ContentType="application/vnd.openxmlformats-officedocument.presentationml.tags+xml"/>
  <Override PartName="/ppt/tags/tag621.xml" ContentType="application/vnd.openxmlformats-officedocument.presentationml.tags+xml"/>
  <Override PartName="/ppt/tags/tag6210.xml" ContentType="application/vnd.openxmlformats-officedocument.presentationml.tags+xml"/>
  <Override PartName="/ppt/tags/tag6211.xml" ContentType="application/vnd.openxmlformats-officedocument.presentationml.tags+xml"/>
  <Override PartName="/ppt/tags/tag6212.xml" ContentType="application/vnd.openxmlformats-officedocument.presentationml.tags+xml"/>
  <Override PartName="/ppt/tags/tag6213.xml" ContentType="application/vnd.openxmlformats-officedocument.presentationml.tags+xml"/>
  <Override PartName="/ppt/tags/tag6214.xml" ContentType="application/vnd.openxmlformats-officedocument.presentationml.tags+xml"/>
  <Override PartName="/ppt/tags/tag6215.xml" ContentType="application/vnd.openxmlformats-officedocument.presentationml.tags+xml"/>
  <Override PartName="/ppt/tags/tag6216.xml" ContentType="application/vnd.openxmlformats-officedocument.presentationml.tags+xml"/>
  <Override PartName="/ppt/tags/tag6217.xml" ContentType="application/vnd.openxmlformats-officedocument.presentationml.tags+xml"/>
  <Override PartName="/ppt/tags/tag6218.xml" ContentType="application/vnd.openxmlformats-officedocument.presentationml.tags+xml"/>
  <Override PartName="/ppt/tags/tag6219.xml" ContentType="application/vnd.openxmlformats-officedocument.presentationml.tags+xml"/>
  <Override PartName="/ppt/tags/tag622.xml" ContentType="application/vnd.openxmlformats-officedocument.presentationml.tags+xml"/>
  <Override PartName="/ppt/tags/tag6220.xml" ContentType="application/vnd.openxmlformats-officedocument.presentationml.tags+xml"/>
  <Override PartName="/ppt/tags/tag6221.xml" ContentType="application/vnd.openxmlformats-officedocument.presentationml.tags+xml"/>
  <Override PartName="/ppt/tags/tag6222.xml" ContentType="application/vnd.openxmlformats-officedocument.presentationml.tags+xml"/>
  <Override PartName="/ppt/tags/tag6223.xml" ContentType="application/vnd.openxmlformats-officedocument.presentationml.tags+xml"/>
  <Override PartName="/ppt/tags/tag6224.xml" ContentType="application/vnd.openxmlformats-officedocument.presentationml.tags+xml"/>
  <Override PartName="/ppt/tags/tag6225.xml" ContentType="application/vnd.openxmlformats-officedocument.presentationml.tags+xml"/>
  <Override PartName="/ppt/tags/tag6226.xml" ContentType="application/vnd.openxmlformats-officedocument.presentationml.tags+xml"/>
  <Override PartName="/ppt/tags/tag6227.xml" ContentType="application/vnd.openxmlformats-officedocument.presentationml.tags+xml"/>
  <Override PartName="/ppt/tags/tag6228.xml" ContentType="application/vnd.openxmlformats-officedocument.presentationml.tags+xml"/>
  <Override PartName="/ppt/tags/tag6229.xml" ContentType="application/vnd.openxmlformats-officedocument.presentationml.tags+xml"/>
  <Override PartName="/ppt/tags/tag623.xml" ContentType="application/vnd.openxmlformats-officedocument.presentationml.tags+xml"/>
  <Override PartName="/ppt/tags/tag6230.xml" ContentType="application/vnd.openxmlformats-officedocument.presentationml.tags+xml"/>
  <Override PartName="/ppt/tags/tag6231.xml" ContentType="application/vnd.openxmlformats-officedocument.presentationml.tags+xml"/>
  <Override PartName="/ppt/tags/tag6232.xml" ContentType="application/vnd.openxmlformats-officedocument.presentationml.tags+xml"/>
  <Override PartName="/ppt/tags/tag6233.xml" ContentType="application/vnd.openxmlformats-officedocument.presentationml.tags+xml"/>
  <Override PartName="/ppt/tags/tag6234.xml" ContentType="application/vnd.openxmlformats-officedocument.presentationml.tags+xml"/>
  <Override PartName="/ppt/tags/tag6235.xml" ContentType="application/vnd.openxmlformats-officedocument.presentationml.tags+xml"/>
  <Override PartName="/ppt/tags/tag6236.xml" ContentType="application/vnd.openxmlformats-officedocument.presentationml.tags+xml"/>
  <Override PartName="/ppt/tags/tag6237.xml" ContentType="application/vnd.openxmlformats-officedocument.presentationml.tags+xml"/>
  <Override PartName="/ppt/tags/tag6238.xml" ContentType="application/vnd.openxmlformats-officedocument.presentationml.tags+xml"/>
  <Override PartName="/ppt/tags/tag6239.xml" ContentType="application/vnd.openxmlformats-officedocument.presentationml.tags+xml"/>
  <Override PartName="/ppt/tags/tag624.xml" ContentType="application/vnd.openxmlformats-officedocument.presentationml.tags+xml"/>
  <Override PartName="/ppt/tags/tag6240.xml" ContentType="application/vnd.openxmlformats-officedocument.presentationml.tags+xml"/>
  <Override PartName="/ppt/tags/tag6241.xml" ContentType="application/vnd.openxmlformats-officedocument.presentationml.tags+xml"/>
  <Override PartName="/ppt/tags/tag6242.xml" ContentType="application/vnd.openxmlformats-officedocument.presentationml.tags+xml"/>
  <Override PartName="/ppt/tags/tag6243.xml" ContentType="application/vnd.openxmlformats-officedocument.presentationml.tags+xml"/>
  <Override PartName="/ppt/tags/tag6244.xml" ContentType="application/vnd.openxmlformats-officedocument.presentationml.tags+xml"/>
  <Override PartName="/ppt/tags/tag6245.xml" ContentType="application/vnd.openxmlformats-officedocument.presentationml.tags+xml"/>
  <Override PartName="/ppt/tags/tag6246.xml" ContentType="application/vnd.openxmlformats-officedocument.presentationml.tags+xml"/>
  <Override PartName="/ppt/tags/tag6247.xml" ContentType="application/vnd.openxmlformats-officedocument.presentationml.tags+xml"/>
  <Override PartName="/ppt/tags/tag6248.xml" ContentType="application/vnd.openxmlformats-officedocument.presentationml.tags+xml"/>
  <Override PartName="/ppt/tags/tag6249.xml" ContentType="application/vnd.openxmlformats-officedocument.presentationml.tags+xml"/>
  <Override PartName="/ppt/tags/tag625.xml" ContentType="application/vnd.openxmlformats-officedocument.presentationml.tags+xml"/>
  <Override PartName="/ppt/tags/tag6250.xml" ContentType="application/vnd.openxmlformats-officedocument.presentationml.tags+xml"/>
  <Override PartName="/ppt/tags/tag6251.xml" ContentType="application/vnd.openxmlformats-officedocument.presentationml.tags+xml"/>
  <Override PartName="/ppt/tags/tag6252.xml" ContentType="application/vnd.openxmlformats-officedocument.presentationml.tags+xml"/>
  <Override PartName="/ppt/tags/tag6253.xml" ContentType="application/vnd.openxmlformats-officedocument.presentationml.tags+xml"/>
  <Override PartName="/ppt/tags/tag6254.xml" ContentType="application/vnd.openxmlformats-officedocument.presentationml.tags+xml"/>
  <Override PartName="/ppt/tags/tag6255.xml" ContentType="application/vnd.openxmlformats-officedocument.presentationml.tags+xml"/>
  <Override PartName="/ppt/tags/tag6256.xml" ContentType="application/vnd.openxmlformats-officedocument.presentationml.tags+xml"/>
  <Override PartName="/ppt/tags/tag6257.xml" ContentType="application/vnd.openxmlformats-officedocument.presentationml.tags+xml"/>
  <Override PartName="/ppt/tags/tag6258.xml" ContentType="application/vnd.openxmlformats-officedocument.presentationml.tags+xml"/>
  <Override PartName="/ppt/tags/tag6259.xml" ContentType="application/vnd.openxmlformats-officedocument.presentationml.tags+xml"/>
  <Override PartName="/ppt/tags/tag626.xml" ContentType="application/vnd.openxmlformats-officedocument.presentationml.tags+xml"/>
  <Override PartName="/ppt/tags/tag6260.xml" ContentType="application/vnd.openxmlformats-officedocument.presentationml.tags+xml"/>
  <Override PartName="/ppt/tags/tag6261.xml" ContentType="application/vnd.openxmlformats-officedocument.presentationml.tags+xml"/>
  <Override PartName="/ppt/tags/tag6262.xml" ContentType="application/vnd.openxmlformats-officedocument.presentationml.tags+xml"/>
  <Override PartName="/ppt/tags/tag6263.xml" ContentType="application/vnd.openxmlformats-officedocument.presentationml.tags+xml"/>
  <Override PartName="/ppt/tags/tag6264.xml" ContentType="application/vnd.openxmlformats-officedocument.presentationml.tags+xml"/>
  <Override PartName="/ppt/tags/tag6265.xml" ContentType="application/vnd.openxmlformats-officedocument.presentationml.tags+xml"/>
  <Override PartName="/ppt/tags/tag6266.xml" ContentType="application/vnd.openxmlformats-officedocument.presentationml.tags+xml"/>
  <Override PartName="/ppt/tags/tag6267.xml" ContentType="application/vnd.openxmlformats-officedocument.presentationml.tags+xml"/>
  <Override PartName="/ppt/tags/tag6268.xml" ContentType="application/vnd.openxmlformats-officedocument.presentationml.tags+xml"/>
  <Override PartName="/ppt/tags/tag6269.xml" ContentType="application/vnd.openxmlformats-officedocument.presentationml.tags+xml"/>
  <Override PartName="/ppt/tags/tag627.xml" ContentType="application/vnd.openxmlformats-officedocument.presentationml.tags+xml"/>
  <Override PartName="/ppt/tags/tag6270.xml" ContentType="application/vnd.openxmlformats-officedocument.presentationml.tags+xml"/>
  <Override PartName="/ppt/tags/tag6271.xml" ContentType="application/vnd.openxmlformats-officedocument.presentationml.tags+xml"/>
  <Override PartName="/ppt/tags/tag6272.xml" ContentType="application/vnd.openxmlformats-officedocument.presentationml.tags+xml"/>
  <Override PartName="/ppt/tags/tag6273.xml" ContentType="application/vnd.openxmlformats-officedocument.presentationml.tags+xml"/>
  <Override PartName="/ppt/tags/tag6274.xml" ContentType="application/vnd.openxmlformats-officedocument.presentationml.tags+xml"/>
  <Override PartName="/ppt/tags/tag6275.xml" ContentType="application/vnd.openxmlformats-officedocument.presentationml.tags+xml"/>
  <Override PartName="/ppt/tags/tag6276.xml" ContentType="application/vnd.openxmlformats-officedocument.presentationml.tags+xml"/>
  <Override PartName="/ppt/tags/tag6277.xml" ContentType="application/vnd.openxmlformats-officedocument.presentationml.tags+xml"/>
  <Override PartName="/ppt/tags/tag6278.xml" ContentType="application/vnd.openxmlformats-officedocument.presentationml.tags+xml"/>
  <Override PartName="/ppt/tags/tag6279.xml" ContentType="application/vnd.openxmlformats-officedocument.presentationml.tags+xml"/>
  <Override PartName="/ppt/tags/tag628.xml" ContentType="application/vnd.openxmlformats-officedocument.presentationml.tags+xml"/>
  <Override PartName="/ppt/tags/tag6280.xml" ContentType="application/vnd.openxmlformats-officedocument.presentationml.tags+xml"/>
  <Override PartName="/ppt/tags/tag6281.xml" ContentType="application/vnd.openxmlformats-officedocument.presentationml.tags+xml"/>
  <Override PartName="/ppt/tags/tag6282.xml" ContentType="application/vnd.openxmlformats-officedocument.presentationml.tags+xml"/>
  <Override PartName="/ppt/tags/tag6283.xml" ContentType="application/vnd.openxmlformats-officedocument.presentationml.tags+xml"/>
  <Override PartName="/ppt/tags/tag6284.xml" ContentType="application/vnd.openxmlformats-officedocument.presentationml.tags+xml"/>
  <Override PartName="/ppt/tags/tag6285.xml" ContentType="application/vnd.openxmlformats-officedocument.presentationml.tags+xml"/>
  <Override PartName="/ppt/tags/tag6286.xml" ContentType="application/vnd.openxmlformats-officedocument.presentationml.tags+xml"/>
  <Override PartName="/ppt/tags/tag6287.xml" ContentType="application/vnd.openxmlformats-officedocument.presentationml.tags+xml"/>
  <Override PartName="/ppt/tags/tag6288.xml" ContentType="application/vnd.openxmlformats-officedocument.presentationml.tags+xml"/>
  <Override PartName="/ppt/tags/tag6289.xml" ContentType="application/vnd.openxmlformats-officedocument.presentationml.tags+xml"/>
  <Override PartName="/ppt/tags/tag629.xml" ContentType="application/vnd.openxmlformats-officedocument.presentationml.tags+xml"/>
  <Override PartName="/ppt/tags/tag6290.xml" ContentType="application/vnd.openxmlformats-officedocument.presentationml.tags+xml"/>
  <Override PartName="/ppt/tags/tag6291.xml" ContentType="application/vnd.openxmlformats-officedocument.presentationml.tags+xml"/>
  <Override PartName="/ppt/tags/tag6292.xml" ContentType="application/vnd.openxmlformats-officedocument.presentationml.tags+xml"/>
  <Override PartName="/ppt/tags/tag6293.xml" ContentType="application/vnd.openxmlformats-officedocument.presentationml.tags+xml"/>
  <Override PartName="/ppt/tags/tag6294.xml" ContentType="application/vnd.openxmlformats-officedocument.presentationml.tags+xml"/>
  <Override PartName="/ppt/tags/tag6295.xml" ContentType="application/vnd.openxmlformats-officedocument.presentationml.tags+xml"/>
  <Override PartName="/ppt/tags/tag6296.xml" ContentType="application/vnd.openxmlformats-officedocument.presentationml.tags+xml"/>
  <Override PartName="/ppt/tags/tag6297.xml" ContentType="application/vnd.openxmlformats-officedocument.presentationml.tags+xml"/>
  <Override PartName="/ppt/tags/tag6298.xml" ContentType="application/vnd.openxmlformats-officedocument.presentationml.tags+xml"/>
  <Override PartName="/ppt/tags/tag629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00.xml" ContentType="application/vnd.openxmlformats-officedocument.presentationml.tags+xml"/>
  <Override PartName="/ppt/tags/tag6301.xml" ContentType="application/vnd.openxmlformats-officedocument.presentationml.tags+xml"/>
  <Override PartName="/ppt/tags/tag6302.xml" ContentType="application/vnd.openxmlformats-officedocument.presentationml.tags+xml"/>
  <Override PartName="/ppt/tags/tag6303.xml" ContentType="application/vnd.openxmlformats-officedocument.presentationml.tags+xml"/>
  <Override PartName="/ppt/tags/tag6304.xml" ContentType="application/vnd.openxmlformats-officedocument.presentationml.tags+xml"/>
  <Override PartName="/ppt/tags/tag6305.xml" ContentType="application/vnd.openxmlformats-officedocument.presentationml.tags+xml"/>
  <Override PartName="/ppt/tags/tag6306.xml" ContentType="application/vnd.openxmlformats-officedocument.presentationml.tags+xml"/>
  <Override PartName="/ppt/tags/tag6307.xml" ContentType="application/vnd.openxmlformats-officedocument.presentationml.tags+xml"/>
  <Override PartName="/ppt/tags/tag6308.xml" ContentType="application/vnd.openxmlformats-officedocument.presentationml.tags+xml"/>
  <Override PartName="/ppt/tags/tag6309.xml" ContentType="application/vnd.openxmlformats-officedocument.presentationml.tags+xml"/>
  <Override PartName="/ppt/tags/tag631.xml" ContentType="application/vnd.openxmlformats-officedocument.presentationml.tags+xml"/>
  <Override PartName="/ppt/tags/tag6310.xml" ContentType="application/vnd.openxmlformats-officedocument.presentationml.tags+xml"/>
  <Override PartName="/ppt/tags/tag6311.xml" ContentType="application/vnd.openxmlformats-officedocument.presentationml.tags+xml"/>
  <Override PartName="/ppt/tags/tag6312.xml" ContentType="application/vnd.openxmlformats-officedocument.presentationml.tags+xml"/>
  <Override PartName="/ppt/tags/tag6313.xml" ContentType="application/vnd.openxmlformats-officedocument.presentationml.tags+xml"/>
  <Override PartName="/ppt/tags/tag6314.xml" ContentType="application/vnd.openxmlformats-officedocument.presentationml.tags+xml"/>
  <Override PartName="/ppt/tags/tag6315.xml" ContentType="application/vnd.openxmlformats-officedocument.presentationml.tags+xml"/>
  <Override PartName="/ppt/tags/tag6316.xml" ContentType="application/vnd.openxmlformats-officedocument.presentationml.tags+xml"/>
  <Override PartName="/ppt/tags/tag6317.xml" ContentType="application/vnd.openxmlformats-officedocument.presentationml.tags+xml"/>
  <Override PartName="/ppt/tags/tag6318.xml" ContentType="application/vnd.openxmlformats-officedocument.presentationml.tags+xml"/>
  <Override PartName="/ppt/tags/tag6319.xml" ContentType="application/vnd.openxmlformats-officedocument.presentationml.tags+xml"/>
  <Override PartName="/ppt/tags/tag632.xml" ContentType="application/vnd.openxmlformats-officedocument.presentationml.tags+xml"/>
  <Override PartName="/ppt/tags/tag6320.xml" ContentType="application/vnd.openxmlformats-officedocument.presentationml.tags+xml"/>
  <Override PartName="/ppt/tags/tag6321.xml" ContentType="application/vnd.openxmlformats-officedocument.presentationml.tags+xml"/>
  <Override PartName="/ppt/tags/tag6322.xml" ContentType="application/vnd.openxmlformats-officedocument.presentationml.tags+xml"/>
  <Override PartName="/ppt/tags/tag6323.xml" ContentType="application/vnd.openxmlformats-officedocument.presentationml.tags+xml"/>
  <Override PartName="/ppt/tags/tag6324.xml" ContentType="application/vnd.openxmlformats-officedocument.presentationml.tags+xml"/>
  <Override PartName="/ppt/tags/tag6325.xml" ContentType="application/vnd.openxmlformats-officedocument.presentationml.tags+xml"/>
  <Override PartName="/ppt/tags/tag6326.xml" ContentType="application/vnd.openxmlformats-officedocument.presentationml.tags+xml"/>
  <Override PartName="/ppt/tags/tag6327.xml" ContentType="application/vnd.openxmlformats-officedocument.presentationml.tags+xml"/>
  <Override PartName="/ppt/tags/tag6328.xml" ContentType="application/vnd.openxmlformats-officedocument.presentationml.tags+xml"/>
  <Override PartName="/ppt/tags/tag6329.xml" ContentType="application/vnd.openxmlformats-officedocument.presentationml.tags+xml"/>
  <Override PartName="/ppt/tags/tag633.xml" ContentType="application/vnd.openxmlformats-officedocument.presentationml.tags+xml"/>
  <Override PartName="/ppt/tags/tag6330.xml" ContentType="application/vnd.openxmlformats-officedocument.presentationml.tags+xml"/>
  <Override PartName="/ppt/tags/tag6331.xml" ContentType="application/vnd.openxmlformats-officedocument.presentationml.tags+xml"/>
  <Override PartName="/ppt/tags/tag6332.xml" ContentType="application/vnd.openxmlformats-officedocument.presentationml.tags+xml"/>
  <Override PartName="/ppt/tags/tag6333.xml" ContentType="application/vnd.openxmlformats-officedocument.presentationml.tags+xml"/>
  <Override PartName="/ppt/tags/tag6334.xml" ContentType="application/vnd.openxmlformats-officedocument.presentationml.tags+xml"/>
  <Override PartName="/ppt/tags/tag6335.xml" ContentType="application/vnd.openxmlformats-officedocument.presentationml.tags+xml"/>
  <Override PartName="/ppt/tags/tag6336.xml" ContentType="application/vnd.openxmlformats-officedocument.presentationml.tags+xml"/>
  <Override PartName="/ppt/tags/tag6337.xml" ContentType="application/vnd.openxmlformats-officedocument.presentationml.tags+xml"/>
  <Override PartName="/ppt/tags/tag6338.xml" ContentType="application/vnd.openxmlformats-officedocument.presentationml.tags+xml"/>
  <Override PartName="/ppt/tags/tag6339.xml" ContentType="application/vnd.openxmlformats-officedocument.presentationml.tags+xml"/>
  <Override PartName="/ppt/tags/tag634.xml" ContentType="application/vnd.openxmlformats-officedocument.presentationml.tags+xml"/>
  <Override PartName="/ppt/tags/tag6340.xml" ContentType="application/vnd.openxmlformats-officedocument.presentationml.tags+xml"/>
  <Override PartName="/ppt/tags/tag6341.xml" ContentType="application/vnd.openxmlformats-officedocument.presentationml.tags+xml"/>
  <Override PartName="/ppt/tags/tag6342.xml" ContentType="application/vnd.openxmlformats-officedocument.presentationml.tags+xml"/>
  <Override PartName="/ppt/tags/tag6343.xml" ContentType="application/vnd.openxmlformats-officedocument.presentationml.tags+xml"/>
  <Override PartName="/ppt/tags/tag6344.xml" ContentType="application/vnd.openxmlformats-officedocument.presentationml.tags+xml"/>
  <Override PartName="/ppt/tags/tag6345.xml" ContentType="application/vnd.openxmlformats-officedocument.presentationml.tags+xml"/>
  <Override PartName="/ppt/tags/tag6346.xml" ContentType="application/vnd.openxmlformats-officedocument.presentationml.tags+xml"/>
  <Override PartName="/ppt/tags/tag6347.xml" ContentType="application/vnd.openxmlformats-officedocument.presentationml.tags+xml"/>
  <Override PartName="/ppt/tags/tag6348.xml" ContentType="application/vnd.openxmlformats-officedocument.presentationml.tags+xml"/>
  <Override PartName="/ppt/tags/tag6349.xml" ContentType="application/vnd.openxmlformats-officedocument.presentationml.tags+xml"/>
  <Override PartName="/ppt/tags/tag635.xml" ContentType="application/vnd.openxmlformats-officedocument.presentationml.tags+xml"/>
  <Override PartName="/ppt/tags/tag6350.xml" ContentType="application/vnd.openxmlformats-officedocument.presentationml.tags+xml"/>
  <Override PartName="/ppt/tags/tag6351.xml" ContentType="application/vnd.openxmlformats-officedocument.presentationml.tags+xml"/>
  <Override PartName="/ppt/tags/tag6352.xml" ContentType="application/vnd.openxmlformats-officedocument.presentationml.tags+xml"/>
  <Override PartName="/ppt/tags/tag6353.xml" ContentType="application/vnd.openxmlformats-officedocument.presentationml.tags+xml"/>
  <Override PartName="/ppt/tags/tag6354.xml" ContentType="application/vnd.openxmlformats-officedocument.presentationml.tags+xml"/>
  <Override PartName="/ppt/tags/tag6355.xml" ContentType="application/vnd.openxmlformats-officedocument.presentationml.tags+xml"/>
  <Override PartName="/ppt/tags/tag6356.xml" ContentType="application/vnd.openxmlformats-officedocument.presentationml.tags+xml"/>
  <Override PartName="/ppt/tags/tag6357.xml" ContentType="application/vnd.openxmlformats-officedocument.presentationml.tags+xml"/>
  <Override PartName="/ppt/tags/tag6358.xml" ContentType="application/vnd.openxmlformats-officedocument.presentationml.tags+xml"/>
  <Override PartName="/ppt/tags/tag6359.xml" ContentType="application/vnd.openxmlformats-officedocument.presentationml.tags+xml"/>
  <Override PartName="/ppt/tags/tag636.xml" ContentType="application/vnd.openxmlformats-officedocument.presentationml.tags+xml"/>
  <Override PartName="/ppt/tags/tag6360.xml" ContentType="application/vnd.openxmlformats-officedocument.presentationml.tags+xml"/>
  <Override PartName="/ppt/tags/tag6361.xml" ContentType="application/vnd.openxmlformats-officedocument.presentationml.tags+xml"/>
  <Override PartName="/ppt/tags/tag6362.xml" ContentType="application/vnd.openxmlformats-officedocument.presentationml.tags+xml"/>
  <Override PartName="/ppt/tags/tag6363.xml" ContentType="application/vnd.openxmlformats-officedocument.presentationml.tags+xml"/>
  <Override PartName="/ppt/tags/tag6364.xml" ContentType="application/vnd.openxmlformats-officedocument.presentationml.tags+xml"/>
  <Override PartName="/ppt/tags/tag6365.xml" ContentType="application/vnd.openxmlformats-officedocument.presentationml.tags+xml"/>
  <Override PartName="/ppt/tags/tag6366.xml" ContentType="application/vnd.openxmlformats-officedocument.presentationml.tags+xml"/>
  <Override PartName="/ppt/tags/tag6367.xml" ContentType="application/vnd.openxmlformats-officedocument.presentationml.tags+xml"/>
  <Override PartName="/ppt/tags/tag6368.xml" ContentType="application/vnd.openxmlformats-officedocument.presentationml.tags+xml"/>
  <Override PartName="/ppt/tags/tag6369.xml" ContentType="application/vnd.openxmlformats-officedocument.presentationml.tags+xml"/>
  <Override PartName="/ppt/tags/tag637.xml" ContentType="application/vnd.openxmlformats-officedocument.presentationml.tags+xml"/>
  <Override PartName="/ppt/tags/tag6370.xml" ContentType="application/vnd.openxmlformats-officedocument.presentationml.tags+xml"/>
  <Override PartName="/ppt/tags/tag6371.xml" ContentType="application/vnd.openxmlformats-officedocument.presentationml.tags+xml"/>
  <Override PartName="/ppt/tags/tag6372.xml" ContentType="application/vnd.openxmlformats-officedocument.presentationml.tags+xml"/>
  <Override PartName="/ppt/tags/tag6373.xml" ContentType="application/vnd.openxmlformats-officedocument.presentationml.tags+xml"/>
  <Override PartName="/ppt/tags/tag6374.xml" ContentType="application/vnd.openxmlformats-officedocument.presentationml.tags+xml"/>
  <Override PartName="/ppt/tags/tag6375.xml" ContentType="application/vnd.openxmlformats-officedocument.presentationml.tags+xml"/>
  <Override PartName="/ppt/tags/tag6376.xml" ContentType="application/vnd.openxmlformats-officedocument.presentationml.tags+xml"/>
  <Override PartName="/ppt/tags/tag6377.xml" ContentType="application/vnd.openxmlformats-officedocument.presentationml.tags+xml"/>
  <Override PartName="/ppt/tags/tag6378.xml" ContentType="application/vnd.openxmlformats-officedocument.presentationml.tags+xml"/>
  <Override PartName="/ppt/tags/tag6379.xml" ContentType="application/vnd.openxmlformats-officedocument.presentationml.tags+xml"/>
  <Override PartName="/ppt/tags/tag638.xml" ContentType="application/vnd.openxmlformats-officedocument.presentationml.tags+xml"/>
  <Override PartName="/ppt/tags/tag6380.xml" ContentType="application/vnd.openxmlformats-officedocument.presentationml.tags+xml"/>
  <Override PartName="/ppt/tags/tag6381.xml" ContentType="application/vnd.openxmlformats-officedocument.presentationml.tags+xml"/>
  <Override PartName="/ppt/tags/tag6382.xml" ContentType="application/vnd.openxmlformats-officedocument.presentationml.tags+xml"/>
  <Override PartName="/ppt/tags/tag6383.xml" ContentType="application/vnd.openxmlformats-officedocument.presentationml.tags+xml"/>
  <Override PartName="/ppt/tags/tag6384.xml" ContentType="application/vnd.openxmlformats-officedocument.presentationml.tags+xml"/>
  <Override PartName="/ppt/tags/tag6385.xml" ContentType="application/vnd.openxmlformats-officedocument.presentationml.tags+xml"/>
  <Override PartName="/ppt/tags/tag6386.xml" ContentType="application/vnd.openxmlformats-officedocument.presentationml.tags+xml"/>
  <Override PartName="/ppt/tags/tag6387.xml" ContentType="application/vnd.openxmlformats-officedocument.presentationml.tags+xml"/>
  <Override PartName="/ppt/tags/tag6388.xml" ContentType="application/vnd.openxmlformats-officedocument.presentationml.tags+xml"/>
  <Override PartName="/ppt/tags/tag6389.xml" ContentType="application/vnd.openxmlformats-officedocument.presentationml.tags+xml"/>
  <Override PartName="/ppt/tags/tag639.xml" ContentType="application/vnd.openxmlformats-officedocument.presentationml.tags+xml"/>
  <Override PartName="/ppt/tags/tag6390.xml" ContentType="application/vnd.openxmlformats-officedocument.presentationml.tags+xml"/>
  <Override PartName="/ppt/tags/tag6391.xml" ContentType="application/vnd.openxmlformats-officedocument.presentationml.tags+xml"/>
  <Override PartName="/ppt/tags/tag6392.xml" ContentType="application/vnd.openxmlformats-officedocument.presentationml.tags+xml"/>
  <Override PartName="/ppt/tags/tag6393.xml" ContentType="application/vnd.openxmlformats-officedocument.presentationml.tags+xml"/>
  <Override PartName="/ppt/tags/tag6394.xml" ContentType="application/vnd.openxmlformats-officedocument.presentationml.tags+xml"/>
  <Override PartName="/ppt/tags/tag6395.xml" ContentType="application/vnd.openxmlformats-officedocument.presentationml.tags+xml"/>
  <Override PartName="/ppt/tags/tag6396.xml" ContentType="application/vnd.openxmlformats-officedocument.presentationml.tags+xml"/>
  <Override PartName="/ppt/tags/tag6397.xml" ContentType="application/vnd.openxmlformats-officedocument.presentationml.tags+xml"/>
  <Override PartName="/ppt/tags/tag6398.xml" ContentType="application/vnd.openxmlformats-officedocument.presentationml.tags+xml"/>
  <Override PartName="/ppt/tags/tag639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00.xml" ContentType="application/vnd.openxmlformats-officedocument.presentationml.tags+xml"/>
  <Override PartName="/ppt/tags/tag6401.xml" ContentType="application/vnd.openxmlformats-officedocument.presentationml.tags+xml"/>
  <Override PartName="/ppt/tags/tag6402.xml" ContentType="application/vnd.openxmlformats-officedocument.presentationml.tags+xml"/>
  <Override PartName="/ppt/tags/tag6403.xml" ContentType="application/vnd.openxmlformats-officedocument.presentationml.tags+xml"/>
  <Override PartName="/ppt/tags/tag6404.xml" ContentType="application/vnd.openxmlformats-officedocument.presentationml.tags+xml"/>
  <Override PartName="/ppt/tags/tag6405.xml" ContentType="application/vnd.openxmlformats-officedocument.presentationml.tags+xml"/>
  <Override PartName="/ppt/tags/tag6406.xml" ContentType="application/vnd.openxmlformats-officedocument.presentationml.tags+xml"/>
  <Override PartName="/ppt/tags/tag6407.xml" ContentType="application/vnd.openxmlformats-officedocument.presentationml.tags+xml"/>
  <Override PartName="/ppt/tags/tag6408.xml" ContentType="application/vnd.openxmlformats-officedocument.presentationml.tags+xml"/>
  <Override PartName="/ppt/tags/tag6409.xml" ContentType="application/vnd.openxmlformats-officedocument.presentationml.tags+xml"/>
  <Override PartName="/ppt/tags/tag641.xml" ContentType="application/vnd.openxmlformats-officedocument.presentationml.tags+xml"/>
  <Override PartName="/ppt/tags/tag6410.xml" ContentType="application/vnd.openxmlformats-officedocument.presentationml.tags+xml"/>
  <Override PartName="/ppt/tags/tag6411.xml" ContentType="application/vnd.openxmlformats-officedocument.presentationml.tags+xml"/>
  <Override PartName="/ppt/tags/tag6412.xml" ContentType="application/vnd.openxmlformats-officedocument.presentationml.tags+xml"/>
  <Override PartName="/ppt/tags/tag6413.xml" ContentType="application/vnd.openxmlformats-officedocument.presentationml.tags+xml"/>
  <Override PartName="/ppt/tags/tag6414.xml" ContentType="application/vnd.openxmlformats-officedocument.presentationml.tags+xml"/>
  <Override PartName="/ppt/tags/tag6415.xml" ContentType="application/vnd.openxmlformats-officedocument.presentationml.tags+xml"/>
  <Override PartName="/ppt/tags/tag6416.xml" ContentType="application/vnd.openxmlformats-officedocument.presentationml.tags+xml"/>
  <Override PartName="/ppt/tags/tag6417.xml" ContentType="application/vnd.openxmlformats-officedocument.presentationml.tags+xml"/>
  <Override PartName="/ppt/tags/tag6418.xml" ContentType="application/vnd.openxmlformats-officedocument.presentationml.tags+xml"/>
  <Override PartName="/ppt/tags/tag6419.xml" ContentType="application/vnd.openxmlformats-officedocument.presentationml.tags+xml"/>
  <Override PartName="/ppt/tags/tag642.xml" ContentType="application/vnd.openxmlformats-officedocument.presentationml.tags+xml"/>
  <Override PartName="/ppt/tags/tag6420.xml" ContentType="application/vnd.openxmlformats-officedocument.presentationml.tags+xml"/>
  <Override PartName="/ppt/tags/tag6421.xml" ContentType="application/vnd.openxmlformats-officedocument.presentationml.tags+xml"/>
  <Override PartName="/ppt/tags/tag6422.xml" ContentType="application/vnd.openxmlformats-officedocument.presentationml.tags+xml"/>
  <Override PartName="/ppt/tags/tag6423.xml" ContentType="application/vnd.openxmlformats-officedocument.presentationml.tags+xml"/>
  <Override PartName="/ppt/tags/tag6424.xml" ContentType="application/vnd.openxmlformats-officedocument.presentationml.tags+xml"/>
  <Override PartName="/ppt/tags/tag6425.xml" ContentType="application/vnd.openxmlformats-officedocument.presentationml.tags+xml"/>
  <Override PartName="/ppt/tags/tag6426.xml" ContentType="application/vnd.openxmlformats-officedocument.presentationml.tags+xml"/>
  <Override PartName="/ppt/tags/tag6427.xml" ContentType="application/vnd.openxmlformats-officedocument.presentationml.tags+xml"/>
  <Override PartName="/ppt/tags/tag6428.xml" ContentType="application/vnd.openxmlformats-officedocument.presentationml.tags+xml"/>
  <Override PartName="/ppt/tags/tag6429.xml" ContentType="application/vnd.openxmlformats-officedocument.presentationml.tags+xml"/>
  <Override PartName="/ppt/tags/tag643.xml" ContentType="application/vnd.openxmlformats-officedocument.presentationml.tags+xml"/>
  <Override PartName="/ppt/tags/tag6430.xml" ContentType="application/vnd.openxmlformats-officedocument.presentationml.tags+xml"/>
  <Override PartName="/ppt/tags/tag6431.xml" ContentType="application/vnd.openxmlformats-officedocument.presentationml.tags+xml"/>
  <Override PartName="/ppt/tags/tag6432.xml" ContentType="application/vnd.openxmlformats-officedocument.presentationml.tags+xml"/>
  <Override PartName="/ppt/tags/tag6433.xml" ContentType="application/vnd.openxmlformats-officedocument.presentationml.tags+xml"/>
  <Override PartName="/ppt/tags/tag6434.xml" ContentType="application/vnd.openxmlformats-officedocument.presentationml.tags+xml"/>
  <Override PartName="/ppt/tags/tag6435.xml" ContentType="application/vnd.openxmlformats-officedocument.presentationml.tags+xml"/>
  <Override PartName="/ppt/tags/tag6436.xml" ContentType="application/vnd.openxmlformats-officedocument.presentationml.tags+xml"/>
  <Override PartName="/ppt/tags/tag6437.xml" ContentType="application/vnd.openxmlformats-officedocument.presentationml.tags+xml"/>
  <Override PartName="/ppt/tags/tag6438.xml" ContentType="application/vnd.openxmlformats-officedocument.presentationml.tags+xml"/>
  <Override PartName="/ppt/tags/tag6439.xml" ContentType="application/vnd.openxmlformats-officedocument.presentationml.tags+xml"/>
  <Override PartName="/ppt/tags/tag644.xml" ContentType="application/vnd.openxmlformats-officedocument.presentationml.tags+xml"/>
  <Override PartName="/ppt/tags/tag6440.xml" ContentType="application/vnd.openxmlformats-officedocument.presentationml.tags+xml"/>
  <Override PartName="/ppt/tags/tag6441.xml" ContentType="application/vnd.openxmlformats-officedocument.presentationml.tags+xml"/>
  <Override PartName="/ppt/tags/tag6442.xml" ContentType="application/vnd.openxmlformats-officedocument.presentationml.tags+xml"/>
  <Override PartName="/ppt/tags/tag6443.xml" ContentType="application/vnd.openxmlformats-officedocument.presentationml.tags+xml"/>
  <Override PartName="/ppt/tags/tag6444.xml" ContentType="application/vnd.openxmlformats-officedocument.presentationml.tags+xml"/>
  <Override PartName="/ppt/tags/tag6445.xml" ContentType="application/vnd.openxmlformats-officedocument.presentationml.tags+xml"/>
  <Override PartName="/ppt/tags/tag6446.xml" ContentType="application/vnd.openxmlformats-officedocument.presentationml.tags+xml"/>
  <Override PartName="/ppt/tags/tag6447.xml" ContentType="application/vnd.openxmlformats-officedocument.presentationml.tags+xml"/>
  <Override PartName="/ppt/tags/tag6448.xml" ContentType="application/vnd.openxmlformats-officedocument.presentationml.tags+xml"/>
  <Override PartName="/ppt/tags/tag6449.xml" ContentType="application/vnd.openxmlformats-officedocument.presentationml.tags+xml"/>
  <Override PartName="/ppt/tags/tag645.xml" ContentType="application/vnd.openxmlformats-officedocument.presentationml.tags+xml"/>
  <Override PartName="/ppt/tags/tag6450.xml" ContentType="application/vnd.openxmlformats-officedocument.presentationml.tags+xml"/>
  <Override PartName="/ppt/tags/tag6451.xml" ContentType="application/vnd.openxmlformats-officedocument.presentationml.tags+xml"/>
  <Override PartName="/ppt/tags/tag6452.xml" ContentType="application/vnd.openxmlformats-officedocument.presentationml.tags+xml"/>
  <Override PartName="/ppt/tags/tag6453.xml" ContentType="application/vnd.openxmlformats-officedocument.presentationml.tags+xml"/>
  <Override PartName="/ppt/tags/tag6454.xml" ContentType="application/vnd.openxmlformats-officedocument.presentationml.tags+xml"/>
  <Override PartName="/ppt/tags/tag6455.xml" ContentType="application/vnd.openxmlformats-officedocument.presentationml.tags+xml"/>
  <Override PartName="/ppt/tags/tag6456.xml" ContentType="application/vnd.openxmlformats-officedocument.presentationml.tags+xml"/>
  <Override PartName="/ppt/tags/tag6457.xml" ContentType="application/vnd.openxmlformats-officedocument.presentationml.tags+xml"/>
  <Override PartName="/ppt/tags/tag6458.xml" ContentType="application/vnd.openxmlformats-officedocument.presentationml.tags+xml"/>
  <Override PartName="/ppt/tags/tag6459.xml" ContentType="application/vnd.openxmlformats-officedocument.presentationml.tags+xml"/>
  <Override PartName="/ppt/tags/tag646.xml" ContentType="application/vnd.openxmlformats-officedocument.presentationml.tags+xml"/>
  <Override PartName="/ppt/tags/tag6460.xml" ContentType="application/vnd.openxmlformats-officedocument.presentationml.tags+xml"/>
  <Override PartName="/ppt/tags/tag6461.xml" ContentType="application/vnd.openxmlformats-officedocument.presentationml.tags+xml"/>
  <Override PartName="/ppt/tags/tag6462.xml" ContentType="application/vnd.openxmlformats-officedocument.presentationml.tags+xml"/>
  <Override PartName="/ppt/tags/tag6463.xml" ContentType="application/vnd.openxmlformats-officedocument.presentationml.tags+xml"/>
  <Override PartName="/ppt/tags/tag6464.xml" ContentType="application/vnd.openxmlformats-officedocument.presentationml.tags+xml"/>
  <Override PartName="/ppt/tags/tag6465.xml" ContentType="application/vnd.openxmlformats-officedocument.presentationml.tags+xml"/>
  <Override PartName="/ppt/tags/tag6466.xml" ContentType="application/vnd.openxmlformats-officedocument.presentationml.tags+xml"/>
  <Override PartName="/ppt/tags/tag6467.xml" ContentType="application/vnd.openxmlformats-officedocument.presentationml.tags+xml"/>
  <Override PartName="/ppt/tags/tag6468.xml" ContentType="application/vnd.openxmlformats-officedocument.presentationml.tags+xml"/>
  <Override PartName="/ppt/tags/tag6469.xml" ContentType="application/vnd.openxmlformats-officedocument.presentationml.tags+xml"/>
  <Override PartName="/ppt/tags/tag647.xml" ContentType="application/vnd.openxmlformats-officedocument.presentationml.tags+xml"/>
  <Override PartName="/ppt/tags/tag6470.xml" ContentType="application/vnd.openxmlformats-officedocument.presentationml.tags+xml"/>
  <Override PartName="/ppt/tags/tag6471.xml" ContentType="application/vnd.openxmlformats-officedocument.presentationml.tags+xml"/>
  <Override PartName="/ppt/tags/tag6472.xml" ContentType="application/vnd.openxmlformats-officedocument.presentationml.tags+xml"/>
  <Override PartName="/ppt/tags/tag6473.xml" ContentType="application/vnd.openxmlformats-officedocument.presentationml.tags+xml"/>
  <Override PartName="/ppt/tags/tag6474.xml" ContentType="application/vnd.openxmlformats-officedocument.presentationml.tags+xml"/>
  <Override PartName="/ppt/tags/tag6475.xml" ContentType="application/vnd.openxmlformats-officedocument.presentationml.tags+xml"/>
  <Override PartName="/ppt/tags/tag6476.xml" ContentType="application/vnd.openxmlformats-officedocument.presentationml.tags+xml"/>
  <Override PartName="/ppt/tags/tag6477.xml" ContentType="application/vnd.openxmlformats-officedocument.presentationml.tags+xml"/>
  <Override PartName="/ppt/tags/tag6478.xml" ContentType="application/vnd.openxmlformats-officedocument.presentationml.tags+xml"/>
  <Override PartName="/ppt/tags/tag6479.xml" ContentType="application/vnd.openxmlformats-officedocument.presentationml.tags+xml"/>
  <Override PartName="/ppt/tags/tag648.xml" ContentType="application/vnd.openxmlformats-officedocument.presentationml.tags+xml"/>
  <Override PartName="/ppt/tags/tag6480.xml" ContentType="application/vnd.openxmlformats-officedocument.presentationml.tags+xml"/>
  <Override PartName="/ppt/tags/tag6481.xml" ContentType="application/vnd.openxmlformats-officedocument.presentationml.tags+xml"/>
  <Override PartName="/ppt/tags/tag6482.xml" ContentType="application/vnd.openxmlformats-officedocument.presentationml.tags+xml"/>
  <Override PartName="/ppt/tags/tag6483.xml" ContentType="application/vnd.openxmlformats-officedocument.presentationml.tags+xml"/>
  <Override PartName="/ppt/tags/tag6484.xml" ContentType="application/vnd.openxmlformats-officedocument.presentationml.tags+xml"/>
  <Override PartName="/ppt/tags/tag6485.xml" ContentType="application/vnd.openxmlformats-officedocument.presentationml.tags+xml"/>
  <Override PartName="/ppt/tags/tag6486.xml" ContentType="application/vnd.openxmlformats-officedocument.presentationml.tags+xml"/>
  <Override PartName="/ppt/tags/tag6487.xml" ContentType="application/vnd.openxmlformats-officedocument.presentationml.tags+xml"/>
  <Override PartName="/ppt/tags/tag6488.xml" ContentType="application/vnd.openxmlformats-officedocument.presentationml.tags+xml"/>
  <Override PartName="/ppt/tags/tag6489.xml" ContentType="application/vnd.openxmlformats-officedocument.presentationml.tags+xml"/>
  <Override PartName="/ppt/tags/tag649.xml" ContentType="application/vnd.openxmlformats-officedocument.presentationml.tags+xml"/>
  <Override PartName="/ppt/tags/tag6490.xml" ContentType="application/vnd.openxmlformats-officedocument.presentationml.tags+xml"/>
  <Override PartName="/ppt/tags/tag6491.xml" ContentType="application/vnd.openxmlformats-officedocument.presentationml.tags+xml"/>
  <Override PartName="/ppt/tags/tag6492.xml" ContentType="application/vnd.openxmlformats-officedocument.presentationml.tags+xml"/>
  <Override PartName="/ppt/tags/tag6493.xml" ContentType="application/vnd.openxmlformats-officedocument.presentationml.tags+xml"/>
  <Override PartName="/ppt/tags/tag6494.xml" ContentType="application/vnd.openxmlformats-officedocument.presentationml.tags+xml"/>
  <Override PartName="/ppt/tags/tag6495.xml" ContentType="application/vnd.openxmlformats-officedocument.presentationml.tags+xml"/>
  <Override PartName="/ppt/tags/tag6496.xml" ContentType="application/vnd.openxmlformats-officedocument.presentationml.tags+xml"/>
  <Override PartName="/ppt/tags/tag6497.xml" ContentType="application/vnd.openxmlformats-officedocument.presentationml.tags+xml"/>
  <Override PartName="/ppt/tags/tag6498.xml" ContentType="application/vnd.openxmlformats-officedocument.presentationml.tags+xml"/>
  <Override PartName="/ppt/tags/tag649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00.xml" ContentType="application/vnd.openxmlformats-officedocument.presentationml.tags+xml"/>
  <Override PartName="/ppt/tags/tag6501.xml" ContentType="application/vnd.openxmlformats-officedocument.presentationml.tags+xml"/>
  <Override PartName="/ppt/tags/tag6502.xml" ContentType="application/vnd.openxmlformats-officedocument.presentationml.tags+xml"/>
  <Override PartName="/ppt/tags/tag6503.xml" ContentType="application/vnd.openxmlformats-officedocument.presentationml.tags+xml"/>
  <Override PartName="/ppt/tags/tag6504.xml" ContentType="application/vnd.openxmlformats-officedocument.presentationml.tags+xml"/>
  <Override PartName="/ppt/tags/tag6505.xml" ContentType="application/vnd.openxmlformats-officedocument.presentationml.tags+xml"/>
  <Override PartName="/ppt/tags/tag6506.xml" ContentType="application/vnd.openxmlformats-officedocument.presentationml.tags+xml"/>
  <Override PartName="/ppt/tags/tag6507.xml" ContentType="application/vnd.openxmlformats-officedocument.presentationml.tags+xml"/>
  <Override PartName="/ppt/tags/tag6508.xml" ContentType="application/vnd.openxmlformats-officedocument.presentationml.tags+xml"/>
  <Override PartName="/ppt/tags/tag6509.xml" ContentType="application/vnd.openxmlformats-officedocument.presentationml.tags+xml"/>
  <Override PartName="/ppt/tags/tag651.xml" ContentType="application/vnd.openxmlformats-officedocument.presentationml.tags+xml"/>
  <Override PartName="/ppt/tags/tag6510.xml" ContentType="application/vnd.openxmlformats-officedocument.presentationml.tags+xml"/>
  <Override PartName="/ppt/tags/tag6511.xml" ContentType="application/vnd.openxmlformats-officedocument.presentationml.tags+xml"/>
  <Override PartName="/ppt/tags/tag6512.xml" ContentType="application/vnd.openxmlformats-officedocument.presentationml.tags+xml"/>
  <Override PartName="/ppt/tags/tag6513.xml" ContentType="application/vnd.openxmlformats-officedocument.presentationml.tags+xml"/>
  <Override PartName="/ppt/tags/tag6514.xml" ContentType="application/vnd.openxmlformats-officedocument.presentationml.tags+xml"/>
  <Override PartName="/ppt/tags/tag6515.xml" ContentType="application/vnd.openxmlformats-officedocument.presentationml.tags+xml"/>
  <Override PartName="/ppt/tags/tag6516.xml" ContentType="application/vnd.openxmlformats-officedocument.presentationml.tags+xml"/>
  <Override PartName="/ppt/tags/tag6517.xml" ContentType="application/vnd.openxmlformats-officedocument.presentationml.tags+xml"/>
  <Override PartName="/ppt/tags/tag6518.xml" ContentType="application/vnd.openxmlformats-officedocument.presentationml.tags+xml"/>
  <Override PartName="/ppt/tags/tag6519.xml" ContentType="application/vnd.openxmlformats-officedocument.presentationml.tags+xml"/>
  <Override PartName="/ppt/tags/tag652.xml" ContentType="application/vnd.openxmlformats-officedocument.presentationml.tags+xml"/>
  <Override PartName="/ppt/tags/tag6520.xml" ContentType="application/vnd.openxmlformats-officedocument.presentationml.tags+xml"/>
  <Override PartName="/ppt/tags/tag6521.xml" ContentType="application/vnd.openxmlformats-officedocument.presentationml.tags+xml"/>
  <Override PartName="/ppt/tags/tag6522.xml" ContentType="application/vnd.openxmlformats-officedocument.presentationml.tags+xml"/>
  <Override PartName="/ppt/tags/tag6523.xml" ContentType="application/vnd.openxmlformats-officedocument.presentationml.tags+xml"/>
  <Override PartName="/ppt/tags/tag6524.xml" ContentType="application/vnd.openxmlformats-officedocument.presentationml.tags+xml"/>
  <Override PartName="/ppt/tags/tag6525.xml" ContentType="application/vnd.openxmlformats-officedocument.presentationml.tags+xml"/>
  <Override PartName="/ppt/tags/tag6526.xml" ContentType="application/vnd.openxmlformats-officedocument.presentationml.tags+xml"/>
  <Override PartName="/ppt/tags/tag6527.xml" ContentType="application/vnd.openxmlformats-officedocument.presentationml.tags+xml"/>
  <Override PartName="/ppt/tags/tag6528.xml" ContentType="application/vnd.openxmlformats-officedocument.presentationml.tags+xml"/>
  <Override PartName="/ppt/tags/tag6529.xml" ContentType="application/vnd.openxmlformats-officedocument.presentationml.tags+xml"/>
  <Override PartName="/ppt/tags/tag653.xml" ContentType="application/vnd.openxmlformats-officedocument.presentationml.tags+xml"/>
  <Override PartName="/ppt/tags/tag6530.xml" ContentType="application/vnd.openxmlformats-officedocument.presentationml.tags+xml"/>
  <Override PartName="/ppt/tags/tag6531.xml" ContentType="application/vnd.openxmlformats-officedocument.presentationml.tags+xml"/>
  <Override PartName="/ppt/tags/tag6532.xml" ContentType="application/vnd.openxmlformats-officedocument.presentationml.tags+xml"/>
  <Override PartName="/ppt/tags/tag6533.xml" ContentType="application/vnd.openxmlformats-officedocument.presentationml.tags+xml"/>
  <Override PartName="/ppt/tags/tag6534.xml" ContentType="application/vnd.openxmlformats-officedocument.presentationml.tags+xml"/>
  <Override PartName="/ppt/tags/tag6535.xml" ContentType="application/vnd.openxmlformats-officedocument.presentationml.tags+xml"/>
  <Override PartName="/ppt/tags/tag6536.xml" ContentType="application/vnd.openxmlformats-officedocument.presentationml.tags+xml"/>
  <Override PartName="/ppt/tags/tag6537.xml" ContentType="application/vnd.openxmlformats-officedocument.presentationml.tags+xml"/>
  <Override PartName="/ppt/tags/tag6538.xml" ContentType="application/vnd.openxmlformats-officedocument.presentationml.tags+xml"/>
  <Override PartName="/ppt/tags/tag6539.xml" ContentType="application/vnd.openxmlformats-officedocument.presentationml.tags+xml"/>
  <Override PartName="/ppt/tags/tag654.xml" ContentType="application/vnd.openxmlformats-officedocument.presentationml.tags+xml"/>
  <Override PartName="/ppt/tags/tag6540.xml" ContentType="application/vnd.openxmlformats-officedocument.presentationml.tags+xml"/>
  <Override PartName="/ppt/tags/tag6541.xml" ContentType="application/vnd.openxmlformats-officedocument.presentationml.tags+xml"/>
  <Override PartName="/ppt/tags/tag6542.xml" ContentType="application/vnd.openxmlformats-officedocument.presentationml.tags+xml"/>
  <Override PartName="/ppt/tags/tag6543.xml" ContentType="application/vnd.openxmlformats-officedocument.presentationml.tags+xml"/>
  <Override PartName="/ppt/tags/tag6544.xml" ContentType="application/vnd.openxmlformats-officedocument.presentationml.tags+xml"/>
  <Override PartName="/ppt/tags/tag6545.xml" ContentType="application/vnd.openxmlformats-officedocument.presentationml.tags+xml"/>
  <Override PartName="/ppt/tags/tag6546.xml" ContentType="application/vnd.openxmlformats-officedocument.presentationml.tags+xml"/>
  <Override PartName="/ppt/tags/tag6547.xml" ContentType="application/vnd.openxmlformats-officedocument.presentationml.tags+xml"/>
  <Override PartName="/ppt/tags/tag6548.xml" ContentType="application/vnd.openxmlformats-officedocument.presentationml.tags+xml"/>
  <Override PartName="/ppt/tags/tag6549.xml" ContentType="application/vnd.openxmlformats-officedocument.presentationml.tags+xml"/>
  <Override PartName="/ppt/tags/tag655.xml" ContentType="application/vnd.openxmlformats-officedocument.presentationml.tags+xml"/>
  <Override PartName="/ppt/tags/tag6550.xml" ContentType="application/vnd.openxmlformats-officedocument.presentationml.tags+xml"/>
  <Override PartName="/ppt/tags/tag6551.xml" ContentType="application/vnd.openxmlformats-officedocument.presentationml.tags+xml"/>
  <Override PartName="/ppt/tags/tag6552.xml" ContentType="application/vnd.openxmlformats-officedocument.presentationml.tags+xml"/>
  <Override PartName="/ppt/tags/tag6553.xml" ContentType="application/vnd.openxmlformats-officedocument.presentationml.tags+xml"/>
  <Override PartName="/ppt/tags/tag6554.xml" ContentType="application/vnd.openxmlformats-officedocument.presentationml.tags+xml"/>
  <Override PartName="/ppt/tags/tag6555.xml" ContentType="application/vnd.openxmlformats-officedocument.presentationml.tags+xml"/>
  <Override PartName="/ppt/tags/tag6556.xml" ContentType="application/vnd.openxmlformats-officedocument.presentationml.tags+xml"/>
  <Override PartName="/ppt/tags/tag6557.xml" ContentType="application/vnd.openxmlformats-officedocument.presentationml.tags+xml"/>
  <Override PartName="/ppt/tags/tag6558.xml" ContentType="application/vnd.openxmlformats-officedocument.presentationml.tags+xml"/>
  <Override PartName="/ppt/tags/tag6559.xml" ContentType="application/vnd.openxmlformats-officedocument.presentationml.tags+xml"/>
  <Override PartName="/ppt/tags/tag656.xml" ContentType="application/vnd.openxmlformats-officedocument.presentationml.tags+xml"/>
  <Override PartName="/ppt/tags/tag6560.xml" ContentType="application/vnd.openxmlformats-officedocument.presentationml.tags+xml"/>
  <Override PartName="/ppt/tags/tag6561.xml" ContentType="application/vnd.openxmlformats-officedocument.presentationml.tags+xml"/>
  <Override PartName="/ppt/tags/tag6562.xml" ContentType="application/vnd.openxmlformats-officedocument.presentationml.tags+xml"/>
  <Override PartName="/ppt/tags/tag6563.xml" ContentType="application/vnd.openxmlformats-officedocument.presentationml.tags+xml"/>
  <Override PartName="/ppt/tags/tag6564.xml" ContentType="application/vnd.openxmlformats-officedocument.presentationml.tags+xml"/>
  <Override PartName="/ppt/tags/tag6565.xml" ContentType="application/vnd.openxmlformats-officedocument.presentationml.tags+xml"/>
  <Override PartName="/ppt/tags/tag6566.xml" ContentType="application/vnd.openxmlformats-officedocument.presentationml.tags+xml"/>
  <Override PartName="/ppt/tags/tag6567.xml" ContentType="application/vnd.openxmlformats-officedocument.presentationml.tags+xml"/>
  <Override PartName="/ppt/tags/tag6568.xml" ContentType="application/vnd.openxmlformats-officedocument.presentationml.tags+xml"/>
  <Override PartName="/ppt/tags/tag6569.xml" ContentType="application/vnd.openxmlformats-officedocument.presentationml.tags+xml"/>
  <Override PartName="/ppt/tags/tag657.xml" ContentType="application/vnd.openxmlformats-officedocument.presentationml.tags+xml"/>
  <Override PartName="/ppt/tags/tag6570.xml" ContentType="application/vnd.openxmlformats-officedocument.presentationml.tags+xml"/>
  <Override PartName="/ppt/tags/tag6571.xml" ContentType="application/vnd.openxmlformats-officedocument.presentationml.tags+xml"/>
  <Override PartName="/ppt/tags/tag6572.xml" ContentType="application/vnd.openxmlformats-officedocument.presentationml.tags+xml"/>
  <Override PartName="/ppt/tags/tag6573.xml" ContentType="application/vnd.openxmlformats-officedocument.presentationml.tags+xml"/>
  <Override PartName="/ppt/tags/tag6574.xml" ContentType="application/vnd.openxmlformats-officedocument.presentationml.tags+xml"/>
  <Override PartName="/ppt/tags/tag6575.xml" ContentType="application/vnd.openxmlformats-officedocument.presentationml.tags+xml"/>
  <Override PartName="/ppt/tags/tag6576.xml" ContentType="application/vnd.openxmlformats-officedocument.presentationml.tags+xml"/>
  <Override PartName="/ppt/tags/tag6577.xml" ContentType="application/vnd.openxmlformats-officedocument.presentationml.tags+xml"/>
  <Override PartName="/ppt/tags/tag6578.xml" ContentType="application/vnd.openxmlformats-officedocument.presentationml.tags+xml"/>
  <Override PartName="/ppt/tags/tag6579.xml" ContentType="application/vnd.openxmlformats-officedocument.presentationml.tags+xml"/>
  <Override PartName="/ppt/tags/tag658.xml" ContentType="application/vnd.openxmlformats-officedocument.presentationml.tags+xml"/>
  <Override PartName="/ppt/tags/tag6580.xml" ContentType="application/vnd.openxmlformats-officedocument.presentationml.tags+xml"/>
  <Override PartName="/ppt/tags/tag6581.xml" ContentType="application/vnd.openxmlformats-officedocument.presentationml.tags+xml"/>
  <Override PartName="/ppt/tags/tag6582.xml" ContentType="application/vnd.openxmlformats-officedocument.presentationml.tags+xml"/>
  <Override PartName="/ppt/tags/tag6583.xml" ContentType="application/vnd.openxmlformats-officedocument.presentationml.tags+xml"/>
  <Override PartName="/ppt/tags/tag6584.xml" ContentType="application/vnd.openxmlformats-officedocument.presentationml.tags+xml"/>
  <Override PartName="/ppt/tags/tag6585.xml" ContentType="application/vnd.openxmlformats-officedocument.presentationml.tags+xml"/>
  <Override PartName="/ppt/tags/tag6586.xml" ContentType="application/vnd.openxmlformats-officedocument.presentationml.tags+xml"/>
  <Override PartName="/ppt/tags/tag6587.xml" ContentType="application/vnd.openxmlformats-officedocument.presentationml.tags+xml"/>
  <Override PartName="/ppt/tags/tag6588.xml" ContentType="application/vnd.openxmlformats-officedocument.presentationml.tags+xml"/>
  <Override PartName="/ppt/tags/tag6589.xml" ContentType="application/vnd.openxmlformats-officedocument.presentationml.tags+xml"/>
  <Override PartName="/ppt/tags/tag659.xml" ContentType="application/vnd.openxmlformats-officedocument.presentationml.tags+xml"/>
  <Override PartName="/ppt/tags/tag6590.xml" ContentType="application/vnd.openxmlformats-officedocument.presentationml.tags+xml"/>
  <Override PartName="/ppt/tags/tag6591.xml" ContentType="application/vnd.openxmlformats-officedocument.presentationml.tags+xml"/>
  <Override PartName="/ppt/tags/tag6592.xml" ContentType="application/vnd.openxmlformats-officedocument.presentationml.tags+xml"/>
  <Override PartName="/ppt/tags/tag6593.xml" ContentType="application/vnd.openxmlformats-officedocument.presentationml.tags+xml"/>
  <Override PartName="/ppt/tags/tag6594.xml" ContentType="application/vnd.openxmlformats-officedocument.presentationml.tags+xml"/>
  <Override PartName="/ppt/tags/tag6595.xml" ContentType="application/vnd.openxmlformats-officedocument.presentationml.tags+xml"/>
  <Override PartName="/ppt/tags/tag6596.xml" ContentType="application/vnd.openxmlformats-officedocument.presentationml.tags+xml"/>
  <Override PartName="/ppt/tags/tag6597.xml" ContentType="application/vnd.openxmlformats-officedocument.presentationml.tags+xml"/>
  <Override PartName="/ppt/tags/tag6598.xml" ContentType="application/vnd.openxmlformats-officedocument.presentationml.tags+xml"/>
  <Override PartName="/ppt/tags/tag659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00.xml" ContentType="application/vnd.openxmlformats-officedocument.presentationml.tags+xml"/>
  <Override PartName="/ppt/tags/tag6601.xml" ContentType="application/vnd.openxmlformats-officedocument.presentationml.tags+xml"/>
  <Override PartName="/ppt/tags/tag6602.xml" ContentType="application/vnd.openxmlformats-officedocument.presentationml.tags+xml"/>
  <Override PartName="/ppt/tags/tag6603.xml" ContentType="application/vnd.openxmlformats-officedocument.presentationml.tags+xml"/>
  <Override PartName="/ppt/tags/tag6604.xml" ContentType="application/vnd.openxmlformats-officedocument.presentationml.tags+xml"/>
  <Override PartName="/ppt/tags/tag6605.xml" ContentType="application/vnd.openxmlformats-officedocument.presentationml.tags+xml"/>
  <Override PartName="/ppt/tags/tag6606.xml" ContentType="application/vnd.openxmlformats-officedocument.presentationml.tags+xml"/>
  <Override PartName="/ppt/tags/tag6607.xml" ContentType="application/vnd.openxmlformats-officedocument.presentationml.tags+xml"/>
  <Override PartName="/ppt/tags/tag6608.xml" ContentType="application/vnd.openxmlformats-officedocument.presentationml.tags+xml"/>
  <Override PartName="/ppt/tags/tag6609.xml" ContentType="application/vnd.openxmlformats-officedocument.presentationml.tags+xml"/>
  <Override PartName="/ppt/tags/tag661.xml" ContentType="application/vnd.openxmlformats-officedocument.presentationml.tags+xml"/>
  <Override PartName="/ppt/tags/tag6610.xml" ContentType="application/vnd.openxmlformats-officedocument.presentationml.tags+xml"/>
  <Override PartName="/ppt/tags/tag6611.xml" ContentType="application/vnd.openxmlformats-officedocument.presentationml.tags+xml"/>
  <Override PartName="/ppt/tags/tag6612.xml" ContentType="application/vnd.openxmlformats-officedocument.presentationml.tags+xml"/>
  <Override PartName="/ppt/tags/tag6613.xml" ContentType="application/vnd.openxmlformats-officedocument.presentationml.tags+xml"/>
  <Override PartName="/ppt/tags/tag6614.xml" ContentType="application/vnd.openxmlformats-officedocument.presentationml.tags+xml"/>
  <Override PartName="/ppt/tags/tag6615.xml" ContentType="application/vnd.openxmlformats-officedocument.presentationml.tags+xml"/>
  <Override PartName="/ppt/tags/tag6616.xml" ContentType="application/vnd.openxmlformats-officedocument.presentationml.tags+xml"/>
  <Override PartName="/ppt/tags/tag6617.xml" ContentType="application/vnd.openxmlformats-officedocument.presentationml.tags+xml"/>
  <Override PartName="/ppt/tags/tag6618.xml" ContentType="application/vnd.openxmlformats-officedocument.presentationml.tags+xml"/>
  <Override PartName="/ppt/tags/tag6619.xml" ContentType="application/vnd.openxmlformats-officedocument.presentationml.tags+xml"/>
  <Override PartName="/ppt/tags/tag662.xml" ContentType="application/vnd.openxmlformats-officedocument.presentationml.tags+xml"/>
  <Override PartName="/ppt/tags/tag6620.xml" ContentType="application/vnd.openxmlformats-officedocument.presentationml.tags+xml"/>
  <Override PartName="/ppt/tags/tag6621.xml" ContentType="application/vnd.openxmlformats-officedocument.presentationml.tags+xml"/>
  <Override PartName="/ppt/tags/tag6622.xml" ContentType="application/vnd.openxmlformats-officedocument.presentationml.tags+xml"/>
  <Override PartName="/ppt/tags/tag6623.xml" ContentType="application/vnd.openxmlformats-officedocument.presentationml.tags+xml"/>
  <Override PartName="/ppt/tags/tag6624.xml" ContentType="application/vnd.openxmlformats-officedocument.presentationml.tags+xml"/>
  <Override PartName="/ppt/tags/tag6625.xml" ContentType="application/vnd.openxmlformats-officedocument.presentationml.tags+xml"/>
  <Override PartName="/ppt/tags/tag6626.xml" ContentType="application/vnd.openxmlformats-officedocument.presentationml.tags+xml"/>
  <Override PartName="/ppt/tags/tag6627.xml" ContentType="application/vnd.openxmlformats-officedocument.presentationml.tags+xml"/>
  <Override PartName="/ppt/tags/tag6628.xml" ContentType="application/vnd.openxmlformats-officedocument.presentationml.tags+xml"/>
  <Override PartName="/ppt/tags/tag6629.xml" ContentType="application/vnd.openxmlformats-officedocument.presentationml.tags+xml"/>
  <Override PartName="/ppt/tags/tag663.xml" ContentType="application/vnd.openxmlformats-officedocument.presentationml.tags+xml"/>
  <Override PartName="/ppt/tags/tag6630.xml" ContentType="application/vnd.openxmlformats-officedocument.presentationml.tags+xml"/>
  <Override PartName="/ppt/tags/tag6631.xml" ContentType="application/vnd.openxmlformats-officedocument.presentationml.tags+xml"/>
  <Override PartName="/ppt/tags/tag6632.xml" ContentType="application/vnd.openxmlformats-officedocument.presentationml.tags+xml"/>
  <Override PartName="/ppt/tags/tag6633.xml" ContentType="application/vnd.openxmlformats-officedocument.presentationml.tags+xml"/>
  <Override PartName="/ppt/tags/tag6634.xml" ContentType="application/vnd.openxmlformats-officedocument.presentationml.tags+xml"/>
  <Override PartName="/ppt/tags/tag6635.xml" ContentType="application/vnd.openxmlformats-officedocument.presentationml.tags+xml"/>
  <Override PartName="/ppt/tags/tag6636.xml" ContentType="application/vnd.openxmlformats-officedocument.presentationml.tags+xml"/>
  <Override PartName="/ppt/tags/tag6637.xml" ContentType="application/vnd.openxmlformats-officedocument.presentationml.tags+xml"/>
  <Override PartName="/ppt/tags/tag6638.xml" ContentType="application/vnd.openxmlformats-officedocument.presentationml.tags+xml"/>
  <Override PartName="/ppt/tags/tag6639.xml" ContentType="application/vnd.openxmlformats-officedocument.presentationml.tags+xml"/>
  <Override PartName="/ppt/tags/tag664.xml" ContentType="application/vnd.openxmlformats-officedocument.presentationml.tags+xml"/>
  <Override PartName="/ppt/tags/tag6640.xml" ContentType="application/vnd.openxmlformats-officedocument.presentationml.tags+xml"/>
  <Override PartName="/ppt/tags/tag6641.xml" ContentType="application/vnd.openxmlformats-officedocument.presentationml.tags+xml"/>
  <Override PartName="/ppt/tags/tag6642.xml" ContentType="application/vnd.openxmlformats-officedocument.presentationml.tags+xml"/>
  <Override PartName="/ppt/tags/tag6643.xml" ContentType="application/vnd.openxmlformats-officedocument.presentationml.tags+xml"/>
  <Override PartName="/ppt/tags/tag6644.xml" ContentType="application/vnd.openxmlformats-officedocument.presentationml.tags+xml"/>
  <Override PartName="/ppt/tags/tag6645.xml" ContentType="application/vnd.openxmlformats-officedocument.presentationml.tags+xml"/>
  <Override PartName="/ppt/tags/tag6646.xml" ContentType="application/vnd.openxmlformats-officedocument.presentationml.tags+xml"/>
  <Override PartName="/ppt/tags/tag6647.xml" ContentType="application/vnd.openxmlformats-officedocument.presentationml.tags+xml"/>
  <Override PartName="/ppt/tags/tag6648.xml" ContentType="application/vnd.openxmlformats-officedocument.presentationml.tags+xml"/>
  <Override PartName="/ppt/tags/tag6649.xml" ContentType="application/vnd.openxmlformats-officedocument.presentationml.tags+xml"/>
  <Override PartName="/ppt/tags/tag665.xml" ContentType="application/vnd.openxmlformats-officedocument.presentationml.tags+xml"/>
  <Override PartName="/ppt/tags/tag6650.xml" ContentType="application/vnd.openxmlformats-officedocument.presentationml.tags+xml"/>
  <Override PartName="/ppt/tags/tag6651.xml" ContentType="application/vnd.openxmlformats-officedocument.presentationml.tags+xml"/>
  <Override PartName="/ppt/tags/tag6652.xml" ContentType="application/vnd.openxmlformats-officedocument.presentationml.tags+xml"/>
  <Override PartName="/ppt/tags/tag6653.xml" ContentType="application/vnd.openxmlformats-officedocument.presentationml.tags+xml"/>
  <Override PartName="/ppt/tags/tag6654.xml" ContentType="application/vnd.openxmlformats-officedocument.presentationml.tags+xml"/>
  <Override PartName="/ppt/tags/tag6655.xml" ContentType="application/vnd.openxmlformats-officedocument.presentationml.tags+xml"/>
  <Override PartName="/ppt/tags/tag6656.xml" ContentType="application/vnd.openxmlformats-officedocument.presentationml.tags+xml"/>
  <Override PartName="/ppt/tags/tag6657.xml" ContentType="application/vnd.openxmlformats-officedocument.presentationml.tags+xml"/>
  <Override PartName="/ppt/tags/tag6658.xml" ContentType="application/vnd.openxmlformats-officedocument.presentationml.tags+xml"/>
  <Override PartName="/ppt/tags/tag6659.xml" ContentType="application/vnd.openxmlformats-officedocument.presentationml.tags+xml"/>
  <Override PartName="/ppt/tags/tag666.xml" ContentType="application/vnd.openxmlformats-officedocument.presentationml.tags+xml"/>
  <Override PartName="/ppt/tags/tag6660.xml" ContentType="application/vnd.openxmlformats-officedocument.presentationml.tags+xml"/>
  <Override PartName="/ppt/tags/tag6661.xml" ContentType="application/vnd.openxmlformats-officedocument.presentationml.tags+xml"/>
  <Override PartName="/ppt/tags/tag6662.xml" ContentType="application/vnd.openxmlformats-officedocument.presentationml.tags+xml"/>
  <Override PartName="/ppt/tags/tag6663.xml" ContentType="application/vnd.openxmlformats-officedocument.presentationml.tags+xml"/>
  <Override PartName="/ppt/tags/tag6664.xml" ContentType="application/vnd.openxmlformats-officedocument.presentationml.tags+xml"/>
  <Override PartName="/ppt/tags/tag6665.xml" ContentType="application/vnd.openxmlformats-officedocument.presentationml.tags+xml"/>
  <Override PartName="/ppt/tags/tag6666.xml" ContentType="application/vnd.openxmlformats-officedocument.presentationml.tags+xml"/>
  <Override PartName="/ppt/tags/tag6667.xml" ContentType="application/vnd.openxmlformats-officedocument.presentationml.tags+xml"/>
  <Override PartName="/ppt/tags/tag6668.xml" ContentType="application/vnd.openxmlformats-officedocument.presentationml.tags+xml"/>
  <Override PartName="/ppt/tags/tag6669.xml" ContentType="application/vnd.openxmlformats-officedocument.presentationml.tags+xml"/>
  <Override PartName="/ppt/tags/tag667.xml" ContentType="application/vnd.openxmlformats-officedocument.presentationml.tags+xml"/>
  <Override PartName="/ppt/tags/tag6670.xml" ContentType="application/vnd.openxmlformats-officedocument.presentationml.tags+xml"/>
  <Override PartName="/ppt/tags/tag6671.xml" ContentType="application/vnd.openxmlformats-officedocument.presentationml.tags+xml"/>
  <Override PartName="/ppt/tags/tag6672.xml" ContentType="application/vnd.openxmlformats-officedocument.presentationml.tags+xml"/>
  <Override PartName="/ppt/tags/tag6673.xml" ContentType="application/vnd.openxmlformats-officedocument.presentationml.tags+xml"/>
  <Override PartName="/ppt/tags/tag6674.xml" ContentType="application/vnd.openxmlformats-officedocument.presentationml.tags+xml"/>
  <Override PartName="/ppt/tags/tag6675.xml" ContentType="application/vnd.openxmlformats-officedocument.presentationml.tags+xml"/>
  <Override PartName="/ppt/tags/tag6676.xml" ContentType="application/vnd.openxmlformats-officedocument.presentationml.tags+xml"/>
  <Override PartName="/ppt/tags/tag6677.xml" ContentType="application/vnd.openxmlformats-officedocument.presentationml.tags+xml"/>
  <Override PartName="/ppt/tags/tag6678.xml" ContentType="application/vnd.openxmlformats-officedocument.presentationml.tags+xml"/>
  <Override PartName="/ppt/tags/tag6679.xml" ContentType="application/vnd.openxmlformats-officedocument.presentationml.tags+xml"/>
  <Override PartName="/ppt/tags/tag668.xml" ContentType="application/vnd.openxmlformats-officedocument.presentationml.tags+xml"/>
  <Override PartName="/ppt/tags/tag6680.xml" ContentType="application/vnd.openxmlformats-officedocument.presentationml.tags+xml"/>
  <Override PartName="/ppt/tags/tag6681.xml" ContentType="application/vnd.openxmlformats-officedocument.presentationml.tags+xml"/>
  <Override PartName="/ppt/tags/tag6682.xml" ContentType="application/vnd.openxmlformats-officedocument.presentationml.tags+xml"/>
  <Override PartName="/ppt/tags/tag6683.xml" ContentType="application/vnd.openxmlformats-officedocument.presentationml.tags+xml"/>
  <Override PartName="/ppt/tags/tag6684.xml" ContentType="application/vnd.openxmlformats-officedocument.presentationml.tags+xml"/>
  <Override PartName="/ppt/tags/tag6685.xml" ContentType="application/vnd.openxmlformats-officedocument.presentationml.tags+xml"/>
  <Override PartName="/ppt/tags/tag6686.xml" ContentType="application/vnd.openxmlformats-officedocument.presentationml.tags+xml"/>
  <Override PartName="/ppt/tags/tag6687.xml" ContentType="application/vnd.openxmlformats-officedocument.presentationml.tags+xml"/>
  <Override PartName="/ppt/tags/tag6688.xml" ContentType="application/vnd.openxmlformats-officedocument.presentationml.tags+xml"/>
  <Override PartName="/ppt/tags/tag6689.xml" ContentType="application/vnd.openxmlformats-officedocument.presentationml.tags+xml"/>
  <Override PartName="/ppt/tags/tag669.xml" ContentType="application/vnd.openxmlformats-officedocument.presentationml.tags+xml"/>
  <Override PartName="/ppt/tags/tag6690.xml" ContentType="application/vnd.openxmlformats-officedocument.presentationml.tags+xml"/>
  <Override PartName="/ppt/tags/tag6691.xml" ContentType="application/vnd.openxmlformats-officedocument.presentationml.tags+xml"/>
  <Override PartName="/ppt/tags/tag6692.xml" ContentType="application/vnd.openxmlformats-officedocument.presentationml.tags+xml"/>
  <Override PartName="/ppt/tags/tag6693.xml" ContentType="application/vnd.openxmlformats-officedocument.presentationml.tags+xml"/>
  <Override PartName="/ppt/tags/tag6694.xml" ContentType="application/vnd.openxmlformats-officedocument.presentationml.tags+xml"/>
  <Override PartName="/ppt/tags/tag6695.xml" ContentType="application/vnd.openxmlformats-officedocument.presentationml.tags+xml"/>
  <Override PartName="/ppt/tags/tag6696.xml" ContentType="application/vnd.openxmlformats-officedocument.presentationml.tags+xml"/>
  <Override PartName="/ppt/tags/tag6697.xml" ContentType="application/vnd.openxmlformats-officedocument.presentationml.tags+xml"/>
  <Override PartName="/ppt/tags/tag6698.xml" ContentType="application/vnd.openxmlformats-officedocument.presentationml.tags+xml"/>
  <Override PartName="/ppt/tags/tag669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00.xml" ContentType="application/vnd.openxmlformats-officedocument.presentationml.tags+xml"/>
  <Override PartName="/ppt/tags/tag6701.xml" ContentType="application/vnd.openxmlformats-officedocument.presentationml.tags+xml"/>
  <Override PartName="/ppt/tags/tag6702.xml" ContentType="application/vnd.openxmlformats-officedocument.presentationml.tags+xml"/>
  <Override PartName="/ppt/tags/tag6703.xml" ContentType="application/vnd.openxmlformats-officedocument.presentationml.tags+xml"/>
  <Override PartName="/ppt/tags/tag6704.xml" ContentType="application/vnd.openxmlformats-officedocument.presentationml.tags+xml"/>
  <Override PartName="/ppt/tags/tag6705.xml" ContentType="application/vnd.openxmlformats-officedocument.presentationml.tags+xml"/>
  <Override PartName="/ppt/tags/tag6706.xml" ContentType="application/vnd.openxmlformats-officedocument.presentationml.tags+xml"/>
  <Override PartName="/ppt/tags/tag6707.xml" ContentType="application/vnd.openxmlformats-officedocument.presentationml.tags+xml"/>
  <Override PartName="/ppt/tags/tag6708.xml" ContentType="application/vnd.openxmlformats-officedocument.presentationml.tags+xml"/>
  <Override PartName="/ppt/tags/tag6709.xml" ContentType="application/vnd.openxmlformats-officedocument.presentationml.tags+xml"/>
  <Override PartName="/ppt/tags/tag671.xml" ContentType="application/vnd.openxmlformats-officedocument.presentationml.tags+xml"/>
  <Override PartName="/ppt/tags/tag6710.xml" ContentType="application/vnd.openxmlformats-officedocument.presentationml.tags+xml"/>
  <Override PartName="/ppt/tags/tag6711.xml" ContentType="application/vnd.openxmlformats-officedocument.presentationml.tags+xml"/>
  <Override PartName="/ppt/tags/tag6712.xml" ContentType="application/vnd.openxmlformats-officedocument.presentationml.tags+xml"/>
  <Override PartName="/ppt/tags/tag6713.xml" ContentType="application/vnd.openxmlformats-officedocument.presentationml.tags+xml"/>
  <Override PartName="/ppt/tags/tag6714.xml" ContentType="application/vnd.openxmlformats-officedocument.presentationml.tags+xml"/>
  <Override PartName="/ppt/tags/tag6715.xml" ContentType="application/vnd.openxmlformats-officedocument.presentationml.tags+xml"/>
  <Override PartName="/ppt/tags/tag6716.xml" ContentType="application/vnd.openxmlformats-officedocument.presentationml.tags+xml"/>
  <Override PartName="/ppt/tags/tag6717.xml" ContentType="application/vnd.openxmlformats-officedocument.presentationml.tags+xml"/>
  <Override PartName="/ppt/tags/tag6718.xml" ContentType="application/vnd.openxmlformats-officedocument.presentationml.tags+xml"/>
  <Override PartName="/ppt/tags/tag6719.xml" ContentType="application/vnd.openxmlformats-officedocument.presentationml.tags+xml"/>
  <Override PartName="/ppt/tags/tag672.xml" ContentType="application/vnd.openxmlformats-officedocument.presentationml.tags+xml"/>
  <Override PartName="/ppt/tags/tag6720.xml" ContentType="application/vnd.openxmlformats-officedocument.presentationml.tags+xml"/>
  <Override PartName="/ppt/tags/tag6721.xml" ContentType="application/vnd.openxmlformats-officedocument.presentationml.tags+xml"/>
  <Override PartName="/ppt/tags/tag6722.xml" ContentType="application/vnd.openxmlformats-officedocument.presentationml.tags+xml"/>
  <Override PartName="/ppt/tags/tag6723.xml" ContentType="application/vnd.openxmlformats-officedocument.presentationml.tags+xml"/>
  <Override PartName="/ppt/tags/tag6724.xml" ContentType="application/vnd.openxmlformats-officedocument.presentationml.tags+xml"/>
  <Override PartName="/ppt/tags/tag6725.xml" ContentType="application/vnd.openxmlformats-officedocument.presentationml.tags+xml"/>
  <Override PartName="/ppt/tags/tag6726.xml" ContentType="application/vnd.openxmlformats-officedocument.presentationml.tags+xml"/>
  <Override PartName="/ppt/tags/tag6727.xml" ContentType="application/vnd.openxmlformats-officedocument.presentationml.tags+xml"/>
  <Override PartName="/ppt/tags/tag6728.xml" ContentType="application/vnd.openxmlformats-officedocument.presentationml.tags+xml"/>
  <Override PartName="/ppt/tags/tag6729.xml" ContentType="application/vnd.openxmlformats-officedocument.presentationml.tags+xml"/>
  <Override PartName="/ppt/tags/tag673.xml" ContentType="application/vnd.openxmlformats-officedocument.presentationml.tags+xml"/>
  <Override PartName="/ppt/tags/tag6730.xml" ContentType="application/vnd.openxmlformats-officedocument.presentationml.tags+xml"/>
  <Override PartName="/ppt/tags/tag6731.xml" ContentType="application/vnd.openxmlformats-officedocument.presentationml.tags+xml"/>
  <Override PartName="/ppt/tags/tag6732.xml" ContentType="application/vnd.openxmlformats-officedocument.presentationml.tags+xml"/>
  <Override PartName="/ppt/tags/tag6733.xml" ContentType="application/vnd.openxmlformats-officedocument.presentationml.tags+xml"/>
  <Override PartName="/ppt/tags/tag6734.xml" ContentType="application/vnd.openxmlformats-officedocument.presentationml.tags+xml"/>
  <Override PartName="/ppt/tags/tag6735.xml" ContentType="application/vnd.openxmlformats-officedocument.presentationml.tags+xml"/>
  <Override PartName="/ppt/tags/tag6736.xml" ContentType="application/vnd.openxmlformats-officedocument.presentationml.tags+xml"/>
  <Override PartName="/ppt/tags/tag6737.xml" ContentType="application/vnd.openxmlformats-officedocument.presentationml.tags+xml"/>
  <Override PartName="/ppt/tags/tag6738.xml" ContentType="application/vnd.openxmlformats-officedocument.presentationml.tags+xml"/>
  <Override PartName="/ppt/tags/tag6739.xml" ContentType="application/vnd.openxmlformats-officedocument.presentationml.tags+xml"/>
  <Override PartName="/ppt/tags/tag674.xml" ContentType="application/vnd.openxmlformats-officedocument.presentationml.tags+xml"/>
  <Override PartName="/ppt/tags/tag6740.xml" ContentType="application/vnd.openxmlformats-officedocument.presentationml.tags+xml"/>
  <Override PartName="/ppt/tags/tag6741.xml" ContentType="application/vnd.openxmlformats-officedocument.presentationml.tags+xml"/>
  <Override PartName="/ppt/tags/tag6742.xml" ContentType="application/vnd.openxmlformats-officedocument.presentationml.tags+xml"/>
  <Override PartName="/ppt/tags/tag6743.xml" ContentType="application/vnd.openxmlformats-officedocument.presentationml.tags+xml"/>
  <Override PartName="/ppt/tags/tag6744.xml" ContentType="application/vnd.openxmlformats-officedocument.presentationml.tags+xml"/>
  <Override PartName="/ppt/tags/tag6745.xml" ContentType="application/vnd.openxmlformats-officedocument.presentationml.tags+xml"/>
  <Override PartName="/ppt/tags/tag6746.xml" ContentType="application/vnd.openxmlformats-officedocument.presentationml.tags+xml"/>
  <Override PartName="/ppt/tags/tag6747.xml" ContentType="application/vnd.openxmlformats-officedocument.presentationml.tags+xml"/>
  <Override PartName="/ppt/tags/tag6748.xml" ContentType="application/vnd.openxmlformats-officedocument.presentationml.tags+xml"/>
  <Override PartName="/ppt/tags/tag6749.xml" ContentType="application/vnd.openxmlformats-officedocument.presentationml.tags+xml"/>
  <Override PartName="/ppt/tags/tag675.xml" ContentType="application/vnd.openxmlformats-officedocument.presentationml.tags+xml"/>
  <Override PartName="/ppt/tags/tag6750.xml" ContentType="application/vnd.openxmlformats-officedocument.presentationml.tags+xml"/>
  <Override PartName="/ppt/tags/tag6751.xml" ContentType="application/vnd.openxmlformats-officedocument.presentationml.tags+xml"/>
  <Override PartName="/ppt/tags/tag6752.xml" ContentType="application/vnd.openxmlformats-officedocument.presentationml.tags+xml"/>
  <Override PartName="/ppt/tags/tag6753.xml" ContentType="application/vnd.openxmlformats-officedocument.presentationml.tags+xml"/>
  <Override PartName="/ppt/tags/tag6754.xml" ContentType="application/vnd.openxmlformats-officedocument.presentationml.tags+xml"/>
  <Override PartName="/ppt/tags/tag6755.xml" ContentType="application/vnd.openxmlformats-officedocument.presentationml.tags+xml"/>
  <Override PartName="/ppt/tags/tag6756.xml" ContentType="application/vnd.openxmlformats-officedocument.presentationml.tags+xml"/>
  <Override PartName="/ppt/tags/tag6757.xml" ContentType="application/vnd.openxmlformats-officedocument.presentationml.tags+xml"/>
  <Override PartName="/ppt/tags/tag6758.xml" ContentType="application/vnd.openxmlformats-officedocument.presentationml.tags+xml"/>
  <Override PartName="/ppt/tags/tag6759.xml" ContentType="application/vnd.openxmlformats-officedocument.presentationml.tags+xml"/>
  <Override PartName="/ppt/tags/tag676.xml" ContentType="application/vnd.openxmlformats-officedocument.presentationml.tags+xml"/>
  <Override PartName="/ppt/tags/tag6760.xml" ContentType="application/vnd.openxmlformats-officedocument.presentationml.tags+xml"/>
  <Override PartName="/ppt/tags/tag6761.xml" ContentType="application/vnd.openxmlformats-officedocument.presentationml.tags+xml"/>
  <Override PartName="/ppt/tags/tag6762.xml" ContentType="application/vnd.openxmlformats-officedocument.presentationml.tags+xml"/>
  <Override PartName="/ppt/tags/tag6763.xml" ContentType="application/vnd.openxmlformats-officedocument.presentationml.tags+xml"/>
  <Override PartName="/ppt/tags/tag6764.xml" ContentType="application/vnd.openxmlformats-officedocument.presentationml.tags+xml"/>
  <Override PartName="/ppt/tags/tag6765.xml" ContentType="application/vnd.openxmlformats-officedocument.presentationml.tags+xml"/>
  <Override PartName="/ppt/tags/tag6766.xml" ContentType="application/vnd.openxmlformats-officedocument.presentationml.tags+xml"/>
  <Override PartName="/ppt/tags/tag6767.xml" ContentType="application/vnd.openxmlformats-officedocument.presentationml.tags+xml"/>
  <Override PartName="/ppt/tags/tag6768.xml" ContentType="application/vnd.openxmlformats-officedocument.presentationml.tags+xml"/>
  <Override PartName="/ppt/tags/tag6769.xml" ContentType="application/vnd.openxmlformats-officedocument.presentationml.tags+xml"/>
  <Override PartName="/ppt/tags/tag677.xml" ContentType="application/vnd.openxmlformats-officedocument.presentationml.tags+xml"/>
  <Override PartName="/ppt/tags/tag6770.xml" ContentType="application/vnd.openxmlformats-officedocument.presentationml.tags+xml"/>
  <Override PartName="/ppt/tags/tag6771.xml" ContentType="application/vnd.openxmlformats-officedocument.presentationml.tags+xml"/>
  <Override PartName="/ppt/tags/tag6772.xml" ContentType="application/vnd.openxmlformats-officedocument.presentationml.tags+xml"/>
  <Override PartName="/ppt/tags/tag6773.xml" ContentType="application/vnd.openxmlformats-officedocument.presentationml.tags+xml"/>
  <Override PartName="/ppt/tags/tag6774.xml" ContentType="application/vnd.openxmlformats-officedocument.presentationml.tags+xml"/>
  <Override PartName="/ppt/tags/tag6775.xml" ContentType="application/vnd.openxmlformats-officedocument.presentationml.tags+xml"/>
  <Override PartName="/ppt/tags/tag6776.xml" ContentType="application/vnd.openxmlformats-officedocument.presentationml.tags+xml"/>
  <Override PartName="/ppt/tags/tag6777.xml" ContentType="application/vnd.openxmlformats-officedocument.presentationml.tags+xml"/>
  <Override PartName="/ppt/tags/tag6778.xml" ContentType="application/vnd.openxmlformats-officedocument.presentationml.tags+xml"/>
  <Override PartName="/ppt/tags/tag6779.xml" ContentType="application/vnd.openxmlformats-officedocument.presentationml.tags+xml"/>
  <Override PartName="/ppt/tags/tag678.xml" ContentType="application/vnd.openxmlformats-officedocument.presentationml.tags+xml"/>
  <Override PartName="/ppt/tags/tag6780.xml" ContentType="application/vnd.openxmlformats-officedocument.presentationml.tags+xml"/>
  <Override PartName="/ppt/tags/tag6781.xml" ContentType="application/vnd.openxmlformats-officedocument.presentationml.tags+xml"/>
  <Override PartName="/ppt/tags/tag6782.xml" ContentType="application/vnd.openxmlformats-officedocument.presentationml.tags+xml"/>
  <Override PartName="/ppt/tags/tag6783.xml" ContentType="application/vnd.openxmlformats-officedocument.presentationml.tags+xml"/>
  <Override PartName="/ppt/tags/tag6784.xml" ContentType="application/vnd.openxmlformats-officedocument.presentationml.tags+xml"/>
  <Override PartName="/ppt/tags/tag6785.xml" ContentType="application/vnd.openxmlformats-officedocument.presentationml.tags+xml"/>
  <Override PartName="/ppt/tags/tag6786.xml" ContentType="application/vnd.openxmlformats-officedocument.presentationml.tags+xml"/>
  <Override PartName="/ppt/tags/tag6787.xml" ContentType="application/vnd.openxmlformats-officedocument.presentationml.tags+xml"/>
  <Override PartName="/ppt/tags/tag6788.xml" ContentType="application/vnd.openxmlformats-officedocument.presentationml.tags+xml"/>
  <Override PartName="/ppt/tags/tag6789.xml" ContentType="application/vnd.openxmlformats-officedocument.presentationml.tags+xml"/>
  <Override PartName="/ppt/tags/tag679.xml" ContentType="application/vnd.openxmlformats-officedocument.presentationml.tags+xml"/>
  <Override PartName="/ppt/tags/tag6790.xml" ContentType="application/vnd.openxmlformats-officedocument.presentationml.tags+xml"/>
  <Override PartName="/ppt/tags/tag6791.xml" ContentType="application/vnd.openxmlformats-officedocument.presentationml.tags+xml"/>
  <Override PartName="/ppt/tags/tag6792.xml" ContentType="application/vnd.openxmlformats-officedocument.presentationml.tags+xml"/>
  <Override PartName="/ppt/tags/tag6793.xml" ContentType="application/vnd.openxmlformats-officedocument.presentationml.tags+xml"/>
  <Override PartName="/ppt/tags/tag6794.xml" ContentType="application/vnd.openxmlformats-officedocument.presentationml.tags+xml"/>
  <Override PartName="/ppt/tags/tag6795.xml" ContentType="application/vnd.openxmlformats-officedocument.presentationml.tags+xml"/>
  <Override PartName="/ppt/tags/tag6796.xml" ContentType="application/vnd.openxmlformats-officedocument.presentationml.tags+xml"/>
  <Override PartName="/ppt/tags/tag6797.xml" ContentType="application/vnd.openxmlformats-officedocument.presentationml.tags+xml"/>
  <Override PartName="/ppt/tags/tag6798.xml" ContentType="application/vnd.openxmlformats-officedocument.presentationml.tags+xml"/>
  <Override PartName="/ppt/tags/tag679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00.xml" ContentType="application/vnd.openxmlformats-officedocument.presentationml.tags+xml"/>
  <Override PartName="/ppt/tags/tag6801.xml" ContentType="application/vnd.openxmlformats-officedocument.presentationml.tags+xml"/>
  <Override PartName="/ppt/tags/tag6802.xml" ContentType="application/vnd.openxmlformats-officedocument.presentationml.tags+xml"/>
  <Override PartName="/ppt/tags/tag6803.xml" ContentType="application/vnd.openxmlformats-officedocument.presentationml.tags+xml"/>
  <Override PartName="/ppt/tags/tag6804.xml" ContentType="application/vnd.openxmlformats-officedocument.presentationml.tags+xml"/>
  <Override PartName="/ppt/tags/tag6805.xml" ContentType="application/vnd.openxmlformats-officedocument.presentationml.tags+xml"/>
  <Override PartName="/ppt/tags/tag6806.xml" ContentType="application/vnd.openxmlformats-officedocument.presentationml.tags+xml"/>
  <Override PartName="/ppt/tags/tag6807.xml" ContentType="application/vnd.openxmlformats-officedocument.presentationml.tags+xml"/>
  <Override PartName="/ppt/tags/tag6808.xml" ContentType="application/vnd.openxmlformats-officedocument.presentationml.tags+xml"/>
  <Override PartName="/ppt/tags/tag6809.xml" ContentType="application/vnd.openxmlformats-officedocument.presentationml.tags+xml"/>
  <Override PartName="/ppt/tags/tag681.xml" ContentType="application/vnd.openxmlformats-officedocument.presentationml.tags+xml"/>
  <Override PartName="/ppt/tags/tag6810.xml" ContentType="application/vnd.openxmlformats-officedocument.presentationml.tags+xml"/>
  <Override PartName="/ppt/tags/tag6811.xml" ContentType="application/vnd.openxmlformats-officedocument.presentationml.tags+xml"/>
  <Override PartName="/ppt/tags/tag6812.xml" ContentType="application/vnd.openxmlformats-officedocument.presentationml.tags+xml"/>
  <Override PartName="/ppt/tags/tag6813.xml" ContentType="application/vnd.openxmlformats-officedocument.presentationml.tags+xml"/>
  <Override PartName="/ppt/tags/tag6814.xml" ContentType="application/vnd.openxmlformats-officedocument.presentationml.tags+xml"/>
  <Override PartName="/ppt/tags/tag6815.xml" ContentType="application/vnd.openxmlformats-officedocument.presentationml.tags+xml"/>
  <Override PartName="/ppt/tags/tag6816.xml" ContentType="application/vnd.openxmlformats-officedocument.presentationml.tags+xml"/>
  <Override PartName="/ppt/tags/tag6817.xml" ContentType="application/vnd.openxmlformats-officedocument.presentationml.tags+xml"/>
  <Override PartName="/ppt/tags/tag6818.xml" ContentType="application/vnd.openxmlformats-officedocument.presentationml.tags+xml"/>
  <Override PartName="/ppt/tags/tag6819.xml" ContentType="application/vnd.openxmlformats-officedocument.presentationml.tags+xml"/>
  <Override PartName="/ppt/tags/tag682.xml" ContentType="application/vnd.openxmlformats-officedocument.presentationml.tags+xml"/>
  <Override PartName="/ppt/tags/tag6820.xml" ContentType="application/vnd.openxmlformats-officedocument.presentationml.tags+xml"/>
  <Override PartName="/ppt/tags/tag6821.xml" ContentType="application/vnd.openxmlformats-officedocument.presentationml.tags+xml"/>
  <Override PartName="/ppt/tags/tag6822.xml" ContentType="application/vnd.openxmlformats-officedocument.presentationml.tags+xml"/>
  <Override PartName="/ppt/tags/tag6823.xml" ContentType="application/vnd.openxmlformats-officedocument.presentationml.tags+xml"/>
  <Override PartName="/ppt/tags/tag6824.xml" ContentType="application/vnd.openxmlformats-officedocument.presentationml.tags+xml"/>
  <Override PartName="/ppt/tags/tag6825.xml" ContentType="application/vnd.openxmlformats-officedocument.presentationml.tags+xml"/>
  <Override PartName="/ppt/tags/tag6826.xml" ContentType="application/vnd.openxmlformats-officedocument.presentationml.tags+xml"/>
  <Override PartName="/ppt/tags/tag6827.xml" ContentType="application/vnd.openxmlformats-officedocument.presentationml.tags+xml"/>
  <Override PartName="/ppt/tags/tag6828.xml" ContentType="application/vnd.openxmlformats-officedocument.presentationml.tags+xml"/>
  <Override PartName="/ppt/tags/tag6829.xml" ContentType="application/vnd.openxmlformats-officedocument.presentationml.tags+xml"/>
  <Override PartName="/ppt/tags/tag683.xml" ContentType="application/vnd.openxmlformats-officedocument.presentationml.tags+xml"/>
  <Override PartName="/ppt/tags/tag6830.xml" ContentType="application/vnd.openxmlformats-officedocument.presentationml.tags+xml"/>
  <Override PartName="/ppt/tags/tag6831.xml" ContentType="application/vnd.openxmlformats-officedocument.presentationml.tags+xml"/>
  <Override PartName="/ppt/tags/tag6832.xml" ContentType="application/vnd.openxmlformats-officedocument.presentationml.tags+xml"/>
  <Override PartName="/ppt/tags/tag6833.xml" ContentType="application/vnd.openxmlformats-officedocument.presentationml.tags+xml"/>
  <Override PartName="/ppt/tags/tag6834.xml" ContentType="application/vnd.openxmlformats-officedocument.presentationml.tags+xml"/>
  <Override PartName="/ppt/tags/tag6835.xml" ContentType="application/vnd.openxmlformats-officedocument.presentationml.tags+xml"/>
  <Override PartName="/ppt/tags/tag6836.xml" ContentType="application/vnd.openxmlformats-officedocument.presentationml.tags+xml"/>
  <Override PartName="/ppt/tags/tag6837.xml" ContentType="application/vnd.openxmlformats-officedocument.presentationml.tags+xml"/>
  <Override PartName="/ppt/tags/tag6838.xml" ContentType="application/vnd.openxmlformats-officedocument.presentationml.tags+xml"/>
  <Override PartName="/ppt/tags/tag6839.xml" ContentType="application/vnd.openxmlformats-officedocument.presentationml.tags+xml"/>
  <Override PartName="/ppt/tags/tag684.xml" ContentType="application/vnd.openxmlformats-officedocument.presentationml.tags+xml"/>
  <Override PartName="/ppt/tags/tag6840.xml" ContentType="application/vnd.openxmlformats-officedocument.presentationml.tags+xml"/>
  <Override PartName="/ppt/tags/tag6841.xml" ContentType="application/vnd.openxmlformats-officedocument.presentationml.tags+xml"/>
  <Override PartName="/ppt/tags/tag6842.xml" ContentType="application/vnd.openxmlformats-officedocument.presentationml.tags+xml"/>
  <Override PartName="/ppt/tags/tag6843.xml" ContentType="application/vnd.openxmlformats-officedocument.presentationml.tags+xml"/>
  <Override PartName="/ppt/tags/tag6844.xml" ContentType="application/vnd.openxmlformats-officedocument.presentationml.tags+xml"/>
  <Override PartName="/ppt/tags/tag6845.xml" ContentType="application/vnd.openxmlformats-officedocument.presentationml.tags+xml"/>
  <Override PartName="/ppt/tags/tag6846.xml" ContentType="application/vnd.openxmlformats-officedocument.presentationml.tags+xml"/>
  <Override PartName="/ppt/tags/tag6847.xml" ContentType="application/vnd.openxmlformats-officedocument.presentationml.tags+xml"/>
  <Override PartName="/ppt/tags/tag6848.xml" ContentType="application/vnd.openxmlformats-officedocument.presentationml.tags+xml"/>
  <Override PartName="/ppt/tags/tag6849.xml" ContentType="application/vnd.openxmlformats-officedocument.presentationml.tags+xml"/>
  <Override PartName="/ppt/tags/tag685.xml" ContentType="application/vnd.openxmlformats-officedocument.presentationml.tags+xml"/>
  <Override PartName="/ppt/tags/tag6850.xml" ContentType="application/vnd.openxmlformats-officedocument.presentationml.tags+xml"/>
  <Override PartName="/ppt/tags/tag6851.xml" ContentType="application/vnd.openxmlformats-officedocument.presentationml.tags+xml"/>
  <Override PartName="/ppt/tags/tag6852.xml" ContentType="application/vnd.openxmlformats-officedocument.presentationml.tags+xml"/>
  <Override PartName="/ppt/tags/tag6853.xml" ContentType="application/vnd.openxmlformats-officedocument.presentationml.tags+xml"/>
  <Override PartName="/ppt/tags/tag6854.xml" ContentType="application/vnd.openxmlformats-officedocument.presentationml.tags+xml"/>
  <Override PartName="/ppt/tags/tag6855.xml" ContentType="application/vnd.openxmlformats-officedocument.presentationml.tags+xml"/>
  <Override PartName="/ppt/tags/tag6856.xml" ContentType="application/vnd.openxmlformats-officedocument.presentationml.tags+xml"/>
  <Override PartName="/ppt/tags/tag6857.xml" ContentType="application/vnd.openxmlformats-officedocument.presentationml.tags+xml"/>
  <Override PartName="/ppt/tags/tag6858.xml" ContentType="application/vnd.openxmlformats-officedocument.presentationml.tags+xml"/>
  <Override PartName="/ppt/tags/tag6859.xml" ContentType="application/vnd.openxmlformats-officedocument.presentationml.tags+xml"/>
  <Override PartName="/ppt/tags/tag686.xml" ContentType="application/vnd.openxmlformats-officedocument.presentationml.tags+xml"/>
  <Override PartName="/ppt/tags/tag6860.xml" ContentType="application/vnd.openxmlformats-officedocument.presentationml.tags+xml"/>
  <Override PartName="/ppt/tags/tag6861.xml" ContentType="application/vnd.openxmlformats-officedocument.presentationml.tags+xml"/>
  <Override PartName="/ppt/tags/tag6862.xml" ContentType="application/vnd.openxmlformats-officedocument.presentationml.tags+xml"/>
  <Override PartName="/ppt/tags/tag6863.xml" ContentType="application/vnd.openxmlformats-officedocument.presentationml.tags+xml"/>
  <Override PartName="/ppt/tags/tag6864.xml" ContentType="application/vnd.openxmlformats-officedocument.presentationml.tags+xml"/>
  <Override PartName="/ppt/tags/tag6865.xml" ContentType="application/vnd.openxmlformats-officedocument.presentationml.tags+xml"/>
  <Override PartName="/ppt/tags/tag6866.xml" ContentType="application/vnd.openxmlformats-officedocument.presentationml.tags+xml"/>
  <Override PartName="/ppt/tags/tag6867.xml" ContentType="application/vnd.openxmlformats-officedocument.presentationml.tags+xml"/>
  <Override PartName="/ppt/tags/tag6868.xml" ContentType="application/vnd.openxmlformats-officedocument.presentationml.tags+xml"/>
  <Override PartName="/ppt/tags/tag6869.xml" ContentType="application/vnd.openxmlformats-officedocument.presentationml.tags+xml"/>
  <Override PartName="/ppt/tags/tag687.xml" ContentType="application/vnd.openxmlformats-officedocument.presentationml.tags+xml"/>
  <Override PartName="/ppt/tags/tag6870.xml" ContentType="application/vnd.openxmlformats-officedocument.presentationml.tags+xml"/>
  <Override PartName="/ppt/tags/tag6871.xml" ContentType="application/vnd.openxmlformats-officedocument.presentationml.tags+xml"/>
  <Override PartName="/ppt/tags/tag6872.xml" ContentType="application/vnd.openxmlformats-officedocument.presentationml.tags+xml"/>
  <Override PartName="/ppt/tags/tag6873.xml" ContentType="application/vnd.openxmlformats-officedocument.presentationml.tags+xml"/>
  <Override PartName="/ppt/tags/tag6874.xml" ContentType="application/vnd.openxmlformats-officedocument.presentationml.tags+xml"/>
  <Override PartName="/ppt/tags/tag6875.xml" ContentType="application/vnd.openxmlformats-officedocument.presentationml.tags+xml"/>
  <Override PartName="/ppt/tags/tag6876.xml" ContentType="application/vnd.openxmlformats-officedocument.presentationml.tags+xml"/>
  <Override PartName="/ppt/tags/tag6877.xml" ContentType="application/vnd.openxmlformats-officedocument.presentationml.tags+xml"/>
  <Override PartName="/ppt/tags/tag6878.xml" ContentType="application/vnd.openxmlformats-officedocument.presentationml.tags+xml"/>
  <Override PartName="/ppt/tags/tag6879.xml" ContentType="application/vnd.openxmlformats-officedocument.presentationml.tags+xml"/>
  <Override PartName="/ppt/tags/tag688.xml" ContentType="application/vnd.openxmlformats-officedocument.presentationml.tags+xml"/>
  <Override PartName="/ppt/tags/tag6880.xml" ContentType="application/vnd.openxmlformats-officedocument.presentationml.tags+xml"/>
  <Override PartName="/ppt/tags/tag6881.xml" ContentType="application/vnd.openxmlformats-officedocument.presentationml.tags+xml"/>
  <Override PartName="/ppt/tags/tag6882.xml" ContentType="application/vnd.openxmlformats-officedocument.presentationml.tags+xml"/>
  <Override PartName="/ppt/tags/tag6883.xml" ContentType="application/vnd.openxmlformats-officedocument.presentationml.tags+xml"/>
  <Override PartName="/ppt/tags/tag6884.xml" ContentType="application/vnd.openxmlformats-officedocument.presentationml.tags+xml"/>
  <Override PartName="/ppt/tags/tag6885.xml" ContentType="application/vnd.openxmlformats-officedocument.presentationml.tags+xml"/>
  <Override PartName="/ppt/tags/tag6886.xml" ContentType="application/vnd.openxmlformats-officedocument.presentationml.tags+xml"/>
  <Override PartName="/ppt/tags/tag6887.xml" ContentType="application/vnd.openxmlformats-officedocument.presentationml.tags+xml"/>
  <Override PartName="/ppt/tags/tag6888.xml" ContentType="application/vnd.openxmlformats-officedocument.presentationml.tags+xml"/>
  <Override PartName="/ppt/tags/tag6889.xml" ContentType="application/vnd.openxmlformats-officedocument.presentationml.tags+xml"/>
  <Override PartName="/ppt/tags/tag689.xml" ContentType="application/vnd.openxmlformats-officedocument.presentationml.tags+xml"/>
  <Override PartName="/ppt/tags/tag6890.xml" ContentType="application/vnd.openxmlformats-officedocument.presentationml.tags+xml"/>
  <Override PartName="/ppt/tags/tag6891.xml" ContentType="application/vnd.openxmlformats-officedocument.presentationml.tags+xml"/>
  <Override PartName="/ppt/tags/tag6892.xml" ContentType="application/vnd.openxmlformats-officedocument.presentationml.tags+xml"/>
  <Override PartName="/ppt/tags/tag6893.xml" ContentType="application/vnd.openxmlformats-officedocument.presentationml.tags+xml"/>
  <Override PartName="/ppt/tags/tag6894.xml" ContentType="application/vnd.openxmlformats-officedocument.presentationml.tags+xml"/>
  <Override PartName="/ppt/tags/tag6895.xml" ContentType="application/vnd.openxmlformats-officedocument.presentationml.tags+xml"/>
  <Override PartName="/ppt/tags/tag6896.xml" ContentType="application/vnd.openxmlformats-officedocument.presentationml.tags+xml"/>
  <Override PartName="/ppt/tags/tag6897.xml" ContentType="application/vnd.openxmlformats-officedocument.presentationml.tags+xml"/>
  <Override PartName="/ppt/tags/tag6898.xml" ContentType="application/vnd.openxmlformats-officedocument.presentationml.tags+xml"/>
  <Override PartName="/ppt/tags/tag689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00.xml" ContentType="application/vnd.openxmlformats-officedocument.presentationml.tags+xml"/>
  <Override PartName="/ppt/tags/tag6901.xml" ContentType="application/vnd.openxmlformats-officedocument.presentationml.tags+xml"/>
  <Override PartName="/ppt/tags/tag6902.xml" ContentType="application/vnd.openxmlformats-officedocument.presentationml.tags+xml"/>
  <Override PartName="/ppt/tags/tag6903.xml" ContentType="application/vnd.openxmlformats-officedocument.presentationml.tags+xml"/>
  <Override PartName="/ppt/tags/tag6904.xml" ContentType="application/vnd.openxmlformats-officedocument.presentationml.tags+xml"/>
  <Override PartName="/ppt/tags/tag6905.xml" ContentType="application/vnd.openxmlformats-officedocument.presentationml.tags+xml"/>
  <Override PartName="/ppt/tags/tag6906.xml" ContentType="application/vnd.openxmlformats-officedocument.presentationml.tags+xml"/>
  <Override PartName="/ppt/tags/tag6907.xml" ContentType="application/vnd.openxmlformats-officedocument.presentationml.tags+xml"/>
  <Override PartName="/ppt/tags/tag6908.xml" ContentType="application/vnd.openxmlformats-officedocument.presentationml.tags+xml"/>
  <Override PartName="/ppt/tags/tag6909.xml" ContentType="application/vnd.openxmlformats-officedocument.presentationml.tags+xml"/>
  <Override PartName="/ppt/tags/tag691.xml" ContentType="application/vnd.openxmlformats-officedocument.presentationml.tags+xml"/>
  <Override PartName="/ppt/tags/tag6910.xml" ContentType="application/vnd.openxmlformats-officedocument.presentationml.tags+xml"/>
  <Override PartName="/ppt/tags/tag6911.xml" ContentType="application/vnd.openxmlformats-officedocument.presentationml.tags+xml"/>
  <Override PartName="/ppt/tags/tag6912.xml" ContentType="application/vnd.openxmlformats-officedocument.presentationml.tags+xml"/>
  <Override PartName="/ppt/tags/tag6913.xml" ContentType="application/vnd.openxmlformats-officedocument.presentationml.tags+xml"/>
  <Override PartName="/ppt/tags/tag6914.xml" ContentType="application/vnd.openxmlformats-officedocument.presentationml.tags+xml"/>
  <Override PartName="/ppt/tags/tag6915.xml" ContentType="application/vnd.openxmlformats-officedocument.presentationml.tags+xml"/>
  <Override PartName="/ppt/tags/tag6916.xml" ContentType="application/vnd.openxmlformats-officedocument.presentationml.tags+xml"/>
  <Override PartName="/ppt/tags/tag6917.xml" ContentType="application/vnd.openxmlformats-officedocument.presentationml.tags+xml"/>
  <Override PartName="/ppt/tags/tag6918.xml" ContentType="application/vnd.openxmlformats-officedocument.presentationml.tags+xml"/>
  <Override PartName="/ppt/tags/tag6919.xml" ContentType="application/vnd.openxmlformats-officedocument.presentationml.tags+xml"/>
  <Override PartName="/ppt/tags/tag692.xml" ContentType="application/vnd.openxmlformats-officedocument.presentationml.tags+xml"/>
  <Override PartName="/ppt/tags/tag6920.xml" ContentType="application/vnd.openxmlformats-officedocument.presentationml.tags+xml"/>
  <Override PartName="/ppt/tags/tag6921.xml" ContentType="application/vnd.openxmlformats-officedocument.presentationml.tags+xml"/>
  <Override PartName="/ppt/tags/tag6922.xml" ContentType="application/vnd.openxmlformats-officedocument.presentationml.tags+xml"/>
  <Override PartName="/ppt/tags/tag6923.xml" ContentType="application/vnd.openxmlformats-officedocument.presentationml.tags+xml"/>
  <Override PartName="/ppt/tags/tag6924.xml" ContentType="application/vnd.openxmlformats-officedocument.presentationml.tags+xml"/>
  <Override PartName="/ppt/tags/tag6925.xml" ContentType="application/vnd.openxmlformats-officedocument.presentationml.tags+xml"/>
  <Override PartName="/ppt/tags/tag6926.xml" ContentType="application/vnd.openxmlformats-officedocument.presentationml.tags+xml"/>
  <Override PartName="/ppt/tags/tag6927.xml" ContentType="application/vnd.openxmlformats-officedocument.presentationml.tags+xml"/>
  <Override PartName="/ppt/tags/tag6928.xml" ContentType="application/vnd.openxmlformats-officedocument.presentationml.tags+xml"/>
  <Override PartName="/ppt/tags/tag6929.xml" ContentType="application/vnd.openxmlformats-officedocument.presentationml.tags+xml"/>
  <Override PartName="/ppt/tags/tag693.xml" ContentType="application/vnd.openxmlformats-officedocument.presentationml.tags+xml"/>
  <Override PartName="/ppt/tags/tag6930.xml" ContentType="application/vnd.openxmlformats-officedocument.presentationml.tags+xml"/>
  <Override PartName="/ppt/tags/tag6931.xml" ContentType="application/vnd.openxmlformats-officedocument.presentationml.tags+xml"/>
  <Override PartName="/ppt/tags/tag6932.xml" ContentType="application/vnd.openxmlformats-officedocument.presentationml.tags+xml"/>
  <Override PartName="/ppt/tags/tag6933.xml" ContentType="application/vnd.openxmlformats-officedocument.presentationml.tags+xml"/>
  <Override PartName="/ppt/tags/tag6934.xml" ContentType="application/vnd.openxmlformats-officedocument.presentationml.tags+xml"/>
  <Override PartName="/ppt/tags/tag6935.xml" ContentType="application/vnd.openxmlformats-officedocument.presentationml.tags+xml"/>
  <Override PartName="/ppt/tags/tag6936.xml" ContentType="application/vnd.openxmlformats-officedocument.presentationml.tags+xml"/>
  <Override PartName="/ppt/tags/tag6937.xml" ContentType="application/vnd.openxmlformats-officedocument.presentationml.tags+xml"/>
  <Override PartName="/ppt/tags/tag6938.xml" ContentType="application/vnd.openxmlformats-officedocument.presentationml.tags+xml"/>
  <Override PartName="/ppt/tags/tag6939.xml" ContentType="application/vnd.openxmlformats-officedocument.presentationml.tags+xml"/>
  <Override PartName="/ppt/tags/tag694.xml" ContentType="application/vnd.openxmlformats-officedocument.presentationml.tags+xml"/>
  <Override PartName="/ppt/tags/tag6940.xml" ContentType="application/vnd.openxmlformats-officedocument.presentationml.tags+xml"/>
  <Override PartName="/ppt/tags/tag6941.xml" ContentType="application/vnd.openxmlformats-officedocument.presentationml.tags+xml"/>
  <Override PartName="/ppt/tags/tag6942.xml" ContentType="application/vnd.openxmlformats-officedocument.presentationml.tags+xml"/>
  <Override PartName="/ppt/tags/tag6943.xml" ContentType="application/vnd.openxmlformats-officedocument.presentationml.tags+xml"/>
  <Override PartName="/ppt/tags/tag6944.xml" ContentType="application/vnd.openxmlformats-officedocument.presentationml.tags+xml"/>
  <Override PartName="/ppt/tags/tag6945.xml" ContentType="application/vnd.openxmlformats-officedocument.presentationml.tags+xml"/>
  <Override PartName="/ppt/tags/tag6946.xml" ContentType="application/vnd.openxmlformats-officedocument.presentationml.tags+xml"/>
  <Override PartName="/ppt/tags/tag6947.xml" ContentType="application/vnd.openxmlformats-officedocument.presentationml.tags+xml"/>
  <Override PartName="/ppt/tags/tag6948.xml" ContentType="application/vnd.openxmlformats-officedocument.presentationml.tags+xml"/>
  <Override PartName="/ppt/tags/tag6949.xml" ContentType="application/vnd.openxmlformats-officedocument.presentationml.tags+xml"/>
  <Override PartName="/ppt/tags/tag695.xml" ContentType="application/vnd.openxmlformats-officedocument.presentationml.tags+xml"/>
  <Override PartName="/ppt/tags/tag6950.xml" ContentType="application/vnd.openxmlformats-officedocument.presentationml.tags+xml"/>
  <Override PartName="/ppt/tags/tag6951.xml" ContentType="application/vnd.openxmlformats-officedocument.presentationml.tags+xml"/>
  <Override PartName="/ppt/tags/tag6952.xml" ContentType="application/vnd.openxmlformats-officedocument.presentationml.tags+xml"/>
  <Override PartName="/ppt/tags/tag6953.xml" ContentType="application/vnd.openxmlformats-officedocument.presentationml.tags+xml"/>
  <Override PartName="/ppt/tags/tag6954.xml" ContentType="application/vnd.openxmlformats-officedocument.presentationml.tags+xml"/>
  <Override PartName="/ppt/tags/tag6955.xml" ContentType="application/vnd.openxmlformats-officedocument.presentationml.tags+xml"/>
  <Override PartName="/ppt/tags/tag6956.xml" ContentType="application/vnd.openxmlformats-officedocument.presentationml.tags+xml"/>
  <Override PartName="/ppt/tags/tag6957.xml" ContentType="application/vnd.openxmlformats-officedocument.presentationml.tags+xml"/>
  <Override PartName="/ppt/tags/tag6958.xml" ContentType="application/vnd.openxmlformats-officedocument.presentationml.tags+xml"/>
  <Override PartName="/ppt/tags/tag6959.xml" ContentType="application/vnd.openxmlformats-officedocument.presentationml.tags+xml"/>
  <Override PartName="/ppt/tags/tag696.xml" ContentType="application/vnd.openxmlformats-officedocument.presentationml.tags+xml"/>
  <Override PartName="/ppt/tags/tag6960.xml" ContentType="application/vnd.openxmlformats-officedocument.presentationml.tags+xml"/>
  <Override PartName="/ppt/tags/tag6961.xml" ContentType="application/vnd.openxmlformats-officedocument.presentationml.tags+xml"/>
  <Override PartName="/ppt/tags/tag6962.xml" ContentType="application/vnd.openxmlformats-officedocument.presentationml.tags+xml"/>
  <Override PartName="/ppt/tags/tag6963.xml" ContentType="application/vnd.openxmlformats-officedocument.presentationml.tags+xml"/>
  <Override PartName="/ppt/tags/tag6964.xml" ContentType="application/vnd.openxmlformats-officedocument.presentationml.tags+xml"/>
  <Override PartName="/ppt/tags/tag6965.xml" ContentType="application/vnd.openxmlformats-officedocument.presentationml.tags+xml"/>
  <Override PartName="/ppt/tags/tag6966.xml" ContentType="application/vnd.openxmlformats-officedocument.presentationml.tags+xml"/>
  <Override PartName="/ppt/tags/tag6967.xml" ContentType="application/vnd.openxmlformats-officedocument.presentationml.tags+xml"/>
  <Override PartName="/ppt/tags/tag6968.xml" ContentType="application/vnd.openxmlformats-officedocument.presentationml.tags+xml"/>
  <Override PartName="/ppt/tags/tag6969.xml" ContentType="application/vnd.openxmlformats-officedocument.presentationml.tags+xml"/>
  <Override PartName="/ppt/tags/tag697.xml" ContentType="application/vnd.openxmlformats-officedocument.presentationml.tags+xml"/>
  <Override PartName="/ppt/tags/tag6970.xml" ContentType="application/vnd.openxmlformats-officedocument.presentationml.tags+xml"/>
  <Override PartName="/ppt/tags/tag6971.xml" ContentType="application/vnd.openxmlformats-officedocument.presentationml.tags+xml"/>
  <Override PartName="/ppt/tags/tag6972.xml" ContentType="application/vnd.openxmlformats-officedocument.presentationml.tags+xml"/>
  <Override PartName="/ppt/tags/tag6973.xml" ContentType="application/vnd.openxmlformats-officedocument.presentationml.tags+xml"/>
  <Override PartName="/ppt/tags/tag6974.xml" ContentType="application/vnd.openxmlformats-officedocument.presentationml.tags+xml"/>
  <Override PartName="/ppt/tags/tag6975.xml" ContentType="application/vnd.openxmlformats-officedocument.presentationml.tags+xml"/>
  <Override PartName="/ppt/tags/tag6976.xml" ContentType="application/vnd.openxmlformats-officedocument.presentationml.tags+xml"/>
  <Override PartName="/ppt/tags/tag6977.xml" ContentType="application/vnd.openxmlformats-officedocument.presentationml.tags+xml"/>
  <Override PartName="/ppt/tags/tag6978.xml" ContentType="application/vnd.openxmlformats-officedocument.presentationml.tags+xml"/>
  <Override PartName="/ppt/tags/tag6979.xml" ContentType="application/vnd.openxmlformats-officedocument.presentationml.tags+xml"/>
  <Override PartName="/ppt/tags/tag698.xml" ContentType="application/vnd.openxmlformats-officedocument.presentationml.tags+xml"/>
  <Override PartName="/ppt/tags/tag6980.xml" ContentType="application/vnd.openxmlformats-officedocument.presentationml.tags+xml"/>
  <Override PartName="/ppt/tags/tag6981.xml" ContentType="application/vnd.openxmlformats-officedocument.presentationml.tags+xml"/>
  <Override PartName="/ppt/tags/tag6982.xml" ContentType="application/vnd.openxmlformats-officedocument.presentationml.tags+xml"/>
  <Override PartName="/ppt/tags/tag6983.xml" ContentType="application/vnd.openxmlformats-officedocument.presentationml.tags+xml"/>
  <Override PartName="/ppt/tags/tag6984.xml" ContentType="application/vnd.openxmlformats-officedocument.presentationml.tags+xml"/>
  <Override PartName="/ppt/tags/tag6985.xml" ContentType="application/vnd.openxmlformats-officedocument.presentationml.tags+xml"/>
  <Override PartName="/ppt/tags/tag6986.xml" ContentType="application/vnd.openxmlformats-officedocument.presentationml.tags+xml"/>
  <Override PartName="/ppt/tags/tag6987.xml" ContentType="application/vnd.openxmlformats-officedocument.presentationml.tags+xml"/>
  <Override PartName="/ppt/tags/tag6988.xml" ContentType="application/vnd.openxmlformats-officedocument.presentationml.tags+xml"/>
  <Override PartName="/ppt/tags/tag6989.xml" ContentType="application/vnd.openxmlformats-officedocument.presentationml.tags+xml"/>
  <Override PartName="/ppt/tags/tag699.xml" ContentType="application/vnd.openxmlformats-officedocument.presentationml.tags+xml"/>
  <Override PartName="/ppt/tags/tag6990.xml" ContentType="application/vnd.openxmlformats-officedocument.presentationml.tags+xml"/>
  <Override PartName="/ppt/tags/tag6991.xml" ContentType="application/vnd.openxmlformats-officedocument.presentationml.tags+xml"/>
  <Override PartName="/ppt/tags/tag6992.xml" ContentType="application/vnd.openxmlformats-officedocument.presentationml.tags+xml"/>
  <Override PartName="/ppt/tags/tag6993.xml" ContentType="application/vnd.openxmlformats-officedocument.presentationml.tags+xml"/>
  <Override PartName="/ppt/tags/tag6994.xml" ContentType="application/vnd.openxmlformats-officedocument.presentationml.tags+xml"/>
  <Override PartName="/ppt/tags/tag6995.xml" ContentType="application/vnd.openxmlformats-officedocument.presentationml.tags+xml"/>
  <Override PartName="/ppt/tags/tag6996.xml" ContentType="application/vnd.openxmlformats-officedocument.presentationml.tags+xml"/>
  <Override PartName="/ppt/tags/tag6997.xml" ContentType="application/vnd.openxmlformats-officedocument.presentationml.tags+xml"/>
  <Override PartName="/ppt/tags/tag6998.xml" ContentType="application/vnd.openxmlformats-officedocument.presentationml.tags+xml"/>
  <Override PartName="/ppt/tags/tag69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00.xml" ContentType="application/vnd.openxmlformats-officedocument.presentationml.tags+xml"/>
  <Override PartName="/ppt/tags/tag7001.xml" ContentType="application/vnd.openxmlformats-officedocument.presentationml.tags+xml"/>
  <Override PartName="/ppt/tags/tag7002.xml" ContentType="application/vnd.openxmlformats-officedocument.presentationml.tags+xml"/>
  <Override PartName="/ppt/tags/tag7003.xml" ContentType="application/vnd.openxmlformats-officedocument.presentationml.tags+xml"/>
  <Override PartName="/ppt/tags/tag7004.xml" ContentType="application/vnd.openxmlformats-officedocument.presentationml.tags+xml"/>
  <Override PartName="/ppt/tags/tag7005.xml" ContentType="application/vnd.openxmlformats-officedocument.presentationml.tags+xml"/>
  <Override PartName="/ppt/tags/tag7006.xml" ContentType="application/vnd.openxmlformats-officedocument.presentationml.tags+xml"/>
  <Override PartName="/ppt/tags/tag7007.xml" ContentType="application/vnd.openxmlformats-officedocument.presentationml.tags+xml"/>
  <Override PartName="/ppt/tags/tag7008.xml" ContentType="application/vnd.openxmlformats-officedocument.presentationml.tags+xml"/>
  <Override PartName="/ppt/tags/tag7009.xml" ContentType="application/vnd.openxmlformats-officedocument.presentationml.tags+xml"/>
  <Override PartName="/ppt/tags/tag701.xml" ContentType="application/vnd.openxmlformats-officedocument.presentationml.tags+xml"/>
  <Override PartName="/ppt/tags/tag7010.xml" ContentType="application/vnd.openxmlformats-officedocument.presentationml.tags+xml"/>
  <Override PartName="/ppt/tags/tag7011.xml" ContentType="application/vnd.openxmlformats-officedocument.presentationml.tags+xml"/>
  <Override PartName="/ppt/tags/tag7012.xml" ContentType="application/vnd.openxmlformats-officedocument.presentationml.tags+xml"/>
  <Override PartName="/ppt/tags/tag7013.xml" ContentType="application/vnd.openxmlformats-officedocument.presentationml.tags+xml"/>
  <Override PartName="/ppt/tags/tag7014.xml" ContentType="application/vnd.openxmlformats-officedocument.presentationml.tags+xml"/>
  <Override PartName="/ppt/tags/tag7015.xml" ContentType="application/vnd.openxmlformats-officedocument.presentationml.tags+xml"/>
  <Override PartName="/ppt/tags/tag7016.xml" ContentType="application/vnd.openxmlformats-officedocument.presentationml.tags+xml"/>
  <Override PartName="/ppt/tags/tag7017.xml" ContentType="application/vnd.openxmlformats-officedocument.presentationml.tags+xml"/>
  <Override PartName="/ppt/tags/tag7018.xml" ContentType="application/vnd.openxmlformats-officedocument.presentationml.tags+xml"/>
  <Override PartName="/ppt/tags/tag7019.xml" ContentType="application/vnd.openxmlformats-officedocument.presentationml.tags+xml"/>
  <Override PartName="/ppt/tags/tag702.xml" ContentType="application/vnd.openxmlformats-officedocument.presentationml.tags+xml"/>
  <Override PartName="/ppt/tags/tag7020.xml" ContentType="application/vnd.openxmlformats-officedocument.presentationml.tags+xml"/>
  <Override PartName="/ppt/tags/tag7021.xml" ContentType="application/vnd.openxmlformats-officedocument.presentationml.tags+xml"/>
  <Override PartName="/ppt/tags/tag7022.xml" ContentType="application/vnd.openxmlformats-officedocument.presentationml.tags+xml"/>
  <Override PartName="/ppt/tags/tag7023.xml" ContentType="application/vnd.openxmlformats-officedocument.presentationml.tags+xml"/>
  <Override PartName="/ppt/tags/tag7024.xml" ContentType="application/vnd.openxmlformats-officedocument.presentationml.tags+xml"/>
  <Override PartName="/ppt/tags/tag7025.xml" ContentType="application/vnd.openxmlformats-officedocument.presentationml.tags+xml"/>
  <Override PartName="/ppt/tags/tag7026.xml" ContentType="application/vnd.openxmlformats-officedocument.presentationml.tags+xml"/>
  <Override PartName="/ppt/tags/tag7027.xml" ContentType="application/vnd.openxmlformats-officedocument.presentationml.tags+xml"/>
  <Override PartName="/ppt/tags/tag7028.xml" ContentType="application/vnd.openxmlformats-officedocument.presentationml.tags+xml"/>
  <Override PartName="/ppt/tags/tag7029.xml" ContentType="application/vnd.openxmlformats-officedocument.presentationml.tags+xml"/>
  <Override PartName="/ppt/tags/tag703.xml" ContentType="application/vnd.openxmlformats-officedocument.presentationml.tags+xml"/>
  <Override PartName="/ppt/tags/tag7030.xml" ContentType="application/vnd.openxmlformats-officedocument.presentationml.tags+xml"/>
  <Override PartName="/ppt/tags/tag7031.xml" ContentType="application/vnd.openxmlformats-officedocument.presentationml.tags+xml"/>
  <Override PartName="/ppt/tags/tag7032.xml" ContentType="application/vnd.openxmlformats-officedocument.presentationml.tags+xml"/>
  <Override PartName="/ppt/tags/tag7033.xml" ContentType="application/vnd.openxmlformats-officedocument.presentationml.tags+xml"/>
  <Override PartName="/ppt/tags/tag7034.xml" ContentType="application/vnd.openxmlformats-officedocument.presentationml.tags+xml"/>
  <Override PartName="/ppt/tags/tag7035.xml" ContentType="application/vnd.openxmlformats-officedocument.presentationml.tags+xml"/>
  <Override PartName="/ppt/tags/tag7036.xml" ContentType="application/vnd.openxmlformats-officedocument.presentationml.tags+xml"/>
  <Override PartName="/ppt/tags/tag7037.xml" ContentType="application/vnd.openxmlformats-officedocument.presentationml.tags+xml"/>
  <Override PartName="/ppt/tags/tag7038.xml" ContentType="application/vnd.openxmlformats-officedocument.presentationml.tags+xml"/>
  <Override PartName="/ppt/tags/tag7039.xml" ContentType="application/vnd.openxmlformats-officedocument.presentationml.tags+xml"/>
  <Override PartName="/ppt/tags/tag704.xml" ContentType="application/vnd.openxmlformats-officedocument.presentationml.tags+xml"/>
  <Override PartName="/ppt/tags/tag7040.xml" ContentType="application/vnd.openxmlformats-officedocument.presentationml.tags+xml"/>
  <Override PartName="/ppt/tags/tag7041.xml" ContentType="application/vnd.openxmlformats-officedocument.presentationml.tags+xml"/>
  <Override PartName="/ppt/tags/tag7042.xml" ContentType="application/vnd.openxmlformats-officedocument.presentationml.tags+xml"/>
  <Override PartName="/ppt/tags/tag7043.xml" ContentType="application/vnd.openxmlformats-officedocument.presentationml.tags+xml"/>
  <Override PartName="/ppt/tags/tag7044.xml" ContentType="application/vnd.openxmlformats-officedocument.presentationml.tags+xml"/>
  <Override PartName="/ppt/tags/tag7045.xml" ContentType="application/vnd.openxmlformats-officedocument.presentationml.tags+xml"/>
  <Override PartName="/ppt/tags/tag7046.xml" ContentType="application/vnd.openxmlformats-officedocument.presentationml.tags+xml"/>
  <Override PartName="/ppt/tags/tag7047.xml" ContentType="application/vnd.openxmlformats-officedocument.presentationml.tags+xml"/>
  <Override PartName="/ppt/tags/tag7048.xml" ContentType="application/vnd.openxmlformats-officedocument.presentationml.tags+xml"/>
  <Override PartName="/ppt/tags/tag7049.xml" ContentType="application/vnd.openxmlformats-officedocument.presentationml.tags+xml"/>
  <Override PartName="/ppt/tags/tag705.xml" ContentType="application/vnd.openxmlformats-officedocument.presentationml.tags+xml"/>
  <Override PartName="/ppt/tags/tag7050.xml" ContentType="application/vnd.openxmlformats-officedocument.presentationml.tags+xml"/>
  <Override PartName="/ppt/tags/tag7051.xml" ContentType="application/vnd.openxmlformats-officedocument.presentationml.tags+xml"/>
  <Override PartName="/ppt/tags/tag7052.xml" ContentType="application/vnd.openxmlformats-officedocument.presentationml.tags+xml"/>
  <Override PartName="/ppt/tags/tag7053.xml" ContentType="application/vnd.openxmlformats-officedocument.presentationml.tags+xml"/>
  <Override PartName="/ppt/tags/tag7054.xml" ContentType="application/vnd.openxmlformats-officedocument.presentationml.tags+xml"/>
  <Override PartName="/ppt/tags/tag7055.xml" ContentType="application/vnd.openxmlformats-officedocument.presentationml.tags+xml"/>
  <Override PartName="/ppt/tags/tag7056.xml" ContentType="application/vnd.openxmlformats-officedocument.presentationml.tags+xml"/>
  <Override PartName="/ppt/tags/tag7057.xml" ContentType="application/vnd.openxmlformats-officedocument.presentationml.tags+xml"/>
  <Override PartName="/ppt/tags/tag7058.xml" ContentType="application/vnd.openxmlformats-officedocument.presentationml.tags+xml"/>
  <Override PartName="/ppt/tags/tag7059.xml" ContentType="application/vnd.openxmlformats-officedocument.presentationml.tags+xml"/>
  <Override PartName="/ppt/tags/tag706.xml" ContentType="application/vnd.openxmlformats-officedocument.presentationml.tags+xml"/>
  <Override PartName="/ppt/tags/tag7060.xml" ContentType="application/vnd.openxmlformats-officedocument.presentationml.tags+xml"/>
  <Override PartName="/ppt/tags/tag7061.xml" ContentType="application/vnd.openxmlformats-officedocument.presentationml.tags+xml"/>
  <Override PartName="/ppt/tags/tag7062.xml" ContentType="application/vnd.openxmlformats-officedocument.presentationml.tags+xml"/>
  <Override PartName="/ppt/tags/tag7063.xml" ContentType="application/vnd.openxmlformats-officedocument.presentationml.tags+xml"/>
  <Override PartName="/ppt/tags/tag7064.xml" ContentType="application/vnd.openxmlformats-officedocument.presentationml.tags+xml"/>
  <Override PartName="/ppt/tags/tag7065.xml" ContentType="application/vnd.openxmlformats-officedocument.presentationml.tags+xml"/>
  <Override PartName="/ppt/tags/tag7066.xml" ContentType="application/vnd.openxmlformats-officedocument.presentationml.tags+xml"/>
  <Override PartName="/ppt/tags/tag7067.xml" ContentType="application/vnd.openxmlformats-officedocument.presentationml.tags+xml"/>
  <Override PartName="/ppt/tags/tag7068.xml" ContentType="application/vnd.openxmlformats-officedocument.presentationml.tags+xml"/>
  <Override PartName="/ppt/tags/tag7069.xml" ContentType="application/vnd.openxmlformats-officedocument.presentationml.tags+xml"/>
  <Override PartName="/ppt/tags/tag707.xml" ContentType="application/vnd.openxmlformats-officedocument.presentationml.tags+xml"/>
  <Override PartName="/ppt/tags/tag7070.xml" ContentType="application/vnd.openxmlformats-officedocument.presentationml.tags+xml"/>
  <Override PartName="/ppt/tags/tag7071.xml" ContentType="application/vnd.openxmlformats-officedocument.presentationml.tags+xml"/>
  <Override PartName="/ppt/tags/tag7072.xml" ContentType="application/vnd.openxmlformats-officedocument.presentationml.tags+xml"/>
  <Override PartName="/ppt/tags/tag7073.xml" ContentType="application/vnd.openxmlformats-officedocument.presentationml.tags+xml"/>
  <Override PartName="/ppt/tags/tag7074.xml" ContentType="application/vnd.openxmlformats-officedocument.presentationml.tags+xml"/>
  <Override PartName="/ppt/tags/tag7075.xml" ContentType="application/vnd.openxmlformats-officedocument.presentationml.tags+xml"/>
  <Override PartName="/ppt/tags/tag7076.xml" ContentType="application/vnd.openxmlformats-officedocument.presentationml.tags+xml"/>
  <Override PartName="/ppt/tags/tag7077.xml" ContentType="application/vnd.openxmlformats-officedocument.presentationml.tags+xml"/>
  <Override PartName="/ppt/tags/tag7078.xml" ContentType="application/vnd.openxmlformats-officedocument.presentationml.tags+xml"/>
  <Override PartName="/ppt/tags/tag7079.xml" ContentType="application/vnd.openxmlformats-officedocument.presentationml.tags+xml"/>
  <Override PartName="/ppt/tags/tag708.xml" ContentType="application/vnd.openxmlformats-officedocument.presentationml.tags+xml"/>
  <Override PartName="/ppt/tags/tag7080.xml" ContentType="application/vnd.openxmlformats-officedocument.presentationml.tags+xml"/>
  <Override PartName="/ppt/tags/tag7081.xml" ContentType="application/vnd.openxmlformats-officedocument.presentationml.tags+xml"/>
  <Override PartName="/ppt/tags/tag7082.xml" ContentType="application/vnd.openxmlformats-officedocument.presentationml.tags+xml"/>
  <Override PartName="/ppt/tags/tag7083.xml" ContentType="application/vnd.openxmlformats-officedocument.presentationml.tags+xml"/>
  <Override PartName="/ppt/tags/tag7084.xml" ContentType="application/vnd.openxmlformats-officedocument.presentationml.tags+xml"/>
  <Override PartName="/ppt/tags/tag7085.xml" ContentType="application/vnd.openxmlformats-officedocument.presentationml.tags+xml"/>
  <Override PartName="/ppt/tags/tag7086.xml" ContentType="application/vnd.openxmlformats-officedocument.presentationml.tags+xml"/>
  <Override PartName="/ppt/tags/tag7087.xml" ContentType="application/vnd.openxmlformats-officedocument.presentationml.tags+xml"/>
  <Override PartName="/ppt/tags/tag7088.xml" ContentType="application/vnd.openxmlformats-officedocument.presentationml.tags+xml"/>
  <Override PartName="/ppt/tags/tag7089.xml" ContentType="application/vnd.openxmlformats-officedocument.presentationml.tags+xml"/>
  <Override PartName="/ppt/tags/tag709.xml" ContentType="application/vnd.openxmlformats-officedocument.presentationml.tags+xml"/>
  <Override PartName="/ppt/tags/tag7090.xml" ContentType="application/vnd.openxmlformats-officedocument.presentationml.tags+xml"/>
  <Override PartName="/ppt/tags/tag7091.xml" ContentType="application/vnd.openxmlformats-officedocument.presentationml.tags+xml"/>
  <Override PartName="/ppt/tags/tag7092.xml" ContentType="application/vnd.openxmlformats-officedocument.presentationml.tags+xml"/>
  <Override PartName="/ppt/tags/tag7093.xml" ContentType="application/vnd.openxmlformats-officedocument.presentationml.tags+xml"/>
  <Override PartName="/ppt/tags/tag7094.xml" ContentType="application/vnd.openxmlformats-officedocument.presentationml.tags+xml"/>
  <Override PartName="/ppt/tags/tag7095.xml" ContentType="application/vnd.openxmlformats-officedocument.presentationml.tags+xml"/>
  <Override PartName="/ppt/tags/tag7096.xml" ContentType="application/vnd.openxmlformats-officedocument.presentationml.tags+xml"/>
  <Override PartName="/ppt/tags/tag7097.xml" ContentType="application/vnd.openxmlformats-officedocument.presentationml.tags+xml"/>
  <Override PartName="/ppt/tags/tag7098.xml" ContentType="application/vnd.openxmlformats-officedocument.presentationml.tags+xml"/>
  <Override PartName="/ppt/tags/tag709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00.xml" ContentType="application/vnd.openxmlformats-officedocument.presentationml.tags+xml"/>
  <Override PartName="/ppt/tags/tag7101.xml" ContentType="application/vnd.openxmlformats-officedocument.presentationml.tags+xml"/>
  <Override PartName="/ppt/tags/tag7102.xml" ContentType="application/vnd.openxmlformats-officedocument.presentationml.tags+xml"/>
  <Override PartName="/ppt/tags/tag7103.xml" ContentType="application/vnd.openxmlformats-officedocument.presentationml.tags+xml"/>
  <Override PartName="/ppt/tags/tag7104.xml" ContentType="application/vnd.openxmlformats-officedocument.presentationml.tags+xml"/>
  <Override PartName="/ppt/tags/tag7105.xml" ContentType="application/vnd.openxmlformats-officedocument.presentationml.tags+xml"/>
  <Override PartName="/ppt/tags/tag7106.xml" ContentType="application/vnd.openxmlformats-officedocument.presentationml.tags+xml"/>
  <Override PartName="/ppt/tags/tag7107.xml" ContentType="application/vnd.openxmlformats-officedocument.presentationml.tags+xml"/>
  <Override PartName="/ppt/tags/tag7108.xml" ContentType="application/vnd.openxmlformats-officedocument.presentationml.tags+xml"/>
  <Override PartName="/ppt/tags/tag7109.xml" ContentType="application/vnd.openxmlformats-officedocument.presentationml.tags+xml"/>
  <Override PartName="/ppt/tags/tag711.xml" ContentType="application/vnd.openxmlformats-officedocument.presentationml.tags+xml"/>
  <Override PartName="/ppt/tags/tag7110.xml" ContentType="application/vnd.openxmlformats-officedocument.presentationml.tags+xml"/>
  <Override PartName="/ppt/tags/tag7111.xml" ContentType="application/vnd.openxmlformats-officedocument.presentationml.tags+xml"/>
  <Override PartName="/ppt/tags/tag7112.xml" ContentType="application/vnd.openxmlformats-officedocument.presentationml.tags+xml"/>
  <Override PartName="/ppt/tags/tag7113.xml" ContentType="application/vnd.openxmlformats-officedocument.presentationml.tags+xml"/>
  <Override PartName="/ppt/tags/tag7114.xml" ContentType="application/vnd.openxmlformats-officedocument.presentationml.tags+xml"/>
  <Override PartName="/ppt/tags/tag7115.xml" ContentType="application/vnd.openxmlformats-officedocument.presentationml.tags+xml"/>
  <Override PartName="/ppt/tags/tag7116.xml" ContentType="application/vnd.openxmlformats-officedocument.presentationml.tags+xml"/>
  <Override PartName="/ppt/tags/tag7117.xml" ContentType="application/vnd.openxmlformats-officedocument.presentationml.tags+xml"/>
  <Override PartName="/ppt/tags/tag7118.xml" ContentType="application/vnd.openxmlformats-officedocument.presentationml.tags+xml"/>
  <Override PartName="/ppt/tags/tag7119.xml" ContentType="application/vnd.openxmlformats-officedocument.presentationml.tags+xml"/>
  <Override PartName="/ppt/tags/tag712.xml" ContentType="application/vnd.openxmlformats-officedocument.presentationml.tags+xml"/>
  <Override PartName="/ppt/tags/tag7120.xml" ContentType="application/vnd.openxmlformats-officedocument.presentationml.tags+xml"/>
  <Override PartName="/ppt/tags/tag7121.xml" ContentType="application/vnd.openxmlformats-officedocument.presentationml.tags+xml"/>
  <Override PartName="/ppt/tags/tag7122.xml" ContentType="application/vnd.openxmlformats-officedocument.presentationml.tags+xml"/>
  <Override PartName="/ppt/tags/tag7123.xml" ContentType="application/vnd.openxmlformats-officedocument.presentationml.tags+xml"/>
  <Override PartName="/ppt/tags/tag7124.xml" ContentType="application/vnd.openxmlformats-officedocument.presentationml.tags+xml"/>
  <Override PartName="/ppt/tags/tag7125.xml" ContentType="application/vnd.openxmlformats-officedocument.presentationml.tags+xml"/>
  <Override PartName="/ppt/tags/tag7126.xml" ContentType="application/vnd.openxmlformats-officedocument.presentationml.tags+xml"/>
  <Override PartName="/ppt/tags/tag7127.xml" ContentType="application/vnd.openxmlformats-officedocument.presentationml.tags+xml"/>
  <Override PartName="/ppt/tags/tag7128.xml" ContentType="application/vnd.openxmlformats-officedocument.presentationml.tags+xml"/>
  <Override PartName="/ppt/tags/tag7129.xml" ContentType="application/vnd.openxmlformats-officedocument.presentationml.tags+xml"/>
  <Override PartName="/ppt/tags/tag713.xml" ContentType="application/vnd.openxmlformats-officedocument.presentationml.tags+xml"/>
  <Override PartName="/ppt/tags/tag7130.xml" ContentType="application/vnd.openxmlformats-officedocument.presentationml.tags+xml"/>
  <Override PartName="/ppt/tags/tag7131.xml" ContentType="application/vnd.openxmlformats-officedocument.presentationml.tags+xml"/>
  <Override PartName="/ppt/tags/tag7132.xml" ContentType="application/vnd.openxmlformats-officedocument.presentationml.tags+xml"/>
  <Override PartName="/ppt/tags/tag7133.xml" ContentType="application/vnd.openxmlformats-officedocument.presentationml.tags+xml"/>
  <Override PartName="/ppt/tags/tag7134.xml" ContentType="application/vnd.openxmlformats-officedocument.presentationml.tags+xml"/>
  <Override PartName="/ppt/tags/tag7135.xml" ContentType="application/vnd.openxmlformats-officedocument.presentationml.tags+xml"/>
  <Override PartName="/ppt/tags/tag7136.xml" ContentType="application/vnd.openxmlformats-officedocument.presentationml.tags+xml"/>
  <Override PartName="/ppt/tags/tag7137.xml" ContentType="application/vnd.openxmlformats-officedocument.presentationml.tags+xml"/>
  <Override PartName="/ppt/tags/tag7138.xml" ContentType="application/vnd.openxmlformats-officedocument.presentationml.tags+xml"/>
  <Override PartName="/ppt/tags/tag7139.xml" ContentType="application/vnd.openxmlformats-officedocument.presentationml.tags+xml"/>
  <Override PartName="/ppt/tags/tag714.xml" ContentType="application/vnd.openxmlformats-officedocument.presentationml.tags+xml"/>
  <Override PartName="/ppt/tags/tag7140.xml" ContentType="application/vnd.openxmlformats-officedocument.presentationml.tags+xml"/>
  <Override PartName="/ppt/tags/tag7141.xml" ContentType="application/vnd.openxmlformats-officedocument.presentationml.tags+xml"/>
  <Override PartName="/ppt/tags/tag7142.xml" ContentType="application/vnd.openxmlformats-officedocument.presentationml.tags+xml"/>
  <Override PartName="/ppt/tags/tag7143.xml" ContentType="application/vnd.openxmlformats-officedocument.presentationml.tags+xml"/>
  <Override PartName="/ppt/tags/tag7144.xml" ContentType="application/vnd.openxmlformats-officedocument.presentationml.tags+xml"/>
  <Override PartName="/ppt/tags/tag7145.xml" ContentType="application/vnd.openxmlformats-officedocument.presentationml.tags+xml"/>
  <Override PartName="/ppt/tags/tag7146.xml" ContentType="application/vnd.openxmlformats-officedocument.presentationml.tags+xml"/>
  <Override PartName="/ppt/tags/tag7147.xml" ContentType="application/vnd.openxmlformats-officedocument.presentationml.tags+xml"/>
  <Override PartName="/ppt/tags/tag7148.xml" ContentType="application/vnd.openxmlformats-officedocument.presentationml.tags+xml"/>
  <Override PartName="/ppt/tags/tag7149.xml" ContentType="application/vnd.openxmlformats-officedocument.presentationml.tags+xml"/>
  <Override PartName="/ppt/tags/tag715.xml" ContentType="application/vnd.openxmlformats-officedocument.presentationml.tags+xml"/>
  <Override PartName="/ppt/tags/tag7150.xml" ContentType="application/vnd.openxmlformats-officedocument.presentationml.tags+xml"/>
  <Override PartName="/ppt/tags/tag7151.xml" ContentType="application/vnd.openxmlformats-officedocument.presentationml.tags+xml"/>
  <Override PartName="/ppt/tags/tag7152.xml" ContentType="application/vnd.openxmlformats-officedocument.presentationml.tags+xml"/>
  <Override PartName="/ppt/tags/tag7153.xml" ContentType="application/vnd.openxmlformats-officedocument.presentationml.tags+xml"/>
  <Override PartName="/ppt/tags/tag7154.xml" ContentType="application/vnd.openxmlformats-officedocument.presentationml.tags+xml"/>
  <Override PartName="/ppt/tags/tag7155.xml" ContentType="application/vnd.openxmlformats-officedocument.presentationml.tags+xml"/>
  <Override PartName="/ppt/tags/tag7156.xml" ContentType="application/vnd.openxmlformats-officedocument.presentationml.tags+xml"/>
  <Override PartName="/ppt/tags/tag7157.xml" ContentType="application/vnd.openxmlformats-officedocument.presentationml.tags+xml"/>
  <Override PartName="/ppt/tags/tag7158.xml" ContentType="application/vnd.openxmlformats-officedocument.presentationml.tags+xml"/>
  <Override PartName="/ppt/tags/tag7159.xml" ContentType="application/vnd.openxmlformats-officedocument.presentationml.tags+xml"/>
  <Override PartName="/ppt/tags/tag716.xml" ContentType="application/vnd.openxmlformats-officedocument.presentationml.tags+xml"/>
  <Override PartName="/ppt/tags/tag7160.xml" ContentType="application/vnd.openxmlformats-officedocument.presentationml.tags+xml"/>
  <Override PartName="/ppt/tags/tag7161.xml" ContentType="application/vnd.openxmlformats-officedocument.presentationml.tags+xml"/>
  <Override PartName="/ppt/tags/tag7162.xml" ContentType="application/vnd.openxmlformats-officedocument.presentationml.tags+xml"/>
  <Override PartName="/ppt/tags/tag7163.xml" ContentType="application/vnd.openxmlformats-officedocument.presentationml.tags+xml"/>
  <Override PartName="/ppt/tags/tag7164.xml" ContentType="application/vnd.openxmlformats-officedocument.presentationml.tags+xml"/>
  <Override PartName="/ppt/tags/tag7165.xml" ContentType="application/vnd.openxmlformats-officedocument.presentationml.tags+xml"/>
  <Override PartName="/ppt/tags/tag7166.xml" ContentType="application/vnd.openxmlformats-officedocument.presentationml.tags+xml"/>
  <Override PartName="/ppt/tags/tag7167.xml" ContentType="application/vnd.openxmlformats-officedocument.presentationml.tags+xml"/>
  <Override PartName="/ppt/tags/tag7168.xml" ContentType="application/vnd.openxmlformats-officedocument.presentationml.tags+xml"/>
  <Override PartName="/ppt/tags/tag7169.xml" ContentType="application/vnd.openxmlformats-officedocument.presentationml.tags+xml"/>
  <Override PartName="/ppt/tags/tag717.xml" ContentType="application/vnd.openxmlformats-officedocument.presentationml.tags+xml"/>
  <Override PartName="/ppt/tags/tag7170.xml" ContentType="application/vnd.openxmlformats-officedocument.presentationml.tags+xml"/>
  <Override PartName="/ppt/tags/tag7171.xml" ContentType="application/vnd.openxmlformats-officedocument.presentationml.tags+xml"/>
  <Override PartName="/ppt/tags/tag7172.xml" ContentType="application/vnd.openxmlformats-officedocument.presentationml.tags+xml"/>
  <Override PartName="/ppt/tags/tag7173.xml" ContentType="application/vnd.openxmlformats-officedocument.presentationml.tags+xml"/>
  <Override PartName="/ppt/tags/tag7174.xml" ContentType="application/vnd.openxmlformats-officedocument.presentationml.tags+xml"/>
  <Override PartName="/ppt/tags/tag7175.xml" ContentType="application/vnd.openxmlformats-officedocument.presentationml.tags+xml"/>
  <Override PartName="/ppt/tags/tag7176.xml" ContentType="application/vnd.openxmlformats-officedocument.presentationml.tags+xml"/>
  <Override PartName="/ppt/tags/tag7177.xml" ContentType="application/vnd.openxmlformats-officedocument.presentationml.tags+xml"/>
  <Override PartName="/ppt/tags/tag7178.xml" ContentType="application/vnd.openxmlformats-officedocument.presentationml.tags+xml"/>
  <Override PartName="/ppt/tags/tag7179.xml" ContentType="application/vnd.openxmlformats-officedocument.presentationml.tags+xml"/>
  <Override PartName="/ppt/tags/tag718.xml" ContentType="application/vnd.openxmlformats-officedocument.presentationml.tags+xml"/>
  <Override PartName="/ppt/tags/tag7180.xml" ContentType="application/vnd.openxmlformats-officedocument.presentationml.tags+xml"/>
  <Override PartName="/ppt/tags/tag7181.xml" ContentType="application/vnd.openxmlformats-officedocument.presentationml.tags+xml"/>
  <Override PartName="/ppt/tags/tag7182.xml" ContentType="application/vnd.openxmlformats-officedocument.presentationml.tags+xml"/>
  <Override PartName="/ppt/tags/tag7183.xml" ContentType="application/vnd.openxmlformats-officedocument.presentationml.tags+xml"/>
  <Override PartName="/ppt/tags/tag7184.xml" ContentType="application/vnd.openxmlformats-officedocument.presentationml.tags+xml"/>
  <Override PartName="/ppt/tags/tag7185.xml" ContentType="application/vnd.openxmlformats-officedocument.presentationml.tags+xml"/>
  <Override PartName="/ppt/tags/tag7186.xml" ContentType="application/vnd.openxmlformats-officedocument.presentationml.tags+xml"/>
  <Override PartName="/ppt/tags/tag7187.xml" ContentType="application/vnd.openxmlformats-officedocument.presentationml.tags+xml"/>
  <Override PartName="/ppt/tags/tag7188.xml" ContentType="application/vnd.openxmlformats-officedocument.presentationml.tags+xml"/>
  <Override PartName="/ppt/tags/tag7189.xml" ContentType="application/vnd.openxmlformats-officedocument.presentationml.tags+xml"/>
  <Override PartName="/ppt/tags/tag719.xml" ContentType="application/vnd.openxmlformats-officedocument.presentationml.tags+xml"/>
  <Override PartName="/ppt/tags/tag7190.xml" ContentType="application/vnd.openxmlformats-officedocument.presentationml.tags+xml"/>
  <Override PartName="/ppt/tags/tag7191.xml" ContentType="application/vnd.openxmlformats-officedocument.presentationml.tags+xml"/>
  <Override PartName="/ppt/tags/tag7192.xml" ContentType="application/vnd.openxmlformats-officedocument.presentationml.tags+xml"/>
  <Override PartName="/ppt/tags/tag7193.xml" ContentType="application/vnd.openxmlformats-officedocument.presentationml.tags+xml"/>
  <Override PartName="/ppt/tags/tag7194.xml" ContentType="application/vnd.openxmlformats-officedocument.presentationml.tags+xml"/>
  <Override PartName="/ppt/tags/tag7195.xml" ContentType="application/vnd.openxmlformats-officedocument.presentationml.tags+xml"/>
  <Override PartName="/ppt/tags/tag7196.xml" ContentType="application/vnd.openxmlformats-officedocument.presentationml.tags+xml"/>
  <Override PartName="/ppt/tags/tag7197.xml" ContentType="application/vnd.openxmlformats-officedocument.presentationml.tags+xml"/>
  <Override PartName="/ppt/tags/tag7198.xml" ContentType="application/vnd.openxmlformats-officedocument.presentationml.tags+xml"/>
  <Override PartName="/ppt/tags/tag719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00.xml" ContentType="application/vnd.openxmlformats-officedocument.presentationml.tags+xml"/>
  <Override PartName="/ppt/tags/tag7201.xml" ContentType="application/vnd.openxmlformats-officedocument.presentationml.tags+xml"/>
  <Override PartName="/ppt/tags/tag7202.xml" ContentType="application/vnd.openxmlformats-officedocument.presentationml.tags+xml"/>
  <Override PartName="/ppt/tags/tag7203.xml" ContentType="application/vnd.openxmlformats-officedocument.presentationml.tags+xml"/>
  <Override PartName="/ppt/tags/tag7204.xml" ContentType="application/vnd.openxmlformats-officedocument.presentationml.tags+xml"/>
  <Override PartName="/ppt/tags/tag7205.xml" ContentType="application/vnd.openxmlformats-officedocument.presentationml.tags+xml"/>
  <Override PartName="/ppt/tags/tag7206.xml" ContentType="application/vnd.openxmlformats-officedocument.presentationml.tags+xml"/>
  <Override PartName="/ppt/tags/tag7207.xml" ContentType="application/vnd.openxmlformats-officedocument.presentationml.tags+xml"/>
  <Override PartName="/ppt/tags/tag7208.xml" ContentType="application/vnd.openxmlformats-officedocument.presentationml.tags+xml"/>
  <Override PartName="/ppt/tags/tag7209.xml" ContentType="application/vnd.openxmlformats-officedocument.presentationml.tags+xml"/>
  <Override PartName="/ppt/tags/tag721.xml" ContentType="application/vnd.openxmlformats-officedocument.presentationml.tags+xml"/>
  <Override PartName="/ppt/tags/tag7210.xml" ContentType="application/vnd.openxmlformats-officedocument.presentationml.tags+xml"/>
  <Override PartName="/ppt/tags/tag7211.xml" ContentType="application/vnd.openxmlformats-officedocument.presentationml.tags+xml"/>
  <Override PartName="/ppt/tags/tag7212.xml" ContentType="application/vnd.openxmlformats-officedocument.presentationml.tags+xml"/>
  <Override PartName="/ppt/tags/tag7213.xml" ContentType="application/vnd.openxmlformats-officedocument.presentationml.tags+xml"/>
  <Override PartName="/ppt/tags/tag7214.xml" ContentType="application/vnd.openxmlformats-officedocument.presentationml.tags+xml"/>
  <Override PartName="/ppt/tags/tag7215.xml" ContentType="application/vnd.openxmlformats-officedocument.presentationml.tags+xml"/>
  <Override PartName="/ppt/tags/tag7216.xml" ContentType="application/vnd.openxmlformats-officedocument.presentationml.tags+xml"/>
  <Override PartName="/ppt/tags/tag7217.xml" ContentType="application/vnd.openxmlformats-officedocument.presentationml.tags+xml"/>
  <Override PartName="/ppt/tags/tag7218.xml" ContentType="application/vnd.openxmlformats-officedocument.presentationml.tags+xml"/>
  <Override PartName="/ppt/tags/tag7219.xml" ContentType="application/vnd.openxmlformats-officedocument.presentationml.tags+xml"/>
  <Override PartName="/ppt/tags/tag722.xml" ContentType="application/vnd.openxmlformats-officedocument.presentationml.tags+xml"/>
  <Override PartName="/ppt/tags/tag7220.xml" ContentType="application/vnd.openxmlformats-officedocument.presentationml.tags+xml"/>
  <Override PartName="/ppt/tags/tag7221.xml" ContentType="application/vnd.openxmlformats-officedocument.presentationml.tags+xml"/>
  <Override PartName="/ppt/tags/tag7222.xml" ContentType="application/vnd.openxmlformats-officedocument.presentationml.tags+xml"/>
  <Override PartName="/ppt/tags/tag7223.xml" ContentType="application/vnd.openxmlformats-officedocument.presentationml.tags+xml"/>
  <Override PartName="/ppt/tags/tag7224.xml" ContentType="application/vnd.openxmlformats-officedocument.presentationml.tags+xml"/>
  <Override PartName="/ppt/tags/tag7225.xml" ContentType="application/vnd.openxmlformats-officedocument.presentationml.tags+xml"/>
  <Override PartName="/ppt/tags/tag7226.xml" ContentType="application/vnd.openxmlformats-officedocument.presentationml.tags+xml"/>
  <Override PartName="/ppt/tags/tag7227.xml" ContentType="application/vnd.openxmlformats-officedocument.presentationml.tags+xml"/>
  <Override PartName="/ppt/tags/tag7228.xml" ContentType="application/vnd.openxmlformats-officedocument.presentationml.tags+xml"/>
  <Override PartName="/ppt/tags/tag7229.xml" ContentType="application/vnd.openxmlformats-officedocument.presentationml.tags+xml"/>
  <Override PartName="/ppt/tags/tag723.xml" ContentType="application/vnd.openxmlformats-officedocument.presentationml.tags+xml"/>
  <Override PartName="/ppt/tags/tag7230.xml" ContentType="application/vnd.openxmlformats-officedocument.presentationml.tags+xml"/>
  <Override PartName="/ppt/tags/tag7231.xml" ContentType="application/vnd.openxmlformats-officedocument.presentationml.tags+xml"/>
  <Override PartName="/ppt/tags/tag7232.xml" ContentType="application/vnd.openxmlformats-officedocument.presentationml.tags+xml"/>
  <Override PartName="/ppt/tags/tag7233.xml" ContentType="application/vnd.openxmlformats-officedocument.presentationml.tags+xml"/>
  <Override PartName="/ppt/tags/tag7234.xml" ContentType="application/vnd.openxmlformats-officedocument.presentationml.tags+xml"/>
  <Override PartName="/ppt/tags/tag7235.xml" ContentType="application/vnd.openxmlformats-officedocument.presentationml.tags+xml"/>
  <Override PartName="/ppt/tags/tag7236.xml" ContentType="application/vnd.openxmlformats-officedocument.presentationml.tags+xml"/>
  <Override PartName="/ppt/tags/tag7237.xml" ContentType="application/vnd.openxmlformats-officedocument.presentationml.tags+xml"/>
  <Override PartName="/ppt/tags/tag7238.xml" ContentType="application/vnd.openxmlformats-officedocument.presentationml.tags+xml"/>
  <Override PartName="/ppt/tags/tag7239.xml" ContentType="application/vnd.openxmlformats-officedocument.presentationml.tags+xml"/>
  <Override PartName="/ppt/tags/tag724.xml" ContentType="application/vnd.openxmlformats-officedocument.presentationml.tags+xml"/>
  <Override PartName="/ppt/tags/tag7240.xml" ContentType="application/vnd.openxmlformats-officedocument.presentationml.tags+xml"/>
  <Override PartName="/ppt/tags/tag7241.xml" ContentType="application/vnd.openxmlformats-officedocument.presentationml.tags+xml"/>
  <Override PartName="/ppt/tags/tag7242.xml" ContentType="application/vnd.openxmlformats-officedocument.presentationml.tags+xml"/>
  <Override PartName="/ppt/tags/tag7243.xml" ContentType="application/vnd.openxmlformats-officedocument.presentationml.tags+xml"/>
  <Override PartName="/ppt/tags/tag7244.xml" ContentType="application/vnd.openxmlformats-officedocument.presentationml.tags+xml"/>
  <Override PartName="/ppt/tags/tag7245.xml" ContentType="application/vnd.openxmlformats-officedocument.presentationml.tags+xml"/>
  <Override PartName="/ppt/tags/tag7246.xml" ContentType="application/vnd.openxmlformats-officedocument.presentationml.tags+xml"/>
  <Override PartName="/ppt/tags/tag7247.xml" ContentType="application/vnd.openxmlformats-officedocument.presentationml.tags+xml"/>
  <Override PartName="/ppt/tags/tag7248.xml" ContentType="application/vnd.openxmlformats-officedocument.presentationml.tags+xml"/>
  <Override PartName="/ppt/tags/tag7249.xml" ContentType="application/vnd.openxmlformats-officedocument.presentationml.tags+xml"/>
  <Override PartName="/ppt/tags/tag725.xml" ContentType="application/vnd.openxmlformats-officedocument.presentationml.tags+xml"/>
  <Override PartName="/ppt/tags/tag7250.xml" ContentType="application/vnd.openxmlformats-officedocument.presentationml.tags+xml"/>
  <Override PartName="/ppt/tags/tag7251.xml" ContentType="application/vnd.openxmlformats-officedocument.presentationml.tags+xml"/>
  <Override PartName="/ppt/tags/tag7252.xml" ContentType="application/vnd.openxmlformats-officedocument.presentationml.tags+xml"/>
  <Override PartName="/ppt/tags/tag7253.xml" ContentType="application/vnd.openxmlformats-officedocument.presentationml.tags+xml"/>
  <Override PartName="/ppt/tags/tag7254.xml" ContentType="application/vnd.openxmlformats-officedocument.presentationml.tags+xml"/>
  <Override PartName="/ppt/tags/tag7255.xml" ContentType="application/vnd.openxmlformats-officedocument.presentationml.tags+xml"/>
  <Override PartName="/ppt/tags/tag7256.xml" ContentType="application/vnd.openxmlformats-officedocument.presentationml.tags+xml"/>
  <Override PartName="/ppt/tags/tag7257.xml" ContentType="application/vnd.openxmlformats-officedocument.presentationml.tags+xml"/>
  <Override PartName="/ppt/tags/tag7258.xml" ContentType="application/vnd.openxmlformats-officedocument.presentationml.tags+xml"/>
  <Override PartName="/ppt/tags/tag7259.xml" ContentType="application/vnd.openxmlformats-officedocument.presentationml.tags+xml"/>
  <Override PartName="/ppt/tags/tag726.xml" ContentType="application/vnd.openxmlformats-officedocument.presentationml.tags+xml"/>
  <Override PartName="/ppt/tags/tag7260.xml" ContentType="application/vnd.openxmlformats-officedocument.presentationml.tags+xml"/>
  <Override PartName="/ppt/tags/tag7261.xml" ContentType="application/vnd.openxmlformats-officedocument.presentationml.tags+xml"/>
  <Override PartName="/ppt/tags/tag7262.xml" ContentType="application/vnd.openxmlformats-officedocument.presentationml.tags+xml"/>
  <Override PartName="/ppt/tags/tag7263.xml" ContentType="application/vnd.openxmlformats-officedocument.presentationml.tags+xml"/>
  <Override PartName="/ppt/tags/tag7264.xml" ContentType="application/vnd.openxmlformats-officedocument.presentationml.tags+xml"/>
  <Override PartName="/ppt/tags/tag7265.xml" ContentType="application/vnd.openxmlformats-officedocument.presentationml.tags+xml"/>
  <Override PartName="/ppt/tags/tag7266.xml" ContentType="application/vnd.openxmlformats-officedocument.presentationml.tags+xml"/>
  <Override PartName="/ppt/tags/tag7267.xml" ContentType="application/vnd.openxmlformats-officedocument.presentationml.tags+xml"/>
  <Override PartName="/ppt/tags/tag7268.xml" ContentType="application/vnd.openxmlformats-officedocument.presentationml.tags+xml"/>
  <Override PartName="/ppt/tags/tag7269.xml" ContentType="application/vnd.openxmlformats-officedocument.presentationml.tags+xml"/>
  <Override PartName="/ppt/tags/tag727.xml" ContentType="application/vnd.openxmlformats-officedocument.presentationml.tags+xml"/>
  <Override PartName="/ppt/tags/tag7270.xml" ContentType="application/vnd.openxmlformats-officedocument.presentationml.tags+xml"/>
  <Override PartName="/ppt/tags/tag7271.xml" ContentType="application/vnd.openxmlformats-officedocument.presentationml.tags+xml"/>
  <Override PartName="/ppt/tags/tag7272.xml" ContentType="application/vnd.openxmlformats-officedocument.presentationml.tags+xml"/>
  <Override PartName="/ppt/tags/tag7273.xml" ContentType="application/vnd.openxmlformats-officedocument.presentationml.tags+xml"/>
  <Override PartName="/ppt/tags/tag7274.xml" ContentType="application/vnd.openxmlformats-officedocument.presentationml.tags+xml"/>
  <Override PartName="/ppt/tags/tag7275.xml" ContentType="application/vnd.openxmlformats-officedocument.presentationml.tags+xml"/>
  <Override PartName="/ppt/tags/tag7276.xml" ContentType="application/vnd.openxmlformats-officedocument.presentationml.tags+xml"/>
  <Override PartName="/ppt/tags/tag7277.xml" ContentType="application/vnd.openxmlformats-officedocument.presentationml.tags+xml"/>
  <Override PartName="/ppt/tags/tag7278.xml" ContentType="application/vnd.openxmlformats-officedocument.presentationml.tags+xml"/>
  <Override PartName="/ppt/tags/tag7279.xml" ContentType="application/vnd.openxmlformats-officedocument.presentationml.tags+xml"/>
  <Override PartName="/ppt/tags/tag728.xml" ContentType="application/vnd.openxmlformats-officedocument.presentationml.tags+xml"/>
  <Override PartName="/ppt/tags/tag7280.xml" ContentType="application/vnd.openxmlformats-officedocument.presentationml.tags+xml"/>
  <Override PartName="/ppt/tags/tag7281.xml" ContentType="application/vnd.openxmlformats-officedocument.presentationml.tags+xml"/>
  <Override PartName="/ppt/tags/tag7282.xml" ContentType="application/vnd.openxmlformats-officedocument.presentationml.tags+xml"/>
  <Override PartName="/ppt/tags/tag7283.xml" ContentType="application/vnd.openxmlformats-officedocument.presentationml.tags+xml"/>
  <Override PartName="/ppt/tags/tag7284.xml" ContentType="application/vnd.openxmlformats-officedocument.presentationml.tags+xml"/>
  <Override PartName="/ppt/tags/tag7285.xml" ContentType="application/vnd.openxmlformats-officedocument.presentationml.tags+xml"/>
  <Override PartName="/ppt/tags/tag7286.xml" ContentType="application/vnd.openxmlformats-officedocument.presentationml.tags+xml"/>
  <Override PartName="/ppt/tags/tag7287.xml" ContentType="application/vnd.openxmlformats-officedocument.presentationml.tags+xml"/>
  <Override PartName="/ppt/tags/tag7288.xml" ContentType="application/vnd.openxmlformats-officedocument.presentationml.tags+xml"/>
  <Override PartName="/ppt/tags/tag7289.xml" ContentType="application/vnd.openxmlformats-officedocument.presentationml.tags+xml"/>
  <Override PartName="/ppt/tags/tag729.xml" ContentType="application/vnd.openxmlformats-officedocument.presentationml.tags+xml"/>
  <Override PartName="/ppt/tags/tag7290.xml" ContentType="application/vnd.openxmlformats-officedocument.presentationml.tags+xml"/>
  <Override PartName="/ppt/tags/tag7291.xml" ContentType="application/vnd.openxmlformats-officedocument.presentationml.tags+xml"/>
  <Override PartName="/ppt/tags/tag7292.xml" ContentType="application/vnd.openxmlformats-officedocument.presentationml.tags+xml"/>
  <Override PartName="/ppt/tags/tag7293.xml" ContentType="application/vnd.openxmlformats-officedocument.presentationml.tags+xml"/>
  <Override PartName="/ppt/tags/tag7294.xml" ContentType="application/vnd.openxmlformats-officedocument.presentationml.tags+xml"/>
  <Override PartName="/ppt/tags/tag7295.xml" ContentType="application/vnd.openxmlformats-officedocument.presentationml.tags+xml"/>
  <Override PartName="/ppt/tags/tag7296.xml" ContentType="application/vnd.openxmlformats-officedocument.presentationml.tags+xml"/>
  <Override PartName="/ppt/tags/tag7297.xml" ContentType="application/vnd.openxmlformats-officedocument.presentationml.tags+xml"/>
  <Override PartName="/ppt/tags/tag7298.xml" ContentType="application/vnd.openxmlformats-officedocument.presentationml.tags+xml"/>
  <Override PartName="/ppt/tags/tag729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00.xml" ContentType="application/vnd.openxmlformats-officedocument.presentationml.tags+xml"/>
  <Override PartName="/ppt/tags/tag7301.xml" ContentType="application/vnd.openxmlformats-officedocument.presentationml.tags+xml"/>
  <Override PartName="/ppt/tags/tag7302.xml" ContentType="application/vnd.openxmlformats-officedocument.presentationml.tags+xml"/>
  <Override PartName="/ppt/tags/tag7303.xml" ContentType="application/vnd.openxmlformats-officedocument.presentationml.tags+xml"/>
  <Override PartName="/ppt/tags/tag7304.xml" ContentType="application/vnd.openxmlformats-officedocument.presentationml.tags+xml"/>
  <Override PartName="/ppt/tags/tag7305.xml" ContentType="application/vnd.openxmlformats-officedocument.presentationml.tags+xml"/>
  <Override PartName="/ppt/tags/tag7306.xml" ContentType="application/vnd.openxmlformats-officedocument.presentationml.tags+xml"/>
  <Override PartName="/ppt/tags/tag7307.xml" ContentType="application/vnd.openxmlformats-officedocument.presentationml.tags+xml"/>
  <Override PartName="/ppt/tags/tag7308.xml" ContentType="application/vnd.openxmlformats-officedocument.presentationml.tags+xml"/>
  <Override PartName="/ppt/tags/tag7309.xml" ContentType="application/vnd.openxmlformats-officedocument.presentationml.tags+xml"/>
  <Override PartName="/ppt/tags/tag731.xml" ContentType="application/vnd.openxmlformats-officedocument.presentationml.tags+xml"/>
  <Override PartName="/ppt/tags/tag7310.xml" ContentType="application/vnd.openxmlformats-officedocument.presentationml.tags+xml"/>
  <Override PartName="/ppt/tags/tag7311.xml" ContentType="application/vnd.openxmlformats-officedocument.presentationml.tags+xml"/>
  <Override PartName="/ppt/tags/tag7312.xml" ContentType="application/vnd.openxmlformats-officedocument.presentationml.tags+xml"/>
  <Override PartName="/ppt/tags/tag7313.xml" ContentType="application/vnd.openxmlformats-officedocument.presentationml.tags+xml"/>
  <Override PartName="/ppt/tags/tag7314.xml" ContentType="application/vnd.openxmlformats-officedocument.presentationml.tags+xml"/>
  <Override PartName="/ppt/tags/tag7315.xml" ContentType="application/vnd.openxmlformats-officedocument.presentationml.tags+xml"/>
  <Override PartName="/ppt/tags/tag7316.xml" ContentType="application/vnd.openxmlformats-officedocument.presentationml.tags+xml"/>
  <Override PartName="/ppt/tags/tag7317.xml" ContentType="application/vnd.openxmlformats-officedocument.presentationml.tags+xml"/>
  <Override PartName="/ppt/tags/tag7318.xml" ContentType="application/vnd.openxmlformats-officedocument.presentationml.tags+xml"/>
  <Override PartName="/ppt/tags/tag7319.xml" ContentType="application/vnd.openxmlformats-officedocument.presentationml.tags+xml"/>
  <Override PartName="/ppt/tags/tag732.xml" ContentType="application/vnd.openxmlformats-officedocument.presentationml.tags+xml"/>
  <Override PartName="/ppt/tags/tag7320.xml" ContentType="application/vnd.openxmlformats-officedocument.presentationml.tags+xml"/>
  <Override PartName="/ppt/tags/tag7321.xml" ContentType="application/vnd.openxmlformats-officedocument.presentationml.tags+xml"/>
  <Override PartName="/ppt/tags/tag7322.xml" ContentType="application/vnd.openxmlformats-officedocument.presentationml.tags+xml"/>
  <Override PartName="/ppt/tags/tag7323.xml" ContentType="application/vnd.openxmlformats-officedocument.presentationml.tags+xml"/>
  <Override PartName="/ppt/tags/tag7324.xml" ContentType="application/vnd.openxmlformats-officedocument.presentationml.tags+xml"/>
  <Override PartName="/ppt/tags/tag7325.xml" ContentType="application/vnd.openxmlformats-officedocument.presentationml.tags+xml"/>
  <Override PartName="/ppt/tags/tag7326.xml" ContentType="application/vnd.openxmlformats-officedocument.presentationml.tags+xml"/>
  <Override PartName="/ppt/tags/tag7327.xml" ContentType="application/vnd.openxmlformats-officedocument.presentationml.tags+xml"/>
  <Override PartName="/ppt/tags/tag7328.xml" ContentType="application/vnd.openxmlformats-officedocument.presentationml.tags+xml"/>
  <Override PartName="/ppt/tags/tag7329.xml" ContentType="application/vnd.openxmlformats-officedocument.presentationml.tags+xml"/>
  <Override PartName="/ppt/tags/tag733.xml" ContentType="application/vnd.openxmlformats-officedocument.presentationml.tags+xml"/>
  <Override PartName="/ppt/tags/tag7330.xml" ContentType="application/vnd.openxmlformats-officedocument.presentationml.tags+xml"/>
  <Override PartName="/ppt/tags/tag7331.xml" ContentType="application/vnd.openxmlformats-officedocument.presentationml.tags+xml"/>
  <Override PartName="/ppt/tags/tag7332.xml" ContentType="application/vnd.openxmlformats-officedocument.presentationml.tags+xml"/>
  <Override PartName="/ppt/tags/tag7333.xml" ContentType="application/vnd.openxmlformats-officedocument.presentationml.tags+xml"/>
  <Override PartName="/ppt/tags/tag7334.xml" ContentType="application/vnd.openxmlformats-officedocument.presentationml.tags+xml"/>
  <Override PartName="/ppt/tags/tag7335.xml" ContentType="application/vnd.openxmlformats-officedocument.presentationml.tags+xml"/>
  <Override PartName="/ppt/tags/tag7336.xml" ContentType="application/vnd.openxmlformats-officedocument.presentationml.tags+xml"/>
  <Override PartName="/ppt/tags/tag7337.xml" ContentType="application/vnd.openxmlformats-officedocument.presentationml.tags+xml"/>
  <Override PartName="/ppt/tags/tag7338.xml" ContentType="application/vnd.openxmlformats-officedocument.presentationml.tags+xml"/>
  <Override PartName="/ppt/tags/tag7339.xml" ContentType="application/vnd.openxmlformats-officedocument.presentationml.tags+xml"/>
  <Override PartName="/ppt/tags/tag734.xml" ContentType="application/vnd.openxmlformats-officedocument.presentationml.tags+xml"/>
  <Override PartName="/ppt/tags/tag7340.xml" ContentType="application/vnd.openxmlformats-officedocument.presentationml.tags+xml"/>
  <Override PartName="/ppt/tags/tag7341.xml" ContentType="application/vnd.openxmlformats-officedocument.presentationml.tags+xml"/>
  <Override PartName="/ppt/tags/tag7342.xml" ContentType="application/vnd.openxmlformats-officedocument.presentationml.tags+xml"/>
  <Override PartName="/ppt/tags/tag7343.xml" ContentType="application/vnd.openxmlformats-officedocument.presentationml.tags+xml"/>
  <Override PartName="/ppt/tags/tag7344.xml" ContentType="application/vnd.openxmlformats-officedocument.presentationml.tags+xml"/>
  <Override PartName="/ppt/tags/tag7345.xml" ContentType="application/vnd.openxmlformats-officedocument.presentationml.tags+xml"/>
  <Override PartName="/ppt/tags/tag7346.xml" ContentType="application/vnd.openxmlformats-officedocument.presentationml.tags+xml"/>
  <Override PartName="/ppt/tags/tag7347.xml" ContentType="application/vnd.openxmlformats-officedocument.presentationml.tags+xml"/>
  <Override PartName="/ppt/tags/tag7348.xml" ContentType="application/vnd.openxmlformats-officedocument.presentationml.tags+xml"/>
  <Override PartName="/ppt/tags/tag7349.xml" ContentType="application/vnd.openxmlformats-officedocument.presentationml.tags+xml"/>
  <Override PartName="/ppt/tags/tag735.xml" ContentType="application/vnd.openxmlformats-officedocument.presentationml.tags+xml"/>
  <Override PartName="/ppt/tags/tag7350.xml" ContentType="application/vnd.openxmlformats-officedocument.presentationml.tags+xml"/>
  <Override PartName="/ppt/tags/tag7351.xml" ContentType="application/vnd.openxmlformats-officedocument.presentationml.tags+xml"/>
  <Override PartName="/ppt/tags/tag7352.xml" ContentType="application/vnd.openxmlformats-officedocument.presentationml.tags+xml"/>
  <Override PartName="/ppt/tags/tag7353.xml" ContentType="application/vnd.openxmlformats-officedocument.presentationml.tags+xml"/>
  <Override PartName="/ppt/tags/tag7354.xml" ContentType="application/vnd.openxmlformats-officedocument.presentationml.tags+xml"/>
  <Override PartName="/ppt/tags/tag7355.xml" ContentType="application/vnd.openxmlformats-officedocument.presentationml.tags+xml"/>
  <Override PartName="/ppt/tags/tag7356.xml" ContentType="application/vnd.openxmlformats-officedocument.presentationml.tags+xml"/>
  <Override PartName="/ppt/tags/tag7357.xml" ContentType="application/vnd.openxmlformats-officedocument.presentationml.tags+xml"/>
  <Override PartName="/ppt/tags/tag7358.xml" ContentType="application/vnd.openxmlformats-officedocument.presentationml.tags+xml"/>
  <Override PartName="/ppt/tags/tag7359.xml" ContentType="application/vnd.openxmlformats-officedocument.presentationml.tags+xml"/>
  <Override PartName="/ppt/tags/tag736.xml" ContentType="application/vnd.openxmlformats-officedocument.presentationml.tags+xml"/>
  <Override PartName="/ppt/tags/tag7360.xml" ContentType="application/vnd.openxmlformats-officedocument.presentationml.tags+xml"/>
  <Override PartName="/ppt/tags/tag7361.xml" ContentType="application/vnd.openxmlformats-officedocument.presentationml.tags+xml"/>
  <Override PartName="/ppt/tags/tag7362.xml" ContentType="application/vnd.openxmlformats-officedocument.presentationml.tags+xml"/>
  <Override PartName="/ppt/tags/tag7363.xml" ContentType="application/vnd.openxmlformats-officedocument.presentationml.tags+xml"/>
  <Override PartName="/ppt/tags/tag7364.xml" ContentType="application/vnd.openxmlformats-officedocument.presentationml.tags+xml"/>
  <Override PartName="/ppt/tags/tag7365.xml" ContentType="application/vnd.openxmlformats-officedocument.presentationml.tags+xml"/>
  <Override PartName="/ppt/tags/tag7366.xml" ContentType="application/vnd.openxmlformats-officedocument.presentationml.tags+xml"/>
  <Override PartName="/ppt/tags/tag7367.xml" ContentType="application/vnd.openxmlformats-officedocument.presentationml.tags+xml"/>
  <Override PartName="/ppt/tags/tag7368.xml" ContentType="application/vnd.openxmlformats-officedocument.presentationml.tags+xml"/>
  <Override PartName="/ppt/tags/tag7369.xml" ContentType="application/vnd.openxmlformats-officedocument.presentationml.tags+xml"/>
  <Override PartName="/ppt/tags/tag737.xml" ContentType="application/vnd.openxmlformats-officedocument.presentationml.tags+xml"/>
  <Override PartName="/ppt/tags/tag7370.xml" ContentType="application/vnd.openxmlformats-officedocument.presentationml.tags+xml"/>
  <Override PartName="/ppt/tags/tag7371.xml" ContentType="application/vnd.openxmlformats-officedocument.presentationml.tags+xml"/>
  <Override PartName="/ppt/tags/tag7372.xml" ContentType="application/vnd.openxmlformats-officedocument.presentationml.tags+xml"/>
  <Override PartName="/ppt/tags/tag7373.xml" ContentType="application/vnd.openxmlformats-officedocument.presentationml.tags+xml"/>
  <Override PartName="/ppt/tags/tag7374.xml" ContentType="application/vnd.openxmlformats-officedocument.presentationml.tags+xml"/>
  <Override PartName="/ppt/tags/tag7375.xml" ContentType="application/vnd.openxmlformats-officedocument.presentationml.tags+xml"/>
  <Override PartName="/ppt/tags/tag7376.xml" ContentType="application/vnd.openxmlformats-officedocument.presentationml.tags+xml"/>
  <Override PartName="/ppt/tags/tag7377.xml" ContentType="application/vnd.openxmlformats-officedocument.presentationml.tags+xml"/>
  <Override PartName="/ppt/tags/tag7378.xml" ContentType="application/vnd.openxmlformats-officedocument.presentationml.tags+xml"/>
  <Override PartName="/ppt/tags/tag7379.xml" ContentType="application/vnd.openxmlformats-officedocument.presentationml.tags+xml"/>
  <Override PartName="/ppt/tags/tag738.xml" ContentType="application/vnd.openxmlformats-officedocument.presentationml.tags+xml"/>
  <Override PartName="/ppt/tags/tag7380.xml" ContentType="application/vnd.openxmlformats-officedocument.presentationml.tags+xml"/>
  <Override PartName="/ppt/tags/tag7381.xml" ContentType="application/vnd.openxmlformats-officedocument.presentationml.tags+xml"/>
  <Override PartName="/ppt/tags/tag7382.xml" ContentType="application/vnd.openxmlformats-officedocument.presentationml.tags+xml"/>
  <Override PartName="/ppt/tags/tag7383.xml" ContentType="application/vnd.openxmlformats-officedocument.presentationml.tags+xml"/>
  <Override PartName="/ppt/tags/tag7384.xml" ContentType="application/vnd.openxmlformats-officedocument.presentationml.tags+xml"/>
  <Override PartName="/ppt/tags/tag7385.xml" ContentType="application/vnd.openxmlformats-officedocument.presentationml.tags+xml"/>
  <Override PartName="/ppt/tags/tag7386.xml" ContentType="application/vnd.openxmlformats-officedocument.presentationml.tags+xml"/>
  <Override PartName="/ppt/tags/tag7387.xml" ContentType="application/vnd.openxmlformats-officedocument.presentationml.tags+xml"/>
  <Override PartName="/ppt/tags/tag7388.xml" ContentType="application/vnd.openxmlformats-officedocument.presentationml.tags+xml"/>
  <Override PartName="/ppt/tags/tag7389.xml" ContentType="application/vnd.openxmlformats-officedocument.presentationml.tags+xml"/>
  <Override PartName="/ppt/tags/tag739.xml" ContentType="application/vnd.openxmlformats-officedocument.presentationml.tags+xml"/>
  <Override PartName="/ppt/tags/tag7390.xml" ContentType="application/vnd.openxmlformats-officedocument.presentationml.tags+xml"/>
  <Override PartName="/ppt/tags/tag7391.xml" ContentType="application/vnd.openxmlformats-officedocument.presentationml.tags+xml"/>
  <Override PartName="/ppt/tags/tag7392.xml" ContentType="application/vnd.openxmlformats-officedocument.presentationml.tags+xml"/>
  <Override PartName="/ppt/tags/tag7393.xml" ContentType="application/vnd.openxmlformats-officedocument.presentationml.tags+xml"/>
  <Override PartName="/ppt/tags/tag7394.xml" ContentType="application/vnd.openxmlformats-officedocument.presentationml.tags+xml"/>
  <Override PartName="/ppt/tags/tag7395.xml" ContentType="application/vnd.openxmlformats-officedocument.presentationml.tags+xml"/>
  <Override PartName="/ppt/tags/tag7396.xml" ContentType="application/vnd.openxmlformats-officedocument.presentationml.tags+xml"/>
  <Override PartName="/ppt/tags/tag7397.xml" ContentType="application/vnd.openxmlformats-officedocument.presentationml.tags+xml"/>
  <Override PartName="/ppt/tags/tag7398.xml" ContentType="application/vnd.openxmlformats-officedocument.presentationml.tags+xml"/>
  <Override PartName="/ppt/tags/tag739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00.xml" ContentType="application/vnd.openxmlformats-officedocument.presentationml.tags+xml"/>
  <Override PartName="/ppt/tags/tag7401.xml" ContentType="application/vnd.openxmlformats-officedocument.presentationml.tags+xml"/>
  <Override PartName="/ppt/tags/tag7402.xml" ContentType="application/vnd.openxmlformats-officedocument.presentationml.tags+xml"/>
  <Override PartName="/ppt/tags/tag7403.xml" ContentType="application/vnd.openxmlformats-officedocument.presentationml.tags+xml"/>
  <Override PartName="/ppt/tags/tag7404.xml" ContentType="application/vnd.openxmlformats-officedocument.presentationml.tags+xml"/>
  <Override PartName="/ppt/tags/tag7405.xml" ContentType="application/vnd.openxmlformats-officedocument.presentationml.tags+xml"/>
  <Override PartName="/ppt/tags/tag7406.xml" ContentType="application/vnd.openxmlformats-officedocument.presentationml.tags+xml"/>
  <Override PartName="/ppt/tags/tag7407.xml" ContentType="application/vnd.openxmlformats-officedocument.presentationml.tags+xml"/>
  <Override PartName="/ppt/tags/tag7408.xml" ContentType="application/vnd.openxmlformats-officedocument.presentationml.tags+xml"/>
  <Override PartName="/ppt/tags/tag7409.xml" ContentType="application/vnd.openxmlformats-officedocument.presentationml.tags+xml"/>
  <Override PartName="/ppt/tags/tag741.xml" ContentType="application/vnd.openxmlformats-officedocument.presentationml.tags+xml"/>
  <Override PartName="/ppt/tags/tag7410.xml" ContentType="application/vnd.openxmlformats-officedocument.presentationml.tags+xml"/>
  <Override PartName="/ppt/tags/tag7411.xml" ContentType="application/vnd.openxmlformats-officedocument.presentationml.tags+xml"/>
  <Override PartName="/ppt/tags/tag7412.xml" ContentType="application/vnd.openxmlformats-officedocument.presentationml.tags+xml"/>
  <Override PartName="/ppt/tags/tag7413.xml" ContentType="application/vnd.openxmlformats-officedocument.presentationml.tags+xml"/>
  <Override PartName="/ppt/tags/tag7414.xml" ContentType="application/vnd.openxmlformats-officedocument.presentationml.tags+xml"/>
  <Override PartName="/ppt/tags/tag7415.xml" ContentType="application/vnd.openxmlformats-officedocument.presentationml.tags+xml"/>
  <Override PartName="/ppt/tags/tag7416.xml" ContentType="application/vnd.openxmlformats-officedocument.presentationml.tags+xml"/>
  <Override PartName="/ppt/tags/tag7417.xml" ContentType="application/vnd.openxmlformats-officedocument.presentationml.tags+xml"/>
  <Override PartName="/ppt/tags/tag7418.xml" ContentType="application/vnd.openxmlformats-officedocument.presentationml.tags+xml"/>
  <Override PartName="/ppt/tags/tag7419.xml" ContentType="application/vnd.openxmlformats-officedocument.presentationml.tags+xml"/>
  <Override PartName="/ppt/tags/tag742.xml" ContentType="application/vnd.openxmlformats-officedocument.presentationml.tags+xml"/>
  <Override PartName="/ppt/tags/tag7420.xml" ContentType="application/vnd.openxmlformats-officedocument.presentationml.tags+xml"/>
  <Override PartName="/ppt/tags/tag7421.xml" ContentType="application/vnd.openxmlformats-officedocument.presentationml.tags+xml"/>
  <Override PartName="/ppt/tags/tag7422.xml" ContentType="application/vnd.openxmlformats-officedocument.presentationml.tags+xml"/>
  <Override PartName="/ppt/tags/tag7423.xml" ContentType="application/vnd.openxmlformats-officedocument.presentationml.tags+xml"/>
  <Override PartName="/ppt/tags/tag7424.xml" ContentType="application/vnd.openxmlformats-officedocument.presentationml.tags+xml"/>
  <Override PartName="/ppt/tags/tag7425.xml" ContentType="application/vnd.openxmlformats-officedocument.presentationml.tags+xml"/>
  <Override PartName="/ppt/tags/tag7426.xml" ContentType="application/vnd.openxmlformats-officedocument.presentationml.tags+xml"/>
  <Override PartName="/ppt/tags/tag7427.xml" ContentType="application/vnd.openxmlformats-officedocument.presentationml.tags+xml"/>
  <Override PartName="/ppt/tags/tag7428.xml" ContentType="application/vnd.openxmlformats-officedocument.presentationml.tags+xml"/>
  <Override PartName="/ppt/tags/tag7429.xml" ContentType="application/vnd.openxmlformats-officedocument.presentationml.tags+xml"/>
  <Override PartName="/ppt/tags/tag743.xml" ContentType="application/vnd.openxmlformats-officedocument.presentationml.tags+xml"/>
  <Override PartName="/ppt/tags/tag7430.xml" ContentType="application/vnd.openxmlformats-officedocument.presentationml.tags+xml"/>
  <Override PartName="/ppt/tags/tag7431.xml" ContentType="application/vnd.openxmlformats-officedocument.presentationml.tags+xml"/>
  <Override PartName="/ppt/tags/tag7432.xml" ContentType="application/vnd.openxmlformats-officedocument.presentationml.tags+xml"/>
  <Override PartName="/ppt/tags/tag7433.xml" ContentType="application/vnd.openxmlformats-officedocument.presentationml.tags+xml"/>
  <Override PartName="/ppt/tags/tag7434.xml" ContentType="application/vnd.openxmlformats-officedocument.presentationml.tags+xml"/>
  <Override PartName="/ppt/tags/tag7435.xml" ContentType="application/vnd.openxmlformats-officedocument.presentationml.tags+xml"/>
  <Override PartName="/ppt/tags/tag7436.xml" ContentType="application/vnd.openxmlformats-officedocument.presentationml.tags+xml"/>
  <Override PartName="/ppt/tags/tag7437.xml" ContentType="application/vnd.openxmlformats-officedocument.presentationml.tags+xml"/>
  <Override PartName="/ppt/tags/tag7438.xml" ContentType="application/vnd.openxmlformats-officedocument.presentationml.tags+xml"/>
  <Override PartName="/ppt/tags/tag7439.xml" ContentType="application/vnd.openxmlformats-officedocument.presentationml.tags+xml"/>
  <Override PartName="/ppt/tags/tag744.xml" ContentType="application/vnd.openxmlformats-officedocument.presentationml.tags+xml"/>
  <Override PartName="/ppt/tags/tag7440.xml" ContentType="application/vnd.openxmlformats-officedocument.presentationml.tags+xml"/>
  <Override PartName="/ppt/tags/tag7441.xml" ContentType="application/vnd.openxmlformats-officedocument.presentationml.tags+xml"/>
  <Override PartName="/ppt/tags/tag7442.xml" ContentType="application/vnd.openxmlformats-officedocument.presentationml.tags+xml"/>
  <Override PartName="/ppt/tags/tag7443.xml" ContentType="application/vnd.openxmlformats-officedocument.presentationml.tags+xml"/>
  <Override PartName="/ppt/tags/tag7444.xml" ContentType="application/vnd.openxmlformats-officedocument.presentationml.tags+xml"/>
  <Override PartName="/ppt/tags/tag7445.xml" ContentType="application/vnd.openxmlformats-officedocument.presentationml.tags+xml"/>
  <Override PartName="/ppt/tags/tag7446.xml" ContentType="application/vnd.openxmlformats-officedocument.presentationml.tags+xml"/>
  <Override PartName="/ppt/tags/tag7447.xml" ContentType="application/vnd.openxmlformats-officedocument.presentationml.tags+xml"/>
  <Override PartName="/ppt/tags/tag7448.xml" ContentType="application/vnd.openxmlformats-officedocument.presentationml.tags+xml"/>
  <Override PartName="/ppt/tags/tag7449.xml" ContentType="application/vnd.openxmlformats-officedocument.presentationml.tags+xml"/>
  <Override PartName="/ppt/tags/tag745.xml" ContentType="application/vnd.openxmlformats-officedocument.presentationml.tags+xml"/>
  <Override PartName="/ppt/tags/tag7450.xml" ContentType="application/vnd.openxmlformats-officedocument.presentationml.tags+xml"/>
  <Override PartName="/ppt/tags/tag7451.xml" ContentType="application/vnd.openxmlformats-officedocument.presentationml.tags+xml"/>
  <Override PartName="/ppt/tags/tag7452.xml" ContentType="application/vnd.openxmlformats-officedocument.presentationml.tags+xml"/>
  <Override PartName="/ppt/tags/tag7453.xml" ContentType="application/vnd.openxmlformats-officedocument.presentationml.tags+xml"/>
  <Override PartName="/ppt/tags/tag7454.xml" ContentType="application/vnd.openxmlformats-officedocument.presentationml.tags+xml"/>
  <Override PartName="/ppt/tags/tag7455.xml" ContentType="application/vnd.openxmlformats-officedocument.presentationml.tags+xml"/>
  <Override PartName="/ppt/tags/tag7456.xml" ContentType="application/vnd.openxmlformats-officedocument.presentationml.tags+xml"/>
  <Override PartName="/ppt/tags/tag7457.xml" ContentType="application/vnd.openxmlformats-officedocument.presentationml.tags+xml"/>
  <Override PartName="/ppt/tags/tag7458.xml" ContentType="application/vnd.openxmlformats-officedocument.presentationml.tags+xml"/>
  <Override PartName="/ppt/tags/tag7459.xml" ContentType="application/vnd.openxmlformats-officedocument.presentationml.tags+xml"/>
  <Override PartName="/ppt/tags/tag746.xml" ContentType="application/vnd.openxmlformats-officedocument.presentationml.tags+xml"/>
  <Override PartName="/ppt/tags/tag7460.xml" ContentType="application/vnd.openxmlformats-officedocument.presentationml.tags+xml"/>
  <Override PartName="/ppt/tags/tag7461.xml" ContentType="application/vnd.openxmlformats-officedocument.presentationml.tags+xml"/>
  <Override PartName="/ppt/tags/tag7462.xml" ContentType="application/vnd.openxmlformats-officedocument.presentationml.tags+xml"/>
  <Override PartName="/ppt/tags/tag7463.xml" ContentType="application/vnd.openxmlformats-officedocument.presentationml.tags+xml"/>
  <Override PartName="/ppt/tags/tag7464.xml" ContentType="application/vnd.openxmlformats-officedocument.presentationml.tags+xml"/>
  <Override PartName="/ppt/tags/tag7465.xml" ContentType="application/vnd.openxmlformats-officedocument.presentationml.tags+xml"/>
  <Override PartName="/ppt/tags/tag7466.xml" ContentType="application/vnd.openxmlformats-officedocument.presentationml.tags+xml"/>
  <Override PartName="/ppt/tags/tag7467.xml" ContentType="application/vnd.openxmlformats-officedocument.presentationml.tags+xml"/>
  <Override PartName="/ppt/tags/tag7468.xml" ContentType="application/vnd.openxmlformats-officedocument.presentationml.tags+xml"/>
  <Override PartName="/ppt/tags/tag7469.xml" ContentType="application/vnd.openxmlformats-officedocument.presentationml.tags+xml"/>
  <Override PartName="/ppt/tags/tag747.xml" ContentType="application/vnd.openxmlformats-officedocument.presentationml.tags+xml"/>
  <Override PartName="/ppt/tags/tag7470.xml" ContentType="application/vnd.openxmlformats-officedocument.presentationml.tags+xml"/>
  <Override PartName="/ppt/tags/tag7471.xml" ContentType="application/vnd.openxmlformats-officedocument.presentationml.tags+xml"/>
  <Override PartName="/ppt/tags/tag7472.xml" ContentType="application/vnd.openxmlformats-officedocument.presentationml.tags+xml"/>
  <Override PartName="/ppt/tags/tag7473.xml" ContentType="application/vnd.openxmlformats-officedocument.presentationml.tags+xml"/>
  <Override PartName="/ppt/tags/tag7474.xml" ContentType="application/vnd.openxmlformats-officedocument.presentationml.tags+xml"/>
  <Override PartName="/ppt/tags/tag7475.xml" ContentType="application/vnd.openxmlformats-officedocument.presentationml.tags+xml"/>
  <Override PartName="/ppt/tags/tag7476.xml" ContentType="application/vnd.openxmlformats-officedocument.presentationml.tags+xml"/>
  <Override PartName="/ppt/tags/tag7477.xml" ContentType="application/vnd.openxmlformats-officedocument.presentationml.tags+xml"/>
  <Override PartName="/ppt/tags/tag7478.xml" ContentType="application/vnd.openxmlformats-officedocument.presentationml.tags+xml"/>
  <Override PartName="/ppt/tags/tag7479.xml" ContentType="application/vnd.openxmlformats-officedocument.presentationml.tags+xml"/>
  <Override PartName="/ppt/tags/tag748.xml" ContentType="application/vnd.openxmlformats-officedocument.presentationml.tags+xml"/>
  <Override PartName="/ppt/tags/tag7480.xml" ContentType="application/vnd.openxmlformats-officedocument.presentationml.tags+xml"/>
  <Override PartName="/ppt/tags/tag7481.xml" ContentType="application/vnd.openxmlformats-officedocument.presentationml.tags+xml"/>
  <Override PartName="/ppt/tags/tag7482.xml" ContentType="application/vnd.openxmlformats-officedocument.presentationml.tags+xml"/>
  <Override PartName="/ppt/tags/tag7483.xml" ContentType="application/vnd.openxmlformats-officedocument.presentationml.tags+xml"/>
  <Override PartName="/ppt/tags/tag7484.xml" ContentType="application/vnd.openxmlformats-officedocument.presentationml.tags+xml"/>
  <Override PartName="/ppt/tags/tag7485.xml" ContentType="application/vnd.openxmlformats-officedocument.presentationml.tags+xml"/>
  <Override PartName="/ppt/tags/tag7486.xml" ContentType="application/vnd.openxmlformats-officedocument.presentationml.tags+xml"/>
  <Override PartName="/ppt/tags/tag7487.xml" ContentType="application/vnd.openxmlformats-officedocument.presentationml.tags+xml"/>
  <Override PartName="/ppt/tags/tag7488.xml" ContentType="application/vnd.openxmlformats-officedocument.presentationml.tags+xml"/>
  <Override PartName="/ppt/tags/tag7489.xml" ContentType="application/vnd.openxmlformats-officedocument.presentationml.tags+xml"/>
  <Override PartName="/ppt/tags/tag749.xml" ContentType="application/vnd.openxmlformats-officedocument.presentationml.tags+xml"/>
  <Override PartName="/ppt/tags/tag7490.xml" ContentType="application/vnd.openxmlformats-officedocument.presentationml.tags+xml"/>
  <Override PartName="/ppt/tags/tag7491.xml" ContentType="application/vnd.openxmlformats-officedocument.presentationml.tags+xml"/>
  <Override PartName="/ppt/tags/tag7492.xml" ContentType="application/vnd.openxmlformats-officedocument.presentationml.tags+xml"/>
  <Override PartName="/ppt/tags/tag7493.xml" ContentType="application/vnd.openxmlformats-officedocument.presentationml.tags+xml"/>
  <Override PartName="/ppt/tags/tag7494.xml" ContentType="application/vnd.openxmlformats-officedocument.presentationml.tags+xml"/>
  <Override PartName="/ppt/tags/tag7495.xml" ContentType="application/vnd.openxmlformats-officedocument.presentationml.tags+xml"/>
  <Override PartName="/ppt/tags/tag7496.xml" ContentType="application/vnd.openxmlformats-officedocument.presentationml.tags+xml"/>
  <Override PartName="/ppt/tags/tag7497.xml" ContentType="application/vnd.openxmlformats-officedocument.presentationml.tags+xml"/>
  <Override PartName="/ppt/tags/tag7498.xml" ContentType="application/vnd.openxmlformats-officedocument.presentationml.tags+xml"/>
  <Override PartName="/ppt/tags/tag749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00.xml" ContentType="application/vnd.openxmlformats-officedocument.presentationml.tags+xml"/>
  <Override PartName="/ppt/tags/tag7501.xml" ContentType="application/vnd.openxmlformats-officedocument.presentationml.tags+xml"/>
  <Override PartName="/ppt/tags/tag7502.xml" ContentType="application/vnd.openxmlformats-officedocument.presentationml.tags+xml"/>
  <Override PartName="/ppt/tags/tag7503.xml" ContentType="application/vnd.openxmlformats-officedocument.presentationml.tags+xml"/>
  <Override PartName="/ppt/tags/tag7504.xml" ContentType="application/vnd.openxmlformats-officedocument.presentationml.tags+xml"/>
  <Override PartName="/ppt/tags/tag7505.xml" ContentType="application/vnd.openxmlformats-officedocument.presentationml.tags+xml"/>
  <Override PartName="/ppt/tags/tag7506.xml" ContentType="application/vnd.openxmlformats-officedocument.presentationml.tags+xml"/>
  <Override PartName="/ppt/tags/tag7507.xml" ContentType="application/vnd.openxmlformats-officedocument.presentationml.tags+xml"/>
  <Override PartName="/ppt/tags/tag7508.xml" ContentType="application/vnd.openxmlformats-officedocument.presentationml.tags+xml"/>
  <Override PartName="/ppt/tags/tag7509.xml" ContentType="application/vnd.openxmlformats-officedocument.presentationml.tags+xml"/>
  <Override PartName="/ppt/tags/tag751.xml" ContentType="application/vnd.openxmlformats-officedocument.presentationml.tags+xml"/>
  <Override PartName="/ppt/tags/tag7510.xml" ContentType="application/vnd.openxmlformats-officedocument.presentationml.tags+xml"/>
  <Override PartName="/ppt/tags/tag7511.xml" ContentType="application/vnd.openxmlformats-officedocument.presentationml.tags+xml"/>
  <Override PartName="/ppt/tags/tag7512.xml" ContentType="application/vnd.openxmlformats-officedocument.presentationml.tags+xml"/>
  <Override PartName="/ppt/tags/tag7513.xml" ContentType="application/vnd.openxmlformats-officedocument.presentationml.tags+xml"/>
  <Override PartName="/ppt/tags/tag7514.xml" ContentType="application/vnd.openxmlformats-officedocument.presentationml.tags+xml"/>
  <Override PartName="/ppt/tags/tag7515.xml" ContentType="application/vnd.openxmlformats-officedocument.presentationml.tags+xml"/>
  <Override PartName="/ppt/tags/tag7516.xml" ContentType="application/vnd.openxmlformats-officedocument.presentationml.tags+xml"/>
  <Override PartName="/ppt/tags/tag7517.xml" ContentType="application/vnd.openxmlformats-officedocument.presentationml.tags+xml"/>
  <Override PartName="/ppt/tags/tag7518.xml" ContentType="application/vnd.openxmlformats-officedocument.presentationml.tags+xml"/>
  <Override PartName="/ppt/tags/tag7519.xml" ContentType="application/vnd.openxmlformats-officedocument.presentationml.tags+xml"/>
  <Override PartName="/ppt/tags/tag752.xml" ContentType="application/vnd.openxmlformats-officedocument.presentationml.tags+xml"/>
  <Override PartName="/ppt/tags/tag7520.xml" ContentType="application/vnd.openxmlformats-officedocument.presentationml.tags+xml"/>
  <Override PartName="/ppt/tags/tag7521.xml" ContentType="application/vnd.openxmlformats-officedocument.presentationml.tags+xml"/>
  <Override PartName="/ppt/tags/tag7522.xml" ContentType="application/vnd.openxmlformats-officedocument.presentationml.tags+xml"/>
  <Override PartName="/ppt/tags/tag7523.xml" ContentType="application/vnd.openxmlformats-officedocument.presentationml.tags+xml"/>
  <Override PartName="/ppt/tags/tag7524.xml" ContentType="application/vnd.openxmlformats-officedocument.presentationml.tags+xml"/>
  <Override PartName="/ppt/tags/tag7525.xml" ContentType="application/vnd.openxmlformats-officedocument.presentationml.tags+xml"/>
  <Override PartName="/ppt/tags/tag7526.xml" ContentType="application/vnd.openxmlformats-officedocument.presentationml.tags+xml"/>
  <Override PartName="/ppt/tags/tag7527.xml" ContentType="application/vnd.openxmlformats-officedocument.presentationml.tags+xml"/>
  <Override PartName="/ppt/tags/tag7528.xml" ContentType="application/vnd.openxmlformats-officedocument.presentationml.tags+xml"/>
  <Override PartName="/ppt/tags/tag7529.xml" ContentType="application/vnd.openxmlformats-officedocument.presentationml.tags+xml"/>
  <Override PartName="/ppt/tags/tag753.xml" ContentType="application/vnd.openxmlformats-officedocument.presentationml.tags+xml"/>
  <Override PartName="/ppt/tags/tag7530.xml" ContentType="application/vnd.openxmlformats-officedocument.presentationml.tags+xml"/>
  <Override PartName="/ppt/tags/tag7531.xml" ContentType="application/vnd.openxmlformats-officedocument.presentationml.tags+xml"/>
  <Override PartName="/ppt/tags/tag7532.xml" ContentType="application/vnd.openxmlformats-officedocument.presentationml.tags+xml"/>
  <Override PartName="/ppt/tags/tag7533.xml" ContentType="application/vnd.openxmlformats-officedocument.presentationml.tags+xml"/>
  <Override PartName="/ppt/tags/tag7534.xml" ContentType="application/vnd.openxmlformats-officedocument.presentationml.tags+xml"/>
  <Override PartName="/ppt/tags/tag7535.xml" ContentType="application/vnd.openxmlformats-officedocument.presentationml.tags+xml"/>
  <Override PartName="/ppt/tags/tag7536.xml" ContentType="application/vnd.openxmlformats-officedocument.presentationml.tags+xml"/>
  <Override PartName="/ppt/tags/tag7537.xml" ContentType="application/vnd.openxmlformats-officedocument.presentationml.tags+xml"/>
  <Override PartName="/ppt/tags/tag7538.xml" ContentType="application/vnd.openxmlformats-officedocument.presentationml.tags+xml"/>
  <Override PartName="/ppt/tags/tag7539.xml" ContentType="application/vnd.openxmlformats-officedocument.presentationml.tags+xml"/>
  <Override PartName="/ppt/tags/tag754.xml" ContentType="application/vnd.openxmlformats-officedocument.presentationml.tags+xml"/>
  <Override PartName="/ppt/tags/tag7540.xml" ContentType="application/vnd.openxmlformats-officedocument.presentationml.tags+xml"/>
  <Override PartName="/ppt/tags/tag7541.xml" ContentType="application/vnd.openxmlformats-officedocument.presentationml.tags+xml"/>
  <Override PartName="/ppt/tags/tag7542.xml" ContentType="application/vnd.openxmlformats-officedocument.presentationml.tags+xml"/>
  <Override PartName="/ppt/tags/tag7543.xml" ContentType="application/vnd.openxmlformats-officedocument.presentationml.tags+xml"/>
  <Override PartName="/ppt/tags/tag7544.xml" ContentType="application/vnd.openxmlformats-officedocument.presentationml.tags+xml"/>
  <Override PartName="/ppt/tags/tag7545.xml" ContentType="application/vnd.openxmlformats-officedocument.presentationml.tags+xml"/>
  <Override PartName="/ppt/tags/tag7546.xml" ContentType="application/vnd.openxmlformats-officedocument.presentationml.tags+xml"/>
  <Override PartName="/ppt/tags/tag7547.xml" ContentType="application/vnd.openxmlformats-officedocument.presentationml.tags+xml"/>
  <Override PartName="/ppt/tags/tag7548.xml" ContentType="application/vnd.openxmlformats-officedocument.presentationml.tags+xml"/>
  <Override PartName="/ppt/tags/tag7549.xml" ContentType="application/vnd.openxmlformats-officedocument.presentationml.tags+xml"/>
  <Override PartName="/ppt/tags/tag755.xml" ContentType="application/vnd.openxmlformats-officedocument.presentationml.tags+xml"/>
  <Override PartName="/ppt/tags/tag7550.xml" ContentType="application/vnd.openxmlformats-officedocument.presentationml.tags+xml"/>
  <Override PartName="/ppt/tags/tag7551.xml" ContentType="application/vnd.openxmlformats-officedocument.presentationml.tags+xml"/>
  <Override PartName="/ppt/tags/tag7552.xml" ContentType="application/vnd.openxmlformats-officedocument.presentationml.tags+xml"/>
  <Override PartName="/ppt/tags/tag7553.xml" ContentType="application/vnd.openxmlformats-officedocument.presentationml.tags+xml"/>
  <Override PartName="/ppt/tags/tag7554.xml" ContentType="application/vnd.openxmlformats-officedocument.presentationml.tags+xml"/>
  <Override PartName="/ppt/tags/tag7555.xml" ContentType="application/vnd.openxmlformats-officedocument.presentationml.tags+xml"/>
  <Override PartName="/ppt/tags/tag7556.xml" ContentType="application/vnd.openxmlformats-officedocument.presentationml.tags+xml"/>
  <Override PartName="/ppt/tags/tag7557.xml" ContentType="application/vnd.openxmlformats-officedocument.presentationml.tags+xml"/>
  <Override PartName="/ppt/tags/tag7558.xml" ContentType="application/vnd.openxmlformats-officedocument.presentationml.tags+xml"/>
  <Override PartName="/ppt/tags/tag7559.xml" ContentType="application/vnd.openxmlformats-officedocument.presentationml.tags+xml"/>
  <Override PartName="/ppt/tags/tag756.xml" ContentType="application/vnd.openxmlformats-officedocument.presentationml.tags+xml"/>
  <Override PartName="/ppt/tags/tag7560.xml" ContentType="application/vnd.openxmlformats-officedocument.presentationml.tags+xml"/>
  <Override PartName="/ppt/tags/tag7561.xml" ContentType="application/vnd.openxmlformats-officedocument.presentationml.tags+xml"/>
  <Override PartName="/ppt/tags/tag7562.xml" ContentType="application/vnd.openxmlformats-officedocument.presentationml.tags+xml"/>
  <Override PartName="/ppt/tags/tag7563.xml" ContentType="application/vnd.openxmlformats-officedocument.presentationml.tags+xml"/>
  <Override PartName="/ppt/tags/tag7564.xml" ContentType="application/vnd.openxmlformats-officedocument.presentationml.tags+xml"/>
  <Override PartName="/ppt/tags/tag7565.xml" ContentType="application/vnd.openxmlformats-officedocument.presentationml.tags+xml"/>
  <Override PartName="/ppt/tags/tag7566.xml" ContentType="application/vnd.openxmlformats-officedocument.presentationml.tags+xml"/>
  <Override PartName="/ppt/tags/tag7567.xml" ContentType="application/vnd.openxmlformats-officedocument.presentationml.tags+xml"/>
  <Override PartName="/ppt/tags/tag7568.xml" ContentType="application/vnd.openxmlformats-officedocument.presentationml.tags+xml"/>
  <Override PartName="/ppt/tags/tag7569.xml" ContentType="application/vnd.openxmlformats-officedocument.presentationml.tags+xml"/>
  <Override PartName="/ppt/tags/tag757.xml" ContentType="application/vnd.openxmlformats-officedocument.presentationml.tags+xml"/>
  <Override PartName="/ppt/tags/tag7570.xml" ContentType="application/vnd.openxmlformats-officedocument.presentationml.tags+xml"/>
  <Override PartName="/ppt/tags/tag7571.xml" ContentType="application/vnd.openxmlformats-officedocument.presentationml.tags+xml"/>
  <Override PartName="/ppt/tags/tag7572.xml" ContentType="application/vnd.openxmlformats-officedocument.presentationml.tags+xml"/>
  <Override PartName="/ppt/tags/tag7573.xml" ContentType="application/vnd.openxmlformats-officedocument.presentationml.tags+xml"/>
  <Override PartName="/ppt/tags/tag7574.xml" ContentType="application/vnd.openxmlformats-officedocument.presentationml.tags+xml"/>
  <Override PartName="/ppt/tags/tag7575.xml" ContentType="application/vnd.openxmlformats-officedocument.presentationml.tags+xml"/>
  <Override PartName="/ppt/tags/tag7576.xml" ContentType="application/vnd.openxmlformats-officedocument.presentationml.tags+xml"/>
  <Override PartName="/ppt/tags/tag7577.xml" ContentType="application/vnd.openxmlformats-officedocument.presentationml.tags+xml"/>
  <Override PartName="/ppt/tags/tag7578.xml" ContentType="application/vnd.openxmlformats-officedocument.presentationml.tags+xml"/>
  <Override PartName="/ppt/tags/tag7579.xml" ContentType="application/vnd.openxmlformats-officedocument.presentationml.tags+xml"/>
  <Override PartName="/ppt/tags/tag758.xml" ContentType="application/vnd.openxmlformats-officedocument.presentationml.tags+xml"/>
  <Override PartName="/ppt/tags/tag7580.xml" ContentType="application/vnd.openxmlformats-officedocument.presentationml.tags+xml"/>
  <Override PartName="/ppt/tags/tag7581.xml" ContentType="application/vnd.openxmlformats-officedocument.presentationml.tags+xml"/>
  <Override PartName="/ppt/tags/tag7582.xml" ContentType="application/vnd.openxmlformats-officedocument.presentationml.tags+xml"/>
  <Override PartName="/ppt/tags/tag7583.xml" ContentType="application/vnd.openxmlformats-officedocument.presentationml.tags+xml"/>
  <Override PartName="/ppt/tags/tag7584.xml" ContentType="application/vnd.openxmlformats-officedocument.presentationml.tags+xml"/>
  <Override PartName="/ppt/tags/tag7585.xml" ContentType="application/vnd.openxmlformats-officedocument.presentationml.tags+xml"/>
  <Override PartName="/ppt/tags/tag7586.xml" ContentType="application/vnd.openxmlformats-officedocument.presentationml.tags+xml"/>
  <Override PartName="/ppt/tags/tag7587.xml" ContentType="application/vnd.openxmlformats-officedocument.presentationml.tags+xml"/>
  <Override PartName="/ppt/tags/tag7588.xml" ContentType="application/vnd.openxmlformats-officedocument.presentationml.tags+xml"/>
  <Override PartName="/ppt/tags/tag7589.xml" ContentType="application/vnd.openxmlformats-officedocument.presentationml.tags+xml"/>
  <Override PartName="/ppt/tags/tag759.xml" ContentType="application/vnd.openxmlformats-officedocument.presentationml.tags+xml"/>
  <Override PartName="/ppt/tags/tag7590.xml" ContentType="application/vnd.openxmlformats-officedocument.presentationml.tags+xml"/>
  <Override PartName="/ppt/tags/tag7591.xml" ContentType="application/vnd.openxmlformats-officedocument.presentationml.tags+xml"/>
  <Override PartName="/ppt/tags/tag7592.xml" ContentType="application/vnd.openxmlformats-officedocument.presentationml.tags+xml"/>
  <Override PartName="/ppt/tags/tag7593.xml" ContentType="application/vnd.openxmlformats-officedocument.presentationml.tags+xml"/>
  <Override PartName="/ppt/tags/tag7594.xml" ContentType="application/vnd.openxmlformats-officedocument.presentationml.tags+xml"/>
  <Override PartName="/ppt/tags/tag7595.xml" ContentType="application/vnd.openxmlformats-officedocument.presentationml.tags+xml"/>
  <Override PartName="/ppt/tags/tag7596.xml" ContentType="application/vnd.openxmlformats-officedocument.presentationml.tags+xml"/>
  <Override PartName="/ppt/tags/tag7597.xml" ContentType="application/vnd.openxmlformats-officedocument.presentationml.tags+xml"/>
  <Override PartName="/ppt/tags/tag7598.xml" ContentType="application/vnd.openxmlformats-officedocument.presentationml.tags+xml"/>
  <Override PartName="/ppt/tags/tag759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00.xml" ContentType="application/vnd.openxmlformats-officedocument.presentationml.tags+xml"/>
  <Override PartName="/ppt/tags/tag7601.xml" ContentType="application/vnd.openxmlformats-officedocument.presentationml.tags+xml"/>
  <Override PartName="/ppt/tags/tag7602.xml" ContentType="application/vnd.openxmlformats-officedocument.presentationml.tags+xml"/>
  <Override PartName="/ppt/tags/tag7603.xml" ContentType="application/vnd.openxmlformats-officedocument.presentationml.tags+xml"/>
  <Override PartName="/ppt/tags/tag7604.xml" ContentType="application/vnd.openxmlformats-officedocument.presentationml.tags+xml"/>
  <Override PartName="/ppt/tags/tag7605.xml" ContentType="application/vnd.openxmlformats-officedocument.presentationml.tags+xml"/>
  <Override PartName="/ppt/tags/tag7606.xml" ContentType="application/vnd.openxmlformats-officedocument.presentationml.tags+xml"/>
  <Override PartName="/ppt/tags/tag7607.xml" ContentType="application/vnd.openxmlformats-officedocument.presentationml.tags+xml"/>
  <Override PartName="/ppt/tags/tag7608.xml" ContentType="application/vnd.openxmlformats-officedocument.presentationml.tags+xml"/>
  <Override PartName="/ppt/tags/tag7609.xml" ContentType="application/vnd.openxmlformats-officedocument.presentationml.tags+xml"/>
  <Override PartName="/ppt/tags/tag761.xml" ContentType="application/vnd.openxmlformats-officedocument.presentationml.tags+xml"/>
  <Override PartName="/ppt/tags/tag7610.xml" ContentType="application/vnd.openxmlformats-officedocument.presentationml.tags+xml"/>
  <Override PartName="/ppt/tags/tag7611.xml" ContentType="application/vnd.openxmlformats-officedocument.presentationml.tags+xml"/>
  <Override PartName="/ppt/tags/tag7612.xml" ContentType="application/vnd.openxmlformats-officedocument.presentationml.tags+xml"/>
  <Override PartName="/ppt/tags/tag7613.xml" ContentType="application/vnd.openxmlformats-officedocument.presentationml.tags+xml"/>
  <Override PartName="/ppt/tags/tag7614.xml" ContentType="application/vnd.openxmlformats-officedocument.presentationml.tags+xml"/>
  <Override PartName="/ppt/tags/tag7615.xml" ContentType="application/vnd.openxmlformats-officedocument.presentationml.tags+xml"/>
  <Override PartName="/ppt/tags/tag7616.xml" ContentType="application/vnd.openxmlformats-officedocument.presentationml.tags+xml"/>
  <Override PartName="/ppt/tags/tag7617.xml" ContentType="application/vnd.openxmlformats-officedocument.presentationml.tags+xml"/>
  <Override PartName="/ppt/tags/tag7618.xml" ContentType="application/vnd.openxmlformats-officedocument.presentationml.tags+xml"/>
  <Override PartName="/ppt/tags/tag7619.xml" ContentType="application/vnd.openxmlformats-officedocument.presentationml.tags+xml"/>
  <Override PartName="/ppt/tags/tag762.xml" ContentType="application/vnd.openxmlformats-officedocument.presentationml.tags+xml"/>
  <Override PartName="/ppt/tags/tag7620.xml" ContentType="application/vnd.openxmlformats-officedocument.presentationml.tags+xml"/>
  <Override PartName="/ppt/tags/tag7621.xml" ContentType="application/vnd.openxmlformats-officedocument.presentationml.tags+xml"/>
  <Override PartName="/ppt/tags/tag7622.xml" ContentType="application/vnd.openxmlformats-officedocument.presentationml.tags+xml"/>
  <Override PartName="/ppt/tags/tag7623.xml" ContentType="application/vnd.openxmlformats-officedocument.presentationml.tags+xml"/>
  <Override PartName="/ppt/tags/tag7624.xml" ContentType="application/vnd.openxmlformats-officedocument.presentationml.tags+xml"/>
  <Override PartName="/ppt/tags/tag7625.xml" ContentType="application/vnd.openxmlformats-officedocument.presentationml.tags+xml"/>
  <Override PartName="/ppt/tags/tag7626.xml" ContentType="application/vnd.openxmlformats-officedocument.presentationml.tags+xml"/>
  <Override PartName="/ppt/tags/tag7627.xml" ContentType="application/vnd.openxmlformats-officedocument.presentationml.tags+xml"/>
  <Override PartName="/ppt/tags/tag7628.xml" ContentType="application/vnd.openxmlformats-officedocument.presentationml.tags+xml"/>
  <Override PartName="/ppt/tags/tag7629.xml" ContentType="application/vnd.openxmlformats-officedocument.presentationml.tags+xml"/>
  <Override PartName="/ppt/tags/tag763.xml" ContentType="application/vnd.openxmlformats-officedocument.presentationml.tags+xml"/>
  <Override PartName="/ppt/tags/tag7630.xml" ContentType="application/vnd.openxmlformats-officedocument.presentationml.tags+xml"/>
  <Override PartName="/ppt/tags/tag7631.xml" ContentType="application/vnd.openxmlformats-officedocument.presentationml.tags+xml"/>
  <Override PartName="/ppt/tags/tag7632.xml" ContentType="application/vnd.openxmlformats-officedocument.presentationml.tags+xml"/>
  <Override PartName="/ppt/tags/tag7633.xml" ContentType="application/vnd.openxmlformats-officedocument.presentationml.tags+xml"/>
  <Override PartName="/ppt/tags/tag7634.xml" ContentType="application/vnd.openxmlformats-officedocument.presentationml.tags+xml"/>
  <Override PartName="/ppt/tags/tag7635.xml" ContentType="application/vnd.openxmlformats-officedocument.presentationml.tags+xml"/>
  <Override PartName="/ppt/tags/tag7636.xml" ContentType="application/vnd.openxmlformats-officedocument.presentationml.tags+xml"/>
  <Override PartName="/ppt/tags/tag7637.xml" ContentType="application/vnd.openxmlformats-officedocument.presentationml.tags+xml"/>
  <Override PartName="/ppt/tags/tag7638.xml" ContentType="application/vnd.openxmlformats-officedocument.presentationml.tags+xml"/>
  <Override PartName="/ppt/tags/tag7639.xml" ContentType="application/vnd.openxmlformats-officedocument.presentationml.tags+xml"/>
  <Override PartName="/ppt/tags/tag764.xml" ContentType="application/vnd.openxmlformats-officedocument.presentationml.tags+xml"/>
  <Override PartName="/ppt/tags/tag7640.xml" ContentType="application/vnd.openxmlformats-officedocument.presentationml.tags+xml"/>
  <Override PartName="/ppt/tags/tag7641.xml" ContentType="application/vnd.openxmlformats-officedocument.presentationml.tags+xml"/>
  <Override PartName="/ppt/tags/tag7642.xml" ContentType="application/vnd.openxmlformats-officedocument.presentationml.tags+xml"/>
  <Override PartName="/ppt/tags/tag7643.xml" ContentType="application/vnd.openxmlformats-officedocument.presentationml.tags+xml"/>
  <Override PartName="/ppt/tags/tag7644.xml" ContentType="application/vnd.openxmlformats-officedocument.presentationml.tags+xml"/>
  <Override PartName="/ppt/tags/tag7645.xml" ContentType="application/vnd.openxmlformats-officedocument.presentationml.tags+xml"/>
  <Override PartName="/ppt/tags/tag7646.xml" ContentType="application/vnd.openxmlformats-officedocument.presentationml.tags+xml"/>
  <Override PartName="/ppt/tags/tag7647.xml" ContentType="application/vnd.openxmlformats-officedocument.presentationml.tags+xml"/>
  <Override PartName="/ppt/tags/tag7648.xml" ContentType="application/vnd.openxmlformats-officedocument.presentationml.tags+xml"/>
  <Override PartName="/ppt/tags/tag7649.xml" ContentType="application/vnd.openxmlformats-officedocument.presentationml.tags+xml"/>
  <Override PartName="/ppt/tags/tag765.xml" ContentType="application/vnd.openxmlformats-officedocument.presentationml.tags+xml"/>
  <Override PartName="/ppt/tags/tag7650.xml" ContentType="application/vnd.openxmlformats-officedocument.presentationml.tags+xml"/>
  <Override PartName="/ppt/tags/tag7651.xml" ContentType="application/vnd.openxmlformats-officedocument.presentationml.tags+xml"/>
  <Override PartName="/ppt/tags/tag7652.xml" ContentType="application/vnd.openxmlformats-officedocument.presentationml.tags+xml"/>
  <Override PartName="/ppt/tags/tag7653.xml" ContentType="application/vnd.openxmlformats-officedocument.presentationml.tags+xml"/>
  <Override PartName="/ppt/tags/tag7654.xml" ContentType="application/vnd.openxmlformats-officedocument.presentationml.tags+xml"/>
  <Override PartName="/ppt/tags/tag7655.xml" ContentType="application/vnd.openxmlformats-officedocument.presentationml.tags+xml"/>
  <Override PartName="/ppt/tags/tag7656.xml" ContentType="application/vnd.openxmlformats-officedocument.presentationml.tags+xml"/>
  <Override PartName="/ppt/tags/tag7657.xml" ContentType="application/vnd.openxmlformats-officedocument.presentationml.tags+xml"/>
  <Override PartName="/ppt/tags/tag7658.xml" ContentType="application/vnd.openxmlformats-officedocument.presentationml.tags+xml"/>
  <Override PartName="/ppt/tags/tag7659.xml" ContentType="application/vnd.openxmlformats-officedocument.presentationml.tags+xml"/>
  <Override PartName="/ppt/tags/tag766.xml" ContentType="application/vnd.openxmlformats-officedocument.presentationml.tags+xml"/>
  <Override PartName="/ppt/tags/tag7660.xml" ContentType="application/vnd.openxmlformats-officedocument.presentationml.tags+xml"/>
  <Override PartName="/ppt/tags/tag7661.xml" ContentType="application/vnd.openxmlformats-officedocument.presentationml.tags+xml"/>
  <Override PartName="/ppt/tags/tag7662.xml" ContentType="application/vnd.openxmlformats-officedocument.presentationml.tags+xml"/>
  <Override PartName="/ppt/tags/tag7663.xml" ContentType="application/vnd.openxmlformats-officedocument.presentationml.tags+xml"/>
  <Override PartName="/ppt/tags/tag7664.xml" ContentType="application/vnd.openxmlformats-officedocument.presentationml.tags+xml"/>
  <Override PartName="/ppt/tags/tag7665.xml" ContentType="application/vnd.openxmlformats-officedocument.presentationml.tags+xml"/>
  <Override PartName="/ppt/tags/tag7666.xml" ContentType="application/vnd.openxmlformats-officedocument.presentationml.tags+xml"/>
  <Override PartName="/ppt/tags/tag7667.xml" ContentType="application/vnd.openxmlformats-officedocument.presentationml.tags+xml"/>
  <Override PartName="/ppt/tags/tag7668.xml" ContentType="application/vnd.openxmlformats-officedocument.presentationml.tags+xml"/>
  <Override PartName="/ppt/tags/tag7669.xml" ContentType="application/vnd.openxmlformats-officedocument.presentationml.tags+xml"/>
  <Override PartName="/ppt/tags/tag767.xml" ContentType="application/vnd.openxmlformats-officedocument.presentationml.tags+xml"/>
  <Override PartName="/ppt/tags/tag7670.xml" ContentType="application/vnd.openxmlformats-officedocument.presentationml.tags+xml"/>
  <Override PartName="/ppt/tags/tag7671.xml" ContentType="application/vnd.openxmlformats-officedocument.presentationml.tags+xml"/>
  <Override PartName="/ppt/tags/tag7672.xml" ContentType="application/vnd.openxmlformats-officedocument.presentationml.tags+xml"/>
  <Override PartName="/ppt/tags/tag7673.xml" ContentType="application/vnd.openxmlformats-officedocument.presentationml.tags+xml"/>
  <Override PartName="/ppt/tags/tag7674.xml" ContentType="application/vnd.openxmlformats-officedocument.presentationml.tags+xml"/>
  <Override PartName="/ppt/tags/tag7675.xml" ContentType="application/vnd.openxmlformats-officedocument.presentationml.tags+xml"/>
  <Override PartName="/ppt/tags/tag7676.xml" ContentType="application/vnd.openxmlformats-officedocument.presentationml.tags+xml"/>
  <Override PartName="/ppt/tags/tag7677.xml" ContentType="application/vnd.openxmlformats-officedocument.presentationml.tags+xml"/>
  <Override PartName="/ppt/tags/tag7678.xml" ContentType="application/vnd.openxmlformats-officedocument.presentationml.tags+xml"/>
  <Override PartName="/ppt/tags/tag7679.xml" ContentType="application/vnd.openxmlformats-officedocument.presentationml.tags+xml"/>
  <Override PartName="/ppt/tags/tag768.xml" ContentType="application/vnd.openxmlformats-officedocument.presentationml.tags+xml"/>
  <Override PartName="/ppt/tags/tag7680.xml" ContentType="application/vnd.openxmlformats-officedocument.presentationml.tags+xml"/>
  <Override PartName="/ppt/tags/tag7681.xml" ContentType="application/vnd.openxmlformats-officedocument.presentationml.tags+xml"/>
  <Override PartName="/ppt/tags/tag7682.xml" ContentType="application/vnd.openxmlformats-officedocument.presentationml.tags+xml"/>
  <Override PartName="/ppt/tags/tag7683.xml" ContentType="application/vnd.openxmlformats-officedocument.presentationml.tags+xml"/>
  <Override PartName="/ppt/tags/tag7684.xml" ContentType="application/vnd.openxmlformats-officedocument.presentationml.tags+xml"/>
  <Override PartName="/ppt/tags/tag7685.xml" ContentType="application/vnd.openxmlformats-officedocument.presentationml.tags+xml"/>
  <Override PartName="/ppt/tags/tag7686.xml" ContentType="application/vnd.openxmlformats-officedocument.presentationml.tags+xml"/>
  <Override PartName="/ppt/tags/tag7687.xml" ContentType="application/vnd.openxmlformats-officedocument.presentationml.tags+xml"/>
  <Override PartName="/ppt/tags/tag7688.xml" ContentType="application/vnd.openxmlformats-officedocument.presentationml.tags+xml"/>
  <Override PartName="/ppt/tags/tag7689.xml" ContentType="application/vnd.openxmlformats-officedocument.presentationml.tags+xml"/>
  <Override PartName="/ppt/tags/tag769.xml" ContentType="application/vnd.openxmlformats-officedocument.presentationml.tags+xml"/>
  <Override PartName="/ppt/tags/tag7690.xml" ContentType="application/vnd.openxmlformats-officedocument.presentationml.tags+xml"/>
  <Override PartName="/ppt/tags/tag7691.xml" ContentType="application/vnd.openxmlformats-officedocument.presentationml.tags+xml"/>
  <Override PartName="/ppt/tags/tag7692.xml" ContentType="application/vnd.openxmlformats-officedocument.presentationml.tags+xml"/>
  <Override PartName="/ppt/tags/tag7693.xml" ContentType="application/vnd.openxmlformats-officedocument.presentationml.tags+xml"/>
  <Override PartName="/ppt/tags/tag7694.xml" ContentType="application/vnd.openxmlformats-officedocument.presentationml.tags+xml"/>
  <Override PartName="/ppt/tags/tag7695.xml" ContentType="application/vnd.openxmlformats-officedocument.presentationml.tags+xml"/>
  <Override PartName="/ppt/tags/tag7696.xml" ContentType="application/vnd.openxmlformats-officedocument.presentationml.tags+xml"/>
  <Override PartName="/ppt/tags/tag7697.xml" ContentType="application/vnd.openxmlformats-officedocument.presentationml.tags+xml"/>
  <Override PartName="/ppt/tags/tag7698.xml" ContentType="application/vnd.openxmlformats-officedocument.presentationml.tags+xml"/>
  <Override PartName="/ppt/tags/tag769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00.xml" ContentType="application/vnd.openxmlformats-officedocument.presentationml.tags+xml"/>
  <Override PartName="/ppt/tags/tag7701.xml" ContentType="application/vnd.openxmlformats-officedocument.presentationml.tags+xml"/>
  <Override PartName="/ppt/tags/tag7702.xml" ContentType="application/vnd.openxmlformats-officedocument.presentationml.tags+xml"/>
  <Override PartName="/ppt/tags/tag7703.xml" ContentType="application/vnd.openxmlformats-officedocument.presentationml.tags+xml"/>
  <Override PartName="/ppt/tags/tag7704.xml" ContentType="application/vnd.openxmlformats-officedocument.presentationml.tags+xml"/>
  <Override PartName="/ppt/tags/tag7705.xml" ContentType="application/vnd.openxmlformats-officedocument.presentationml.tags+xml"/>
  <Override PartName="/ppt/tags/tag7706.xml" ContentType="application/vnd.openxmlformats-officedocument.presentationml.tags+xml"/>
  <Override PartName="/ppt/tags/tag7707.xml" ContentType="application/vnd.openxmlformats-officedocument.presentationml.tags+xml"/>
  <Override PartName="/ppt/tags/tag7708.xml" ContentType="application/vnd.openxmlformats-officedocument.presentationml.tags+xml"/>
  <Override PartName="/ppt/tags/tag7709.xml" ContentType="application/vnd.openxmlformats-officedocument.presentationml.tags+xml"/>
  <Override PartName="/ppt/tags/tag771.xml" ContentType="application/vnd.openxmlformats-officedocument.presentationml.tags+xml"/>
  <Override PartName="/ppt/tags/tag7710.xml" ContentType="application/vnd.openxmlformats-officedocument.presentationml.tags+xml"/>
  <Override PartName="/ppt/tags/tag7711.xml" ContentType="application/vnd.openxmlformats-officedocument.presentationml.tags+xml"/>
  <Override PartName="/ppt/tags/tag7712.xml" ContentType="application/vnd.openxmlformats-officedocument.presentationml.tags+xml"/>
  <Override PartName="/ppt/tags/tag7713.xml" ContentType="application/vnd.openxmlformats-officedocument.presentationml.tags+xml"/>
  <Override PartName="/ppt/tags/tag7714.xml" ContentType="application/vnd.openxmlformats-officedocument.presentationml.tags+xml"/>
  <Override PartName="/ppt/tags/tag7715.xml" ContentType="application/vnd.openxmlformats-officedocument.presentationml.tags+xml"/>
  <Override PartName="/ppt/tags/tag7716.xml" ContentType="application/vnd.openxmlformats-officedocument.presentationml.tags+xml"/>
  <Override PartName="/ppt/tags/tag7717.xml" ContentType="application/vnd.openxmlformats-officedocument.presentationml.tags+xml"/>
  <Override PartName="/ppt/tags/tag7718.xml" ContentType="application/vnd.openxmlformats-officedocument.presentationml.tags+xml"/>
  <Override PartName="/ppt/tags/tag7719.xml" ContentType="application/vnd.openxmlformats-officedocument.presentationml.tags+xml"/>
  <Override PartName="/ppt/tags/tag772.xml" ContentType="application/vnd.openxmlformats-officedocument.presentationml.tags+xml"/>
  <Override PartName="/ppt/tags/tag7720.xml" ContentType="application/vnd.openxmlformats-officedocument.presentationml.tags+xml"/>
  <Override PartName="/ppt/tags/tag7721.xml" ContentType="application/vnd.openxmlformats-officedocument.presentationml.tags+xml"/>
  <Override PartName="/ppt/tags/tag7722.xml" ContentType="application/vnd.openxmlformats-officedocument.presentationml.tags+xml"/>
  <Override PartName="/ppt/tags/tag7723.xml" ContentType="application/vnd.openxmlformats-officedocument.presentationml.tags+xml"/>
  <Override PartName="/ppt/tags/tag7724.xml" ContentType="application/vnd.openxmlformats-officedocument.presentationml.tags+xml"/>
  <Override PartName="/ppt/tags/tag7725.xml" ContentType="application/vnd.openxmlformats-officedocument.presentationml.tags+xml"/>
  <Override PartName="/ppt/tags/tag7726.xml" ContentType="application/vnd.openxmlformats-officedocument.presentationml.tags+xml"/>
  <Override PartName="/ppt/tags/tag7727.xml" ContentType="application/vnd.openxmlformats-officedocument.presentationml.tags+xml"/>
  <Override PartName="/ppt/tags/tag7728.xml" ContentType="application/vnd.openxmlformats-officedocument.presentationml.tags+xml"/>
  <Override PartName="/ppt/tags/tag7729.xml" ContentType="application/vnd.openxmlformats-officedocument.presentationml.tags+xml"/>
  <Override PartName="/ppt/tags/tag773.xml" ContentType="application/vnd.openxmlformats-officedocument.presentationml.tags+xml"/>
  <Override PartName="/ppt/tags/tag7730.xml" ContentType="application/vnd.openxmlformats-officedocument.presentationml.tags+xml"/>
  <Override PartName="/ppt/tags/tag7731.xml" ContentType="application/vnd.openxmlformats-officedocument.presentationml.tags+xml"/>
  <Override PartName="/ppt/tags/tag7732.xml" ContentType="application/vnd.openxmlformats-officedocument.presentationml.tags+xml"/>
  <Override PartName="/ppt/tags/tag7733.xml" ContentType="application/vnd.openxmlformats-officedocument.presentationml.tags+xml"/>
  <Override PartName="/ppt/tags/tag7734.xml" ContentType="application/vnd.openxmlformats-officedocument.presentationml.tags+xml"/>
  <Override PartName="/ppt/tags/tag7735.xml" ContentType="application/vnd.openxmlformats-officedocument.presentationml.tags+xml"/>
  <Override PartName="/ppt/tags/tag7736.xml" ContentType="application/vnd.openxmlformats-officedocument.presentationml.tags+xml"/>
  <Override PartName="/ppt/tags/tag7737.xml" ContentType="application/vnd.openxmlformats-officedocument.presentationml.tags+xml"/>
  <Override PartName="/ppt/tags/tag7738.xml" ContentType="application/vnd.openxmlformats-officedocument.presentationml.tags+xml"/>
  <Override PartName="/ppt/tags/tag7739.xml" ContentType="application/vnd.openxmlformats-officedocument.presentationml.tags+xml"/>
  <Override PartName="/ppt/tags/tag774.xml" ContentType="application/vnd.openxmlformats-officedocument.presentationml.tags+xml"/>
  <Override PartName="/ppt/tags/tag7740.xml" ContentType="application/vnd.openxmlformats-officedocument.presentationml.tags+xml"/>
  <Override PartName="/ppt/tags/tag7741.xml" ContentType="application/vnd.openxmlformats-officedocument.presentationml.tags+xml"/>
  <Override PartName="/ppt/tags/tag7742.xml" ContentType="application/vnd.openxmlformats-officedocument.presentationml.tags+xml"/>
  <Override PartName="/ppt/tags/tag7743.xml" ContentType="application/vnd.openxmlformats-officedocument.presentationml.tags+xml"/>
  <Override PartName="/ppt/tags/tag7744.xml" ContentType="application/vnd.openxmlformats-officedocument.presentationml.tags+xml"/>
  <Override PartName="/ppt/tags/tag7745.xml" ContentType="application/vnd.openxmlformats-officedocument.presentationml.tags+xml"/>
  <Override PartName="/ppt/tags/tag7746.xml" ContentType="application/vnd.openxmlformats-officedocument.presentationml.tags+xml"/>
  <Override PartName="/ppt/tags/tag7747.xml" ContentType="application/vnd.openxmlformats-officedocument.presentationml.tags+xml"/>
  <Override PartName="/ppt/tags/tag7748.xml" ContentType="application/vnd.openxmlformats-officedocument.presentationml.tags+xml"/>
  <Override PartName="/ppt/tags/tag7749.xml" ContentType="application/vnd.openxmlformats-officedocument.presentationml.tags+xml"/>
  <Override PartName="/ppt/tags/tag775.xml" ContentType="application/vnd.openxmlformats-officedocument.presentationml.tags+xml"/>
  <Override PartName="/ppt/tags/tag7750.xml" ContentType="application/vnd.openxmlformats-officedocument.presentationml.tags+xml"/>
  <Override PartName="/ppt/tags/tag7751.xml" ContentType="application/vnd.openxmlformats-officedocument.presentationml.tags+xml"/>
  <Override PartName="/ppt/tags/tag7752.xml" ContentType="application/vnd.openxmlformats-officedocument.presentationml.tags+xml"/>
  <Override PartName="/ppt/tags/tag7753.xml" ContentType="application/vnd.openxmlformats-officedocument.presentationml.tags+xml"/>
  <Override PartName="/ppt/tags/tag7754.xml" ContentType="application/vnd.openxmlformats-officedocument.presentationml.tags+xml"/>
  <Override PartName="/ppt/tags/tag7755.xml" ContentType="application/vnd.openxmlformats-officedocument.presentationml.tags+xml"/>
  <Override PartName="/ppt/tags/tag7756.xml" ContentType="application/vnd.openxmlformats-officedocument.presentationml.tags+xml"/>
  <Override PartName="/ppt/tags/tag7757.xml" ContentType="application/vnd.openxmlformats-officedocument.presentationml.tags+xml"/>
  <Override PartName="/ppt/tags/tag7758.xml" ContentType="application/vnd.openxmlformats-officedocument.presentationml.tags+xml"/>
  <Override PartName="/ppt/tags/tag7759.xml" ContentType="application/vnd.openxmlformats-officedocument.presentationml.tags+xml"/>
  <Override PartName="/ppt/tags/tag776.xml" ContentType="application/vnd.openxmlformats-officedocument.presentationml.tags+xml"/>
  <Override PartName="/ppt/tags/tag7760.xml" ContentType="application/vnd.openxmlformats-officedocument.presentationml.tags+xml"/>
  <Override PartName="/ppt/tags/tag7761.xml" ContentType="application/vnd.openxmlformats-officedocument.presentationml.tags+xml"/>
  <Override PartName="/ppt/tags/tag7762.xml" ContentType="application/vnd.openxmlformats-officedocument.presentationml.tags+xml"/>
  <Override PartName="/ppt/tags/tag7763.xml" ContentType="application/vnd.openxmlformats-officedocument.presentationml.tags+xml"/>
  <Override PartName="/ppt/tags/tag7764.xml" ContentType="application/vnd.openxmlformats-officedocument.presentationml.tags+xml"/>
  <Override PartName="/ppt/tags/tag7765.xml" ContentType="application/vnd.openxmlformats-officedocument.presentationml.tags+xml"/>
  <Override PartName="/ppt/tags/tag7766.xml" ContentType="application/vnd.openxmlformats-officedocument.presentationml.tags+xml"/>
  <Override PartName="/ppt/tags/tag7767.xml" ContentType="application/vnd.openxmlformats-officedocument.presentationml.tags+xml"/>
  <Override PartName="/ppt/tags/tag7768.xml" ContentType="application/vnd.openxmlformats-officedocument.presentationml.tags+xml"/>
  <Override PartName="/ppt/tags/tag7769.xml" ContentType="application/vnd.openxmlformats-officedocument.presentationml.tags+xml"/>
  <Override PartName="/ppt/tags/tag777.xml" ContentType="application/vnd.openxmlformats-officedocument.presentationml.tags+xml"/>
  <Override PartName="/ppt/tags/tag7770.xml" ContentType="application/vnd.openxmlformats-officedocument.presentationml.tags+xml"/>
  <Override PartName="/ppt/tags/tag7771.xml" ContentType="application/vnd.openxmlformats-officedocument.presentationml.tags+xml"/>
  <Override PartName="/ppt/tags/tag7772.xml" ContentType="application/vnd.openxmlformats-officedocument.presentationml.tags+xml"/>
  <Override PartName="/ppt/tags/tag7773.xml" ContentType="application/vnd.openxmlformats-officedocument.presentationml.tags+xml"/>
  <Override PartName="/ppt/tags/tag7774.xml" ContentType="application/vnd.openxmlformats-officedocument.presentationml.tags+xml"/>
  <Override PartName="/ppt/tags/tag7775.xml" ContentType="application/vnd.openxmlformats-officedocument.presentationml.tags+xml"/>
  <Override PartName="/ppt/tags/tag7776.xml" ContentType="application/vnd.openxmlformats-officedocument.presentationml.tags+xml"/>
  <Override PartName="/ppt/tags/tag7777.xml" ContentType="application/vnd.openxmlformats-officedocument.presentationml.tags+xml"/>
  <Override PartName="/ppt/tags/tag7778.xml" ContentType="application/vnd.openxmlformats-officedocument.presentationml.tags+xml"/>
  <Override PartName="/ppt/tags/tag7779.xml" ContentType="application/vnd.openxmlformats-officedocument.presentationml.tags+xml"/>
  <Override PartName="/ppt/tags/tag778.xml" ContentType="application/vnd.openxmlformats-officedocument.presentationml.tags+xml"/>
  <Override PartName="/ppt/tags/tag7780.xml" ContentType="application/vnd.openxmlformats-officedocument.presentationml.tags+xml"/>
  <Override PartName="/ppt/tags/tag7781.xml" ContentType="application/vnd.openxmlformats-officedocument.presentationml.tags+xml"/>
  <Override PartName="/ppt/tags/tag7782.xml" ContentType="application/vnd.openxmlformats-officedocument.presentationml.tags+xml"/>
  <Override PartName="/ppt/tags/tag7783.xml" ContentType="application/vnd.openxmlformats-officedocument.presentationml.tags+xml"/>
  <Override PartName="/ppt/tags/tag7784.xml" ContentType="application/vnd.openxmlformats-officedocument.presentationml.tags+xml"/>
  <Override PartName="/ppt/tags/tag7785.xml" ContentType="application/vnd.openxmlformats-officedocument.presentationml.tags+xml"/>
  <Override PartName="/ppt/tags/tag7786.xml" ContentType="application/vnd.openxmlformats-officedocument.presentationml.tags+xml"/>
  <Override PartName="/ppt/tags/tag7787.xml" ContentType="application/vnd.openxmlformats-officedocument.presentationml.tags+xml"/>
  <Override PartName="/ppt/tags/tag7788.xml" ContentType="application/vnd.openxmlformats-officedocument.presentationml.tags+xml"/>
  <Override PartName="/ppt/tags/tag7789.xml" ContentType="application/vnd.openxmlformats-officedocument.presentationml.tags+xml"/>
  <Override PartName="/ppt/tags/tag779.xml" ContentType="application/vnd.openxmlformats-officedocument.presentationml.tags+xml"/>
  <Override PartName="/ppt/tags/tag7790.xml" ContentType="application/vnd.openxmlformats-officedocument.presentationml.tags+xml"/>
  <Override PartName="/ppt/tags/tag7791.xml" ContentType="application/vnd.openxmlformats-officedocument.presentationml.tags+xml"/>
  <Override PartName="/ppt/tags/tag7792.xml" ContentType="application/vnd.openxmlformats-officedocument.presentationml.tags+xml"/>
  <Override PartName="/ppt/tags/tag7793.xml" ContentType="application/vnd.openxmlformats-officedocument.presentationml.tags+xml"/>
  <Override PartName="/ppt/tags/tag7794.xml" ContentType="application/vnd.openxmlformats-officedocument.presentationml.tags+xml"/>
  <Override PartName="/ppt/tags/tag7795.xml" ContentType="application/vnd.openxmlformats-officedocument.presentationml.tags+xml"/>
  <Override PartName="/ppt/tags/tag7796.xml" ContentType="application/vnd.openxmlformats-officedocument.presentationml.tags+xml"/>
  <Override PartName="/ppt/tags/tag7797.xml" ContentType="application/vnd.openxmlformats-officedocument.presentationml.tags+xml"/>
  <Override PartName="/ppt/tags/tag7798.xml" ContentType="application/vnd.openxmlformats-officedocument.presentationml.tags+xml"/>
  <Override PartName="/ppt/tags/tag779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00.xml" ContentType="application/vnd.openxmlformats-officedocument.presentationml.tags+xml"/>
  <Override PartName="/ppt/tags/tag7801.xml" ContentType="application/vnd.openxmlformats-officedocument.presentationml.tags+xml"/>
  <Override PartName="/ppt/tags/tag7802.xml" ContentType="application/vnd.openxmlformats-officedocument.presentationml.tags+xml"/>
  <Override PartName="/ppt/tags/tag7803.xml" ContentType="application/vnd.openxmlformats-officedocument.presentationml.tags+xml"/>
  <Override PartName="/ppt/tags/tag7804.xml" ContentType="application/vnd.openxmlformats-officedocument.presentationml.tags+xml"/>
  <Override PartName="/ppt/tags/tag7805.xml" ContentType="application/vnd.openxmlformats-officedocument.presentationml.tags+xml"/>
  <Override PartName="/ppt/tags/tag7806.xml" ContentType="application/vnd.openxmlformats-officedocument.presentationml.tags+xml"/>
  <Override PartName="/ppt/tags/tag7807.xml" ContentType="application/vnd.openxmlformats-officedocument.presentationml.tags+xml"/>
  <Override PartName="/ppt/tags/tag7808.xml" ContentType="application/vnd.openxmlformats-officedocument.presentationml.tags+xml"/>
  <Override PartName="/ppt/tags/tag7809.xml" ContentType="application/vnd.openxmlformats-officedocument.presentationml.tags+xml"/>
  <Override PartName="/ppt/tags/tag781.xml" ContentType="application/vnd.openxmlformats-officedocument.presentationml.tags+xml"/>
  <Override PartName="/ppt/tags/tag7810.xml" ContentType="application/vnd.openxmlformats-officedocument.presentationml.tags+xml"/>
  <Override PartName="/ppt/tags/tag7811.xml" ContentType="application/vnd.openxmlformats-officedocument.presentationml.tags+xml"/>
  <Override PartName="/ppt/tags/tag7812.xml" ContentType="application/vnd.openxmlformats-officedocument.presentationml.tags+xml"/>
  <Override PartName="/ppt/tags/tag7813.xml" ContentType="application/vnd.openxmlformats-officedocument.presentationml.tags+xml"/>
  <Override PartName="/ppt/tags/tag7814.xml" ContentType="application/vnd.openxmlformats-officedocument.presentationml.tags+xml"/>
  <Override PartName="/ppt/tags/tag7815.xml" ContentType="application/vnd.openxmlformats-officedocument.presentationml.tags+xml"/>
  <Override PartName="/ppt/tags/tag7816.xml" ContentType="application/vnd.openxmlformats-officedocument.presentationml.tags+xml"/>
  <Override PartName="/ppt/tags/tag7817.xml" ContentType="application/vnd.openxmlformats-officedocument.presentationml.tags+xml"/>
  <Override PartName="/ppt/tags/tag7818.xml" ContentType="application/vnd.openxmlformats-officedocument.presentationml.tags+xml"/>
  <Override PartName="/ppt/tags/tag7819.xml" ContentType="application/vnd.openxmlformats-officedocument.presentationml.tags+xml"/>
  <Override PartName="/ppt/tags/tag782.xml" ContentType="application/vnd.openxmlformats-officedocument.presentationml.tags+xml"/>
  <Override PartName="/ppt/tags/tag7820.xml" ContentType="application/vnd.openxmlformats-officedocument.presentationml.tags+xml"/>
  <Override PartName="/ppt/tags/tag7821.xml" ContentType="application/vnd.openxmlformats-officedocument.presentationml.tags+xml"/>
  <Override PartName="/ppt/tags/tag7822.xml" ContentType="application/vnd.openxmlformats-officedocument.presentationml.tags+xml"/>
  <Override PartName="/ppt/tags/tag7823.xml" ContentType="application/vnd.openxmlformats-officedocument.presentationml.tags+xml"/>
  <Override PartName="/ppt/tags/tag7824.xml" ContentType="application/vnd.openxmlformats-officedocument.presentationml.tags+xml"/>
  <Override PartName="/ppt/tags/tag7825.xml" ContentType="application/vnd.openxmlformats-officedocument.presentationml.tags+xml"/>
  <Override PartName="/ppt/tags/tag7826.xml" ContentType="application/vnd.openxmlformats-officedocument.presentationml.tags+xml"/>
  <Override PartName="/ppt/tags/tag7827.xml" ContentType="application/vnd.openxmlformats-officedocument.presentationml.tags+xml"/>
  <Override PartName="/ppt/tags/tag7828.xml" ContentType="application/vnd.openxmlformats-officedocument.presentationml.tags+xml"/>
  <Override PartName="/ppt/tags/tag7829.xml" ContentType="application/vnd.openxmlformats-officedocument.presentationml.tags+xml"/>
  <Override PartName="/ppt/tags/tag783.xml" ContentType="application/vnd.openxmlformats-officedocument.presentationml.tags+xml"/>
  <Override PartName="/ppt/tags/tag7830.xml" ContentType="application/vnd.openxmlformats-officedocument.presentationml.tags+xml"/>
  <Override PartName="/ppt/tags/tag7831.xml" ContentType="application/vnd.openxmlformats-officedocument.presentationml.tags+xml"/>
  <Override PartName="/ppt/tags/tag7832.xml" ContentType="application/vnd.openxmlformats-officedocument.presentationml.tags+xml"/>
  <Override PartName="/ppt/tags/tag7833.xml" ContentType="application/vnd.openxmlformats-officedocument.presentationml.tags+xml"/>
  <Override PartName="/ppt/tags/tag7834.xml" ContentType="application/vnd.openxmlformats-officedocument.presentationml.tags+xml"/>
  <Override PartName="/ppt/tags/tag7835.xml" ContentType="application/vnd.openxmlformats-officedocument.presentationml.tags+xml"/>
  <Override PartName="/ppt/tags/tag7836.xml" ContentType="application/vnd.openxmlformats-officedocument.presentationml.tags+xml"/>
  <Override PartName="/ppt/tags/tag7837.xml" ContentType="application/vnd.openxmlformats-officedocument.presentationml.tags+xml"/>
  <Override PartName="/ppt/tags/tag7838.xml" ContentType="application/vnd.openxmlformats-officedocument.presentationml.tags+xml"/>
  <Override PartName="/ppt/tags/tag7839.xml" ContentType="application/vnd.openxmlformats-officedocument.presentationml.tags+xml"/>
  <Override PartName="/ppt/tags/tag784.xml" ContentType="application/vnd.openxmlformats-officedocument.presentationml.tags+xml"/>
  <Override PartName="/ppt/tags/tag7840.xml" ContentType="application/vnd.openxmlformats-officedocument.presentationml.tags+xml"/>
  <Override PartName="/ppt/tags/tag7841.xml" ContentType="application/vnd.openxmlformats-officedocument.presentationml.tags+xml"/>
  <Override PartName="/ppt/tags/tag7842.xml" ContentType="application/vnd.openxmlformats-officedocument.presentationml.tags+xml"/>
  <Override PartName="/ppt/tags/tag7843.xml" ContentType="application/vnd.openxmlformats-officedocument.presentationml.tags+xml"/>
  <Override PartName="/ppt/tags/tag7844.xml" ContentType="application/vnd.openxmlformats-officedocument.presentationml.tags+xml"/>
  <Override PartName="/ppt/tags/tag7845.xml" ContentType="application/vnd.openxmlformats-officedocument.presentationml.tags+xml"/>
  <Override PartName="/ppt/tags/tag7846.xml" ContentType="application/vnd.openxmlformats-officedocument.presentationml.tags+xml"/>
  <Override PartName="/ppt/tags/tag7847.xml" ContentType="application/vnd.openxmlformats-officedocument.presentationml.tags+xml"/>
  <Override PartName="/ppt/tags/tag7848.xml" ContentType="application/vnd.openxmlformats-officedocument.presentationml.tags+xml"/>
  <Override PartName="/ppt/tags/tag7849.xml" ContentType="application/vnd.openxmlformats-officedocument.presentationml.tags+xml"/>
  <Override PartName="/ppt/tags/tag785.xml" ContentType="application/vnd.openxmlformats-officedocument.presentationml.tags+xml"/>
  <Override PartName="/ppt/tags/tag7850.xml" ContentType="application/vnd.openxmlformats-officedocument.presentationml.tags+xml"/>
  <Override PartName="/ppt/tags/tag7851.xml" ContentType="application/vnd.openxmlformats-officedocument.presentationml.tags+xml"/>
  <Override PartName="/ppt/tags/tag7852.xml" ContentType="application/vnd.openxmlformats-officedocument.presentationml.tags+xml"/>
  <Override PartName="/ppt/tags/tag7853.xml" ContentType="application/vnd.openxmlformats-officedocument.presentationml.tags+xml"/>
  <Override PartName="/ppt/tags/tag7854.xml" ContentType="application/vnd.openxmlformats-officedocument.presentationml.tags+xml"/>
  <Override PartName="/ppt/tags/tag7855.xml" ContentType="application/vnd.openxmlformats-officedocument.presentationml.tags+xml"/>
  <Override PartName="/ppt/tags/tag7856.xml" ContentType="application/vnd.openxmlformats-officedocument.presentationml.tags+xml"/>
  <Override PartName="/ppt/tags/tag7857.xml" ContentType="application/vnd.openxmlformats-officedocument.presentationml.tags+xml"/>
  <Override PartName="/ppt/tags/tag7858.xml" ContentType="application/vnd.openxmlformats-officedocument.presentationml.tags+xml"/>
  <Override PartName="/ppt/tags/tag7859.xml" ContentType="application/vnd.openxmlformats-officedocument.presentationml.tags+xml"/>
  <Override PartName="/ppt/tags/tag786.xml" ContentType="application/vnd.openxmlformats-officedocument.presentationml.tags+xml"/>
  <Override PartName="/ppt/tags/tag7860.xml" ContentType="application/vnd.openxmlformats-officedocument.presentationml.tags+xml"/>
  <Override PartName="/ppt/tags/tag7861.xml" ContentType="application/vnd.openxmlformats-officedocument.presentationml.tags+xml"/>
  <Override PartName="/ppt/tags/tag7862.xml" ContentType="application/vnd.openxmlformats-officedocument.presentationml.tags+xml"/>
  <Override PartName="/ppt/tags/tag7863.xml" ContentType="application/vnd.openxmlformats-officedocument.presentationml.tags+xml"/>
  <Override PartName="/ppt/tags/tag7864.xml" ContentType="application/vnd.openxmlformats-officedocument.presentationml.tags+xml"/>
  <Override PartName="/ppt/tags/tag7865.xml" ContentType="application/vnd.openxmlformats-officedocument.presentationml.tags+xml"/>
  <Override PartName="/ppt/tags/tag7866.xml" ContentType="application/vnd.openxmlformats-officedocument.presentationml.tags+xml"/>
  <Override PartName="/ppt/tags/tag7867.xml" ContentType="application/vnd.openxmlformats-officedocument.presentationml.tags+xml"/>
  <Override PartName="/ppt/tags/tag7868.xml" ContentType="application/vnd.openxmlformats-officedocument.presentationml.tags+xml"/>
  <Override PartName="/ppt/tags/tag7869.xml" ContentType="application/vnd.openxmlformats-officedocument.presentationml.tags+xml"/>
  <Override PartName="/ppt/tags/tag787.xml" ContentType="application/vnd.openxmlformats-officedocument.presentationml.tags+xml"/>
  <Override PartName="/ppt/tags/tag7870.xml" ContentType="application/vnd.openxmlformats-officedocument.presentationml.tags+xml"/>
  <Override PartName="/ppt/tags/tag7871.xml" ContentType="application/vnd.openxmlformats-officedocument.presentationml.tags+xml"/>
  <Override PartName="/ppt/tags/tag7872.xml" ContentType="application/vnd.openxmlformats-officedocument.presentationml.tags+xml"/>
  <Override PartName="/ppt/tags/tag7873.xml" ContentType="application/vnd.openxmlformats-officedocument.presentationml.tags+xml"/>
  <Override PartName="/ppt/tags/tag7874.xml" ContentType="application/vnd.openxmlformats-officedocument.presentationml.tags+xml"/>
  <Override PartName="/ppt/tags/tag7875.xml" ContentType="application/vnd.openxmlformats-officedocument.presentationml.tags+xml"/>
  <Override PartName="/ppt/tags/tag7876.xml" ContentType="application/vnd.openxmlformats-officedocument.presentationml.tags+xml"/>
  <Override PartName="/ppt/tags/tag7877.xml" ContentType="application/vnd.openxmlformats-officedocument.presentationml.tags+xml"/>
  <Override PartName="/ppt/tags/tag7878.xml" ContentType="application/vnd.openxmlformats-officedocument.presentationml.tags+xml"/>
  <Override PartName="/ppt/tags/tag7879.xml" ContentType="application/vnd.openxmlformats-officedocument.presentationml.tags+xml"/>
  <Override PartName="/ppt/tags/tag788.xml" ContentType="application/vnd.openxmlformats-officedocument.presentationml.tags+xml"/>
  <Override PartName="/ppt/tags/tag7880.xml" ContentType="application/vnd.openxmlformats-officedocument.presentationml.tags+xml"/>
  <Override PartName="/ppt/tags/tag7881.xml" ContentType="application/vnd.openxmlformats-officedocument.presentationml.tags+xml"/>
  <Override PartName="/ppt/tags/tag7882.xml" ContentType="application/vnd.openxmlformats-officedocument.presentationml.tags+xml"/>
  <Override PartName="/ppt/tags/tag7883.xml" ContentType="application/vnd.openxmlformats-officedocument.presentationml.tags+xml"/>
  <Override PartName="/ppt/tags/tag7884.xml" ContentType="application/vnd.openxmlformats-officedocument.presentationml.tags+xml"/>
  <Override PartName="/ppt/tags/tag7885.xml" ContentType="application/vnd.openxmlformats-officedocument.presentationml.tags+xml"/>
  <Override PartName="/ppt/tags/tag7886.xml" ContentType="application/vnd.openxmlformats-officedocument.presentationml.tags+xml"/>
  <Override PartName="/ppt/tags/tag7887.xml" ContentType="application/vnd.openxmlformats-officedocument.presentationml.tags+xml"/>
  <Override PartName="/ppt/tags/tag7888.xml" ContentType="application/vnd.openxmlformats-officedocument.presentationml.tags+xml"/>
  <Override PartName="/ppt/tags/tag7889.xml" ContentType="application/vnd.openxmlformats-officedocument.presentationml.tags+xml"/>
  <Override PartName="/ppt/tags/tag789.xml" ContentType="application/vnd.openxmlformats-officedocument.presentationml.tags+xml"/>
  <Override PartName="/ppt/tags/tag7890.xml" ContentType="application/vnd.openxmlformats-officedocument.presentationml.tags+xml"/>
  <Override PartName="/ppt/tags/tag7891.xml" ContentType="application/vnd.openxmlformats-officedocument.presentationml.tags+xml"/>
  <Override PartName="/ppt/tags/tag7892.xml" ContentType="application/vnd.openxmlformats-officedocument.presentationml.tags+xml"/>
  <Override PartName="/ppt/tags/tag7893.xml" ContentType="application/vnd.openxmlformats-officedocument.presentationml.tags+xml"/>
  <Override PartName="/ppt/tags/tag7894.xml" ContentType="application/vnd.openxmlformats-officedocument.presentationml.tags+xml"/>
  <Override PartName="/ppt/tags/tag7895.xml" ContentType="application/vnd.openxmlformats-officedocument.presentationml.tags+xml"/>
  <Override PartName="/ppt/tags/tag7896.xml" ContentType="application/vnd.openxmlformats-officedocument.presentationml.tags+xml"/>
  <Override PartName="/ppt/tags/tag7897.xml" ContentType="application/vnd.openxmlformats-officedocument.presentationml.tags+xml"/>
  <Override PartName="/ppt/tags/tag7898.xml" ContentType="application/vnd.openxmlformats-officedocument.presentationml.tags+xml"/>
  <Override PartName="/ppt/tags/tag789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00.xml" ContentType="application/vnd.openxmlformats-officedocument.presentationml.tags+xml"/>
  <Override PartName="/ppt/tags/tag7901.xml" ContentType="application/vnd.openxmlformats-officedocument.presentationml.tags+xml"/>
  <Override PartName="/ppt/tags/tag7902.xml" ContentType="application/vnd.openxmlformats-officedocument.presentationml.tags+xml"/>
  <Override PartName="/ppt/tags/tag7903.xml" ContentType="application/vnd.openxmlformats-officedocument.presentationml.tags+xml"/>
  <Override PartName="/ppt/tags/tag7904.xml" ContentType="application/vnd.openxmlformats-officedocument.presentationml.tags+xml"/>
  <Override PartName="/ppt/tags/tag7905.xml" ContentType="application/vnd.openxmlformats-officedocument.presentationml.tags+xml"/>
  <Override PartName="/ppt/tags/tag7906.xml" ContentType="application/vnd.openxmlformats-officedocument.presentationml.tags+xml"/>
  <Override PartName="/ppt/tags/tag7907.xml" ContentType="application/vnd.openxmlformats-officedocument.presentationml.tags+xml"/>
  <Override PartName="/ppt/tags/tag7908.xml" ContentType="application/vnd.openxmlformats-officedocument.presentationml.tags+xml"/>
  <Override PartName="/ppt/tags/tag7909.xml" ContentType="application/vnd.openxmlformats-officedocument.presentationml.tags+xml"/>
  <Override PartName="/ppt/tags/tag791.xml" ContentType="application/vnd.openxmlformats-officedocument.presentationml.tags+xml"/>
  <Override PartName="/ppt/tags/tag7910.xml" ContentType="application/vnd.openxmlformats-officedocument.presentationml.tags+xml"/>
  <Override PartName="/ppt/tags/tag7911.xml" ContentType="application/vnd.openxmlformats-officedocument.presentationml.tags+xml"/>
  <Override PartName="/ppt/tags/tag7912.xml" ContentType="application/vnd.openxmlformats-officedocument.presentationml.tags+xml"/>
  <Override PartName="/ppt/tags/tag7913.xml" ContentType="application/vnd.openxmlformats-officedocument.presentationml.tags+xml"/>
  <Override PartName="/ppt/tags/tag7914.xml" ContentType="application/vnd.openxmlformats-officedocument.presentationml.tags+xml"/>
  <Override PartName="/ppt/tags/tag7915.xml" ContentType="application/vnd.openxmlformats-officedocument.presentationml.tags+xml"/>
  <Override PartName="/ppt/tags/tag7916.xml" ContentType="application/vnd.openxmlformats-officedocument.presentationml.tags+xml"/>
  <Override PartName="/ppt/tags/tag7917.xml" ContentType="application/vnd.openxmlformats-officedocument.presentationml.tags+xml"/>
  <Override PartName="/ppt/tags/tag7918.xml" ContentType="application/vnd.openxmlformats-officedocument.presentationml.tags+xml"/>
  <Override PartName="/ppt/tags/tag7919.xml" ContentType="application/vnd.openxmlformats-officedocument.presentationml.tags+xml"/>
  <Override PartName="/ppt/tags/tag792.xml" ContentType="application/vnd.openxmlformats-officedocument.presentationml.tags+xml"/>
  <Override PartName="/ppt/tags/tag7920.xml" ContentType="application/vnd.openxmlformats-officedocument.presentationml.tags+xml"/>
  <Override PartName="/ppt/tags/tag7921.xml" ContentType="application/vnd.openxmlformats-officedocument.presentationml.tags+xml"/>
  <Override PartName="/ppt/tags/tag7922.xml" ContentType="application/vnd.openxmlformats-officedocument.presentationml.tags+xml"/>
  <Override PartName="/ppt/tags/tag7923.xml" ContentType="application/vnd.openxmlformats-officedocument.presentationml.tags+xml"/>
  <Override PartName="/ppt/tags/tag7924.xml" ContentType="application/vnd.openxmlformats-officedocument.presentationml.tags+xml"/>
  <Override PartName="/ppt/tags/tag7925.xml" ContentType="application/vnd.openxmlformats-officedocument.presentationml.tags+xml"/>
  <Override PartName="/ppt/tags/tag7926.xml" ContentType="application/vnd.openxmlformats-officedocument.presentationml.tags+xml"/>
  <Override PartName="/ppt/tags/tag7927.xml" ContentType="application/vnd.openxmlformats-officedocument.presentationml.tags+xml"/>
  <Override PartName="/ppt/tags/tag7928.xml" ContentType="application/vnd.openxmlformats-officedocument.presentationml.tags+xml"/>
  <Override PartName="/ppt/tags/tag7929.xml" ContentType="application/vnd.openxmlformats-officedocument.presentationml.tags+xml"/>
  <Override PartName="/ppt/tags/tag793.xml" ContentType="application/vnd.openxmlformats-officedocument.presentationml.tags+xml"/>
  <Override PartName="/ppt/tags/tag7930.xml" ContentType="application/vnd.openxmlformats-officedocument.presentationml.tags+xml"/>
  <Override PartName="/ppt/tags/tag7931.xml" ContentType="application/vnd.openxmlformats-officedocument.presentationml.tags+xml"/>
  <Override PartName="/ppt/tags/tag7932.xml" ContentType="application/vnd.openxmlformats-officedocument.presentationml.tags+xml"/>
  <Override PartName="/ppt/tags/tag7933.xml" ContentType="application/vnd.openxmlformats-officedocument.presentationml.tags+xml"/>
  <Override PartName="/ppt/tags/tag7934.xml" ContentType="application/vnd.openxmlformats-officedocument.presentationml.tags+xml"/>
  <Override PartName="/ppt/tags/tag7935.xml" ContentType="application/vnd.openxmlformats-officedocument.presentationml.tags+xml"/>
  <Override PartName="/ppt/tags/tag7936.xml" ContentType="application/vnd.openxmlformats-officedocument.presentationml.tags+xml"/>
  <Override PartName="/ppt/tags/tag7937.xml" ContentType="application/vnd.openxmlformats-officedocument.presentationml.tags+xml"/>
  <Override PartName="/ppt/tags/tag7938.xml" ContentType="application/vnd.openxmlformats-officedocument.presentationml.tags+xml"/>
  <Override PartName="/ppt/tags/tag7939.xml" ContentType="application/vnd.openxmlformats-officedocument.presentationml.tags+xml"/>
  <Override PartName="/ppt/tags/tag794.xml" ContentType="application/vnd.openxmlformats-officedocument.presentationml.tags+xml"/>
  <Override PartName="/ppt/tags/tag7940.xml" ContentType="application/vnd.openxmlformats-officedocument.presentationml.tags+xml"/>
  <Override PartName="/ppt/tags/tag7941.xml" ContentType="application/vnd.openxmlformats-officedocument.presentationml.tags+xml"/>
  <Override PartName="/ppt/tags/tag7942.xml" ContentType="application/vnd.openxmlformats-officedocument.presentationml.tags+xml"/>
  <Override PartName="/ppt/tags/tag7943.xml" ContentType="application/vnd.openxmlformats-officedocument.presentationml.tags+xml"/>
  <Override PartName="/ppt/tags/tag7944.xml" ContentType="application/vnd.openxmlformats-officedocument.presentationml.tags+xml"/>
  <Override PartName="/ppt/tags/tag7945.xml" ContentType="application/vnd.openxmlformats-officedocument.presentationml.tags+xml"/>
  <Override PartName="/ppt/tags/tag7946.xml" ContentType="application/vnd.openxmlformats-officedocument.presentationml.tags+xml"/>
  <Override PartName="/ppt/tags/tag7947.xml" ContentType="application/vnd.openxmlformats-officedocument.presentationml.tags+xml"/>
  <Override PartName="/ppt/tags/tag7948.xml" ContentType="application/vnd.openxmlformats-officedocument.presentationml.tags+xml"/>
  <Override PartName="/ppt/tags/tag7949.xml" ContentType="application/vnd.openxmlformats-officedocument.presentationml.tags+xml"/>
  <Override PartName="/ppt/tags/tag795.xml" ContentType="application/vnd.openxmlformats-officedocument.presentationml.tags+xml"/>
  <Override PartName="/ppt/tags/tag7950.xml" ContentType="application/vnd.openxmlformats-officedocument.presentationml.tags+xml"/>
  <Override PartName="/ppt/tags/tag7951.xml" ContentType="application/vnd.openxmlformats-officedocument.presentationml.tags+xml"/>
  <Override PartName="/ppt/tags/tag7952.xml" ContentType="application/vnd.openxmlformats-officedocument.presentationml.tags+xml"/>
  <Override PartName="/ppt/tags/tag7953.xml" ContentType="application/vnd.openxmlformats-officedocument.presentationml.tags+xml"/>
  <Override PartName="/ppt/tags/tag7954.xml" ContentType="application/vnd.openxmlformats-officedocument.presentationml.tags+xml"/>
  <Override PartName="/ppt/tags/tag7955.xml" ContentType="application/vnd.openxmlformats-officedocument.presentationml.tags+xml"/>
  <Override PartName="/ppt/tags/tag7956.xml" ContentType="application/vnd.openxmlformats-officedocument.presentationml.tags+xml"/>
  <Override PartName="/ppt/tags/tag7957.xml" ContentType="application/vnd.openxmlformats-officedocument.presentationml.tags+xml"/>
  <Override PartName="/ppt/tags/tag7958.xml" ContentType="application/vnd.openxmlformats-officedocument.presentationml.tags+xml"/>
  <Override PartName="/ppt/tags/tag7959.xml" ContentType="application/vnd.openxmlformats-officedocument.presentationml.tags+xml"/>
  <Override PartName="/ppt/tags/tag796.xml" ContentType="application/vnd.openxmlformats-officedocument.presentationml.tags+xml"/>
  <Override PartName="/ppt/tags/tag7960.xml" ContentType="application/vnd.openxmlformats-officedocument.presentationml.tags+xml"/>
  <Override PartName="/ppt/tags/tag7961.xml" ContentType="application/vnd.openxmlformats-officedocument.presentationml.tags+xml"/>
  <Override PartName="/ppt/tags/tag7962.xml" ContentType="application/vnd.openxmlformats-officedocument.presentationml.tags+xml"/>
  <Override PartName="/ppt/tags/tag7963.xml" ContentType="application/vnd.openxmlformats-officedocument.presentationml.tags+xml"/>
  <Override PartName="/ppt/tags/tag7964.xml" ContentType="application/vnd.openxmlformats-officedocument.presentationml.tags+xml"/>
  <Override PartName="/ppt/tags/tag7965.xml" ContentType="application/vnd.openxmlformats-officedocument.presentationml.tags+xml"/>
  <Override PartName="/ppt/tags/tag7966.xml" ContentType="application/vnd.openxmlformats-officedocument.presentationml.tags+xml"/>
  <Override PartName="/ppt/tags/tag7967.xml" ContentType="application/vnd.openxmlformats-officedocument.presentationml.tags+xml"/>
  <Override PartName="/ppt/tags/tag7968.xml" ContentType="application/vnd.openxmlformats-officedocument.presentationml.tags+xml"/>
  <Override PartName="/ppt/tags/tag7969.xml" ContentType="application/vnd.openxmlformats-officedocument.presentationml.tags+xml"/>
  <Override PartName="/ppt/tags/tag797.xml" ContentType="application/vnd.openxmlformats-officedocument.presentationml.tags+xml"/>
  <Override PartName="/ppt/tags/tag7970.xml" ContentType="application/vnd.openxmlformats-officedocument.presentationml.tags+xml"/>
  <Override PartName="/ppt/tags/tag7971.xml" ContentType="application/vnd.openxmlformats-officedocument.presentationml.tags+xml"/>
  <Override PartName="/ppt/tags/tag7972.xml" ContentType="application/vnd.openxmlformats-officedocument.presentationml.tags+xml"/>
  <Override PartName="/ppt/tags/tag7973.xml" ContentType="application/vnd.openxmlformats-officedocument.presentationml.tags+xml"/>
  <Override PartName="/ppt/tags/tag7974.xml" ContentType="application/vnd.openxmlformats-officedocument.presentationml.tags+xml"/>
  <Override PartName="/ppt/tags/tag7975.xml" ContentType="application/vnd.openxmlformats-officedocument.presentationml.tags+xml"/>
  <Override PartName="/ppt/tags/tag7976.xml" ContentType="application/vnd.openxmlformats-officedocument.presentationml.tags+xml"/>
  <Override PartName="/ppt/tags/tag7977.xml" ContentType="application/vnd.openxmlformats-officedocument.presentationml.tags+xml"/>
  <Override PartName="/ppt/tags/tag7978.xml" ContentType="application/vnd.openxmlformats-officedocument.presentationml.tags+xml"/>
  <Override PartName="/ppt/tags/tag7979.xml" ContentType="application/vnd.openxmlformats-officedocument.presentationml.tags+xml"/>
  <Override PartName="/ppt/tags/tag798.xml" ContentType="application/vnd.openxmlformats-officedocument.presentationml.tags+xml"/>
  <Override PartName="/ppt/tags/tag7980.xml" ContentType="application/vnd.openxmlformats-officedocument.presentationml.tags+xml"/>
  <Override PartName="/ppt/tags/tag7981.xml" ContentType="application/vnd.openxmlformats-officedocument.presentationml.tags+xml"/>
  <Override PartName="/ppt/tags/tag7982.xml" ContentType="application/vnd.openxmlformats-officedocument.presentationml.tags+xml"/>
  <Override PartName="/ppt/tags/tag7983.xml" ContentType="application/vnd.openxmlformats-officedocument.presentationml.tags+xml"/>
  <Override PartName="/ppt/tags/tag7984.xml" ContentType="application/vnd.openxmlformats-officedocument.presentationml.tags+xml"/>
  <Override PartName="/ppt/tags/tag7985.xml" ContentType="application/vnd.openxmlformats-officedocument.presentationml.tags+xml"/>
  <Override PartName="/ppt/tags/tag7986.xml" ContentType="application/vnd.openxmlformats-officedocument.presentationml.tags+xml"/>
  <Override PartName="/ppt/tags/tag7987.xml" ContentType="application/vnd.openxmlformats-officedocument.presentationml.tags+xml"/>
  <Override PartName="/ppt/tags/tag7988.xml" ContentType="application/vnd.openxmlformats-officedocument.presentationml.tags+xml"/>
  <Override PartName="/ppt/tags/tag7989.xml" ContentType="application/vnd.openxmlformats-officedocument.presentationml.tags+xml"/>
  <Override PartName="/ppt/tags/tag799.xml" ContentType="application/vnd.openxmlformats-officedocument.presentationml.tags+xml"/>
  <Override PartName="/ppt/tags/tag7990.xml" ContentType="application/vnd.openxmlformats-officedocument.presentationml.tags+xml"/>
  <Override PartName="/ppt/tags/tag7991.xml" ContentType="application/vnd.openxmlformats-officedocument.presentationml.tags+xml"/>
  <Override PartName="/ppt/tags/tag7992.xml" ContentType="application/vnd.openxmlformats-officedocument.presentationml.tags+xml"/>
  <Override PartName="/ppt/tags/tag7993.xml" ContentType="application/vnd.openxmlformats-officedocument.presentationml.tags+xml"/>
  <Override PartName="/ppt/tags/tag7994.xml" ContentType="application/vnd.openxmlformats-officedocument.presentationml.tags+xml"/>
  <Override PartName="/ppt/tags/tag7995.xml" ContentType="application/vnd.openxmlformats-officedocument.presentationml.tags+xml"/>
  <Override PartName="/ppt/tags/tag7996.xml" ContentType="application/vnd.openxmlformats-officedocument.presentationml.tags+xml"/>
  <Override PartName="/ppt/tags/tag7997.xml" ContentType="application/vnd.openxmlformats-officedocument.presentationml.tags+xml"/>
  <Override PartName="/ppt/tags/tag7998.xml" ContentType="application/vnd.openxmlformats-officedocument.presentationml.tags+xml"/>
  <Override PartName="/ppt/tags/tag79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00.xml" ContentType="application/vnd.openxmlformats-officedocument.presentationml.tags+xml"/>
  <Override PartName="/ppt/tags/tag8001.xml" ContentType="application/vnd.openxmlformats-officedocument.presentationml.tags+xml"/>
  <Override PartName="/ppt/tags/tag8002.xml" ContentType="application/vnd.openxmlformats-officedocument.presentationml.tags+xml"/>
  <Override PartName="/ppt/tags/tag8003.xml" ContentType="application/vnd.openxmlformats-officedocument.presentationml.tags+xml"/>
  <Override PartName="/ppt/tags/tag8004.xml" ContentType="application/vnd.openxmlformats-officedocument.presentationml.tags+xml"/>
  <Override PartName="/ppt/tags/tag8005.xml" ContentType="application/vnd.openxmlformats-officedocument.presentationml.tags+xml"/>
  <Override PartName="/ppt/tags/tag8006.xml" ContentType="application/vnd.openxmlformats-officedocument.presentationml.tags+xml"/>
  <Override PartName="/ppt/tags/tag8007.xml" ContentType="application/vnd.openxmlformats-officedocument.presentationml.tags+xml"/>
  <Override PartName="/ppt/tags/tag8008.xml" ContentType="application/vnd.openxmlformats-officedocument.presentationml.tags+xml"/>
  <Override PartName="/ppt/tags/tag8009.xml" ContentType="application/vnd.openxmlformats-officedocument.presentationml.tags+xml"/>
  <Override PartName="/ppt/tags/tag801.xml" ContentType="application/vnd.openxmlformats-officedocument.presentationml.tags+xml"/>
  <Override PartName="/ppt/tags/tag8010.xml" ContentType="application/vnd.openxmlformats-officedocument.presentationml.tags+xml"/>
  <Override PartName="/ppt/tags/tag8011.xml" ContentType="application/vnd.openxmlformats-officedocument.presentationml.tags+xml"/>
  <Override PartName="/ppt/tags/tag8012.xml" ContentType="application/vnd.openxmlformats-officedocument.presentationml.tags+xml"/>
  <Override PartName="/ppt/tags/tag8013.xml" ContentType="application/vnd.openxmlformats-officedocument.presentationml.tags+xml"/>
  <Override PartName="/ppt/tags/tag8014.xml" ContentType="application/vnd.openxmlformats-officedocument.presentationml.tags+xml"/>
  <Override PartName="/ppt/tags/tag8015.xml" ContentType="application/vnd.openxmlformats-officedocument.presentationml.tags+xml"/>
  <Override PartName="/ppt/tags/tag8016.xml" ContentType="application/vnd.openxmlformats-officedocument.presentationml.tags+xml"/>
  <Override PartName="/ppt/tags/tag8017.xml" ContentType="application/vnd.openxmlformats-officedocument.presentationml.tags+xml"/>
  <Override PartName="/ppt/tags/tag8018.xml" ContentType="application/vnd.openxmlformats-officedocument.presentationml.tags+xml"/>
  <Override PartName="/ppt/tags/tag8019.xml" ContentType="application/vnd.openxmlformats-officedocument.presentationml.tags+xml"/>
  <Override PartName="/ppt/tags/tag802.xml" ContentType="application/vnd.openxmlformats-officedocument.presentationml.tags+xml"/>
  <Override PartName="/ppt/tags/tag8020.xml" ContentType="application/vnd.openxmlformats-officedocument.presentationml.tags+xml"/>
  <Override PartName="/ppt/tags/tag8021.xml" ContentType="application/vnd.openxmlformats-officedocument.presentationml.tags+xml"/>
  <Override PartName="/ppt/tags/tag8022.xml" ContentType="application/vnd.openxmlformats-officedocument.presentationml.tags+xml"/>
  <Override PartName="/ppt/tags/tag8023.xml" ContentType="application/vnd.openxmlformats-officedocument.presentationml.tags+xml"/>
  <Override PartName="/ppt/tags/tag8024.xml" ContentType="application/vnd.openxmlformats-officedocument.presentationml.tags+xml"/>
  <Override PartName="/ppt/tags/tag8025.xml" ContentType="application/vnd.openxmlformats-officedocument.presentationml.tags+xml"/>
  <Override PartName="/ppt/tags/tag8026.xml" ContentType="application/vnd.openxmlformats-officedocument.presentationml.tags+xml"/>
  <Override PartName="/ppt/tags/tag8027.xml" ContentType="application/vnd.openxmlformats-officedocument.presentationml.tags+xml"/>
  <Override PartName="/ppt/tags/tag8028.xml" ContentType="application/vnd.openxmlformats-officedocument.presentationml.tags+xml"/>
  <Override PartName="/ppt/tags/tag8029.xml" ContentType="application/vnd.openxmlformats-officedocument.presentationml.tags+xml"/>
  <Override PartName="/ppt/tags/tag803.xml" ContentType="application/vnd.openxmlformats-officedocument.presentationml.tags+xml"/>
  <Override PartName="/ppt/tags/tag8030.xml" ContentType="application/vnd.openxmlformats-officedocument.presentationml.tags+xml"/>
  <Override PartName="/ppt/tags/tag8031.xml" ContentType="application/vnd.openxmlformats-officedocument.presentationml.tags+xml"/>
  <Override PartName="/ppt/tags/tag8032.xml" ContentType="application/vnd.openxmlformats-officedocument.presentationml.tags+xml"/>
  <Override PartName="/ppt/tags/tag8033.xml" ContentType="application/vnd.openxmlformats-officedocument.presentationml.tags+xml"/>
  <Override PartName="/ppt/tags/tag8034.xml" ContentType="application/vnd.openxmlformats-officedocument.presentationml.tags+xml"/>
  <Override PartName="/ppt/tags/tag8035.xml" ContentType="application/vnd.openxmlformats-officedocument.presentationml.tags+xml"/>
  <Override PartName="/ppt/tags/tag8036.xml" ContentType="application/vnd.openxmlformats-officedocument.presentationml.tags+xml"/>
  <Override PartName="/ppt/tags/tag8037.xml" ContentType="application/vnd.openxmlformats-officedocument.presentationml.tags+xml"/>
  <Override PartName="/ppt/tags/tag8038.xml" ContentType="application/vnd.openxmlformats-officedocument.presentationml.tags+xml"/>
  <Override PartName="/ppt/tags/tag8039.xml" ContentType="application/vnd.openxmlformats-officedocument.presentationml.tags+xml"/>
  <Override PartName="/ppt/tags/tag804.xml" ContentType="application/vnd.openxmlformats-officedocument.presentationml.tags+xml"/>
  <Override PartName="/ppt/tags/tag8040.xml" ContentType="application/vnd.openxmlformats-officedocument.presentationml.tags+xml"/>
  <Override PartName="/ppt/tags/tag8041.xml" ContentType="application/vnd.openxmlformats-officedocument.presentationml.tags+xml"/>
  <Override PartName="/ppt/tags/tag8042.xml" ContentType="application/vnd.openxmlformats-officedocument.presentationml.tags+xml"/>
  <Override PartName="/ppt/tags/tag8043.xml" ContentType="application/vnd.openxmlformats-officedocument.presentationml.tags+xml"/>
  <Override PartName="/ppt/tags/tag8044.xml" ContentType="application/vnd.openxmlformats-officedocument.presentationml.tags+xml"/>
  <Override PartName="/ppt/tags/tag8045.xml" ContentType="application/vnd.openxmlformats-officedocument.presentationml.tags+xml"/>
  <Override PartName="/ppt/tags/tag8046.xml" ContentType="application/vnd.openxmlformats-officedocument.presentationml.tags+xml"/>
  <Override PartName="/ppt/tags/tag8047.xml" ContentType="application/vnd.openxmlformats-officedocument.presentationml.tags+xml"/>
  <Override PartName="/ppt/tags/tag8048.xml" ContentType="application/vnd.openxmlformats-officedocument.presentationml.tags+xml"/>
  <Override PartName="/ppt/tags/tag8049.xml" ContentType="application/vnd.openxmlformats-officedocument.presentationml.tags+xml"/>
  <Override PartName="/ppt/tags/tag805.xml" ContentType="application/vnd.openxmlformats-officedocument.presentationml.tags+xml"/>
  <Override PartName="/ppt/tags/tag8050.xml" ContentType="application/vnd.openxmlformats-officedocument.presentationml.tags+xml"/>
  <Override PartName="/ppt/tags/tag8051.xml" ContentType="application/vnd.openxmlformats-officedocument.presentationml.tags+xml"/>
  <Override PartName="/ppt/tags/tag8052.xml" ContentType="application/vnd.openxmlformats-officedocument.presentationml.tags+xml"/>
  <Override PartName="/ppt/tags/tag8053.xml" ContentType="application/vnd.openxmlformats-officedocument.presentationml.tags+xml"/>
  <Override PartName="/ppt/tags/tag8054.xml" ContentType="application/vnd.openxmlformats-officedocument.presentationml.tags+xml"/>
  <Override PartName="/ppt/tags/tag8055.xml" ContentType="application/vnd.openxmlformats-officedocument.presentationml.tags+xml"/>
  <Override PartName="/ppt/tags/tag8056.xml" ContentType="application/vnd.openxmlformats-officedocument.presentationml.tags+xml"/>
  <Override PartName="/ppt/tags/tag8057.xml" ContentType="application/vnd.openxmlformats-officedocument.presentationml.tags+xml"/>
  <Override PartName="/ppt/tags/tag8058.xml" ContentType="application/vnd.openxmlformats-officedocument.presentationml.tags+xml"/>
  <Override PartName="/ppt/tags/tag8059.xml" ContentType="application/vnd.openxmlformats-officedocument.presentationml.tags+xml"/>
  <Override PartName="/ppt/tags/tag806.xml" ContentType="application/vnd.openxmlformats-officedocument.presentationml.tags+xml"/>
  <Override PartName="/ppt/tags/tag8060.xml" ContentType="application/vnd.openxmlformats-officedocument.presentationml.tags+xml"/>
  <Override PartName="/ppt/tags/tag8061.xml" ContentType="application/vnd.openxmlformats-officedocument.presentationml.tags+xml"/>
  <Override PartName="/ppt/tags/tag8062.xml" ContentType="application/vnd.openxmlformats-officedocument.presentationml.tags+xml"/>
  <Override PartName="/ppt/tags/tag8063.xml" ContentType="application/vnd.openxmlformats-officedocument.presentationml.tags+xml"/>
  <Override PartName="/ppt/tags/tag8064.xml" ContentType="application/vnd.openxmlformats-officedocument.presentationml.tags+xml"/>
  <Override PartName="/ppt/tags/tag8065.xml" ContentType="application/vnd.openxmlformats-officedocument.presentationml.tags+xml"/>
  <Override PartName="/ppt/tags/tag8066.xml" ContentType="application/vnd.openxmlformats-officedocument.presentationml.tags+xml"/>
  <Override PartName="/ppt/tags/tag8067.xml" ContentType="application/vnd.openxmlformats-officedocument.presentationml.tags+xml"/>
  <Override PartName="/ppt/tags/tag8068.xml" ContentType="application/vnd.openxmlformats-officedocument.presentationml.tags+xml"/>
  <Override PartName="/ppt/tags/tag8069.xml" ContentType="application/vnd.openxmlformats-officedocument.presentationml.tags+xml"/>
  <Override PartName="/ppt/tags/tag807.xml" ContentType="application/vnd.openxmlformats-officedocument.presentationml.tags+xml"/>
  <Override PartName="/ppt/tags/tag8070.xml" ContentType="application/vnd.openxmlformats-officedocument.presentationml.tags+xml"/>
  <Override PartName="/ppt/tags/tag8071.xml" ContentType="application/vnd.openxmlformats-officedocument.presentationml.tags+xml"/>
  <Override PartName="/ppt/tags/tag8072.xml" ContentType="application/vnd.openxmlformats-officedocument.presentationml.tags+xml"/>
  <Override PartName="/ppt/tags/tag8073.xml" ContentType="application/vnd.openxmlformats-officedocument.presentationml.tags+xml"/>
  <Override PartName="/ppt/tags/tag8074.xml" ContentType="application/vnd.openxmlformats-officedocument.presentationml.tags+xml"/>
  <Override PartName="/ppt/tags/tag8075.xml" ContentType="application/vnd.openxmlformats-officedocument.presentationml.tags+xml"/>
  <Override PartName="/ppt/tags/tag8076.xml" ContentType="application/vnd.openxmlformats-officedocument.presentationml.tags+xml"/>
  <Override PartName="/ppt/tags/tag8077.xml" ContentType="application/vnd.openxmlformats-officedocument.presentationml.tags+xml"/>
  <Override PartName="/ppt/tags/tag8078.xml" ContentType="application/vnd.openxmlformats-officedocument.presentationml.tags+xml"/>
  <Override PartName="/ppt/tags/tag8079.xml" ContentType="application/vnd.openxmlformats-officedocument.presentationml.tags+xml"/>
  <Override PartName="/ppt/tags/tag808.xml" ContentType="application/vnd.openxmlformats-officedocument.presentationml.tags+xml"/>
  <Override PartName="/ppt/tags/tag8080.xml" ContentType="application/vnd.openxmlformats-officedocument.presentationml.tags+xml"/>
  <Override PartName="/ppt/tags/tag8081.xml" ContentType="application/vnd.openxmlformats-officedocument.presentationml.tags+xml"/>
  <Override PartName="/ppt/tags/tag8082.xml" ContentType="application/vnd.openxmlformats-officedocument.presentationml.tags+xml"/>
  <Override PartName="/ppt/tags/tag8083.xml" ContentType="application/vnd.openxmlformats-officedocument.presentationml.tags+xml"/>
  <Override PartName="/ppt/tags/tag8084.xml" ContentType="application/vnd.openxmlformats-officedocument.presentationml.tags+xml"/>
  <Override PartName="/ppt/tags/tag8085.xml" ContentType="application/vnd.openxmlformats-officedocument.presentationml.tags+xml"/>
  <Override PartName="/ppt/tags/tag8086.xml" ContentType="application/vnd.openxmlformats-officedocument.presentationml.tags+xml"/>
  <Override PartName="/ppt/tags/tag8087.xml" ContentType="application/vnd.openxmlformats-officedocument.presentationml.tags+xml"/>
  <Override PartName="/ppt/tags/tag8088.xml" ContentType="application/vnd.openxmlformats-officedocument.presentationml.tags+xml"/>
  <Override PartName="/ppt/tags/tag8089.xml" ContentType="application/vnd.openxmlformats-officedocument.presentationml.tags+xml"/>
  <Override PartName="/ppt/tags/tag809.xml" ContentType="application/vnd.openxmlformats-officedocument.presentationml.tags+xml"/>
  <Override PartName="/ppt/tags/tag8090.xml" ContentType="application/vnd.openxmlformats-officedocument.presentationml.tags+xml"/>
  <Override PartName="/ppt/tags/tag8091.xml" ContentType="application/vnd.openxmlformats-officedocument.presentationml.tags+xml"/>
  <Override PartName="/ppt/tags/tag8092.xml" ContentType="application/vnd.openxmlformats-officedocument.presentationml.tags+xml"/>
  <Override PartName="/ppt/tags/tag8093.xml" ContentType="application/vnd.openxmlformats-officedocument.presentationml.tags+xml"/>
  <Override PartName="/ppt/tags/tag8094.xml" ContentType="application/vnd.openxmlformats-officedocument.presentationml.tags+xml"/>
  <Override PartName="/ppt/tags/tag8095.xml" ContentType="application/vnd.openxmlformats-officedocument.presentationml.tags+xml"/>
  <Override PartName="/ppt/tags/tag8096.xml" ContentType="application/vnd.openxmlformats-officedocument.presentationml.tags+xml"/>
  <Override PartName="/ppt/tags/tag8097.xml" ContentType="application/vnd.openxmlformats-officedocument.presentationml.tags+xml"/>
  <Override PartName="/ppt/tags/tag8098.xml" ContentType="application/vnd.openxmlformats-officedocument.presentationml.tags+xml"/>
  <Override PartName="/ppt/tags/tag809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00.xml" ContentType="application/vnd.openxmlformats-officedocument.presentationml.tags+xml"/>
  <Override PartName="/ppt/tags/tag8101.xml" ContentType="application/vnd.openxmlformats-officedocument.presentationml.tags+xml"/>
  <Override PartName="/ppt/tags/tag8102.xml" ContentType="application/vnd.openxmlformats-officedocument.presentationml.tags+xml"/>
  <Override PartName="/ppt/tags/tag8103.xml" ContentType="application/vnd.openxmlformats-officedocument.presentationml.tags+xml"/>
  <Override PartName="/ppt/tags/tag8104.xml" ContentType="application/vnd.openxmlformats-officedocument.presentationml.tags+xml"/>
  <Override PartName="/ppt/tags/tag8105.xml" ContentType="application/vnd.openxmlformats-officedocument.presentationml.tags+xml"/>
  <Override PartName="/ppt/tags/tag8106.xml" ContentType="application/vnd.openxmlformats-officedocument.presentationml.tags+xml"/>
  <Override PartName="/ppt/tags/tag8107.xml" ContentType="application/vnd.openxmlformats-officedocument.presentationml.tags+xml"/>
  <Override PartName="/ppt/tags/tag8108.xml" ContentType="application/vnd.openxmlformats-officedocument.presentationml.tags+xml"/>
  <Override PartName="/ppt/tags/tag8109.xml" ContentType="application/vnd.openxmlformats-officedocument.presentationml.tags+xml"/>
  <Override PartName="/ppt/tags/tag811.xml" ContentType="application/vnd.openxmlformats-officedocument.presentationml.tags+xml"/>
  <Override PartName="/ppt/tags/tag8110.xml" ContentType="application/vnd.openxmlformats-officedocument.presentationml.tags+xml"/>
  <Override PartName="/ppt/tags/tag8111.xml" ContentType="application/vnd.openxmlformats-officedocument.presentationml.tags+xml"/>
  <Override PartName="/ppt/tags/tag8112.xml" ContentType="application/vnd.openxmlformats-officedocument.presentationml.tags+xml"/>
  <Override PartName="/ppt/tags/tag8113.xml" ContentType="application/vnd.openxmlformats-officedocument.presentationml.tags+xml"/>
  <Override PartName="/ppt/tags/tag8114.xml" ContentType="application/vnd.openxmlformats-officedocument.presentationml.tags+xml"/>
  <Override PartName="/ppt/tags/tag8115.xml" ContentType="application/vnd.openxmlformats-officedocument.presentationml.tags+xml"/>
  <Override PartName="/ppt/tags/tag8116.xml" ContentType="application/vnd.openxmlformats-officedocument.presentationml.tags+xml"/>
  <Override PartName="/ppt/tags/tag8117.xml" ContentType="application/vnd.openxmlformats-officedocument.presentationml.tags+xml"/>
  <Override PartName="/ppt/tags/tag8118.xml" ContentType="application/vnd.openxmlformats-officedocument.presentationml.tags+xml"/>
  <Override PartName="/ppt/tags/tag8119.xml" ContentType="application/vnd.openxmlformats-officedocument.presentationml.tags+xml"/>
  <Override PartName="/ppt/tags/tag812.xml" ContentType="application/vnd.openxmlformats-officedocument.presentationml.tags+xml"/>
  <Override PartName="/ppt/tags/tag8120.xml" ContentType="application/vnd.openxmlformats-officedocument.presentationml.tags+xml"/>
  <Override PartName="/ppt/tags/tag8121.xml" ContentType="application/vnd.openxmlformats-officedocument.presentationml.tags+xml"/>
  <Override PartName="/ppt/tags/tag8122.xml" ContentType="application/vnd.openxmlformats-officedocument.presentationml.tags+xml"/>
  <Override PartName="/ppt/tags/tag8123.xml" ContentType="application/vnd.openxmlformats-officedocument.presentationml.tags+xml"/>
  <Override PartName="/ppt/tags/tag8124.xml" ContentType="application/vnd.openxmlformats-officedocument.presentationml.tags+xml"/>
  <Override PartName="/ppt/tags/tag8125.xml" ContentType="application/vnd.openxmlformats-officedocument.presentationml.tags+xml"/>
  <Override PartName="/ppt/tags/tag8126.xml" ContentType="application/vnd.openxmlformats-officedocument.presentationml.tags+xml"/>
  <Override PartName="/ppt/tags/tag8127.xml" ContentType="application/vnd.openxmlformats-officedocument.presentationml.tags+xml"/>
  <Override PartName="/ppt/tags/tag8128.xml" ContentType="application/vnd.openxmlformats-officedocument.presentationml.tags+xml"/>
  <Override PartName="/ppt/tags/tag8129.xml" ContentType="application/vnd.openxmlformats-officedocument.presentationml.tags+xml"/>
  <Override PartName="/ppt/tags/tag813.xml" ContentType="application/vnd.openxmlformats-officedocument.presentationml.tags+xml"/>
  <Override PartName="/ppt/tags/tag8130.xml" ContentType="application/vnd.openxmlformats-officedocument.presentationml.tags+xml"/>
  <Override PartName="/ppt/tags/tag8131.xml" ContentType="application/vnd.openxmlformats-officedocument.presentationml.tags+xml"/>
  <Override PartName="/ppt/tags/tag8132.xml" ContentType="application/vnd.openxmlformats-officedocument.presentationml.tags+xml"/>
  <Override PartName="/ppt/tags/tag8133.xml" ContentType="application/vnd.openxmlformats-officedocument.presentationml.tags+xml"/>
  <Override PartName="/ppt/tags/tag8134.xml" ContentType="application/vnd.openxmlformats-officedocument.presentationml.tags+xml"/>
  <Override PartName="/ppt/tags/tag8135.xml" ContentType="application/vnd.openxmlformats-officedocument.presentationml.tags+xml"/>
  <Override PartName="/ppt/tags/tag8136.xml" ContentType="application/vnd.openxmlformats-officedocument.presentationml.tags+xml"/>
  <Override PartName="/ppt/tags/tag8137.xml" ContentType="application/vnd.openxmlformats-officedocument.presentationml.tags+xml"/>
  <Override PartName="/ppt/tags/tag8138.xml" ContentType="application/vnd.openxmlformats-officedocument.presentationml.tags+xml"/>
  <Override PartName="/ppt/tags/tag8139.xml" ContentType="application/vnd.openxmlformats-officedocument.presentationml.tags+xml"/>
  <Override PartName="/ppt/tags/tag814.xml" ContentType="application/vnd.openxmlformats-officedocument.presentationml.tags+xml"/>
  <Override PartName="/ppt/tags/tag8140.xml" ContentType="application/vnd.openxmlformats-officedocument.presentationml.tags+xml"/>
  <Override PartName="/ppt/tags/tag8141.xml" ContentType="application/vnd.openxmlformats-officedocument.presentationml.tags+xml"/>
  <Override PartName="/ppt/tags/tag8142.xml" ContentType="application/vnd.openxmlformats-officedocument.presentationml.tags+xml"/>
  <Override PartName="/ppt/tags/tag8143.xml" ContentType="application/vnd.openxmlformats-officedocument.presentationml.tags+xml"/>
  <Override PartName="/ppt/tags/tag8144.xml" ContentType="application/vnd.openxmlformats-officedocument.presentationml.tags+xml"/>
  <Override PartName="/ppt/tags/tag8145.xml" ContentType="application/vnd.openxmlformats-officedocument.presentationml.tags+xml"/>
  <Override PartName="/ppt/tags/tag8146.xml" ContentType="application/vnd.openxmlformats-officedocument.presentationml.tags+xml"/>
  <Override PartName="/ppt/tags/tag8147.xml" ContentType="application/vnd.openxmlformats-officedocument.presentationml.tags+xml"/>
  <Override PartName="/ppt/tags/tag8148.xml" ContentType="application/vnd.openxmlformats-officedocument.presentationml.tags+xml"/>
  <Override PartName="/ppt/tags/tag8149.xml" ContentType="application/vnd.openxmlformats-officedocument.presentationml.tags+xml"/>
  <Override PartName="/ppt/tags/tag815.xml" ContentType="application/vnd.openxmlformats-officedocument.presentationml.tags+xml"/>
  <Override PartName="/ppt/tags/tag8150.xml" ContentType="application/vnd.openxmlformats-officedocument.presentationml.tags+xml"/>
  <Override PartName="/ppt/tags/tag8151.xml" ContentType="application/vnd.openxmlformats-officedocument.presentationml.tags+xml"/>
  <Override PartName="/ppt/tags/tag8152.xml" ContentType="application/vnd.openxmlformats-officedocument.presentationml.tags+xml"/>
  <Override PartName="/ppt/tags/tag8153.xml" ContentType="application/vnd.openxmlformats-officedocument.presentationml.tags+xml"/>
  <Override PartName="/ppt/tags/tag8154.xml" ContentType="application/vnd.openxmlformats-officedocument.presentationml.tags+xml"/>
  <Override PartName="/ppt/tags/tag8155.xml" ContentType="application/vnd.openxmlformats-officedocument.presentationml.tags+xml"/>
  <Override PartName="/ppt/tags/tag8156.xml" ContentType="application/vnd.openxmlformats-officedocument.presentationml.tags+xml"/>
  <Override PartName="/ppt/tags/tag8157.xml" ContentType="application/vnd.openxmlformats-officedocument.presentationml.tags+xml"/>
  <Override PartName="/ppt/tags/tag8158.xml" ContentType="application/vnd.openxmlformats-officedocument.presentationml.tags+xml"/>
  <Override PartName="/ppt/tags/tag8159.xml" ContentType="application/vnd.openxmlformats-officedocument.presentationml.tags+xml"/>
  <Override PartName="/ppt/tags/tag816.xml" ContentType="application/vnd.openxmlformats-officedocument.presentationml.tags+xml"/>
  <Override PartName="/ppt/tags/tag8160.xml" ContentType="application/vnd.openxmlformats-officedocument.presentationml.tags+xml"/>
  <Override PartName="/ppt/tags/tag8161.xml" ContentType="application/vnd.openxmlformats-officedocument.presentationml.tags+xml"/>
  <Override PartName="/ppt/tags/tag8162.xml" ContentType="application/vnd.openxmlformats-officedocument.presentationml.tags+xml"/>
  <Override PartName="/ppt/tags/tag8163.xml" ContentType="application/vnd.openxmlformats-officedocument.presentationml.tags+xml"/>
  <Override PartName="/ppt/tags/tag8164.xml" ContentType="application/vnd.openxmlformats-officedocument.presentationml.tags+xml"/>
  <Override PartName="/ppt/tags/tag8165.xml" ContentType="application/vnd.openxmlformats-officedocument.presentationml.tags+xml"/>
  <Override PartName="/ppt/tags/tag8166.xml" ContentType="application/vnd.openxmlformats-officedocument.presentationml.tags+xml"/>
  <Override PartName="/ppt/tags/tag8167.xml" ContentType="application/vnd.openxmlformats-officedocument.presentationml.tags+xml"/>
  <Override PartName="/ppt/tags/tag8168.xml" ContentType="application/vnd.openxmlformats-officedocument.presentationml.tags+xml"/>
  <Override PartName="/ppt/tags/tag8169.xml" ContentType="application/vnd.openxmlformats-officedocument.presentationml.tags+xml"/>
  <Override PartName="/ppt/tags/tag817.xml" ContentType="application/vnd.openxmlformats-officedocument.presentationml.tags+xml"/>
  <Override PartName="/ppt/tags/tag8170.xml" ContentType="application/vnd.openxmlformats-officedocument.presentationml.tags+xml"/>
  <Override PartName="/ppt/tags/tag8171.xml" ContentType="application/vnd.openxmlformats-officedocument.presentationml.tags+xml"/>
  <Override PartName="/ppt/tags/tag8172.xml" ContentType="application/vnd.openxmlformats-officedocument.presentationml.tags+xml"/>
  <Override PartName="/ppt/tags/tag8173.xml" ContentType="application/vnd.openxmlformats-officedocument.presentationml.tags+xml"/>
  <Override PartName="/ppt/tags/tag8174.xml" ContentType="application/vnd.openxmlformats-officedocument.presentationml.tags+xml"/>
  <Override PartName="/ppt/tags/tag8175.xml" ContentType="application/vnd.openxmlformats-officedocument.presentationml.tags+xml"/>
  <Override PartName="/ppt/tags/tag8176.xml" ContentType="application/vnd.openxmlformats-officedocument.presentationml.tags+xml"/>
  <Override PartName="/ppt/tags/tag8177.xml" ContentType="application/vnd.openxmlformats-officedocument.presentationml.tags+xml"/>
  <Override PartName="/ppt/tags/tag8178.xml" ContentType="application/vnd.openxmlformats-officedocument.presentationml.tags+xml"/>
  <Override PartName="/ppt/tags/tag8179.xml" ContentType="application/vnd.openxmlformats-officedocument.presentationml.tags+xml"/>
  <Override PartName="/ppt/tags/tag818.xml" ContentType="application/vnd.openxmlformats-officedocument.presentationml.tags+xml"/>
  <Override PartName="/ppt/tags/tag8180.xml" ContentType="application/vnd.openxmlformats-officedocument.presentationml.tags+xml"/>
  <Override PartName="/ppt/tags/tag8181.xml" ContentType="application/vnd.openxmlformats-officedocument.presentationml.tags+xml"/>
  <Override PartName="/ppt/tags/tag8182.xml" ContentType="application/vnd.openxmlformats-officedocument.presentationml.tags+xml"/>
  <Override PartName="/ppt/tags/tag8183.xml" ContentType="application/vnd.openxmlformats-officedocument.presentationml.tags+xml"/>
  <Override PartName="/ppt/tags/tag8184.xml" ContentType="application/vnd.openxmlformats-officedocument.presentationml.tags+xml"/>
  <Override PartName="/ppt/tags/tag8185.xml" ContentType="application/vnd.openxmlformats-officedocument.presentationml.tags+xml"/>
  <Override PartName="/ppt/tags/tag8186.xml" ContentType="application/vnd.openxmlformats-officedocument.presentationml.tags+xml"/>
  <Override PartName="/ppt/tags/tag8187.xml" ContentType="application/vnd.openxmlformats-officedocument.presentationml.tags+xml"/>
  <Override PartName="/ppt/tags/tag8188.xml" ContentType="application/vnd.openxmlformats-officedocument.presentationml.tags+xml"/>
  <Override PartName="/ppt/tags/tag8189.xml" ContentType="application/vnd.openxmlformats-officedocument.presentationml.tags+xml"/>
  <Override PartName="/ppt/tags/tag819.xml" ContentType="application/vnd.openxmlformats-officedocument.presentationml.tags+xml"/>
  <Override PartName="/ppt/tags/tag8190.xml" ContentType="application/vnd.openxmlformats-officedocument.presentationml.tags+xml"/>
  <Override PartName="/ppt/tags/tag8191.xml" ContentType="application/vnd.openxmlformats-officedocument.presentationml.tags+xml"/>
  <Override PartName="/ppt/tags/tag8192.xml" ContentType="application/vnd.openxmlformats-officedocument.presentationml.tags+xml"/>
  <Override PartName="/ppt/tags/tag8193.xml" ContentType="application/vnd.openxmlformats-officedocument.presentationml.tags+xml"/>
  <Override PartName="/ppt/tags/tag8194.xml" ContentType="application/vnd.openxmlformats-officedocument.presentationml.tags+xml"/>
  <Override PartName="/ppt/tags/tag8195.xml" ContentType="application/vnd.openxmlformats-officedocument.presentationml.tags+xml"/>
  <Override PartName="/ppt/tags/tag8196.xml" ContentType="application/vnd.openxmlformats-officedocument.presentationml.tags+xml"/>
  <Override PartName="/ppt/tags/tag8197.xml" ContentType="application/vnd.openxmlformats-officedocument.presentationml.tags+xml"/>
  <Override PartName="/ppt/tags/tag8198.xml" ContentType="application/vnd.openxmlformats-officedocument.presentationml.tags+xml"/>
  <Override PartName="/ppt/tags/tag819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00.xml" ContentType="application/vnd.openxmlformats-officedocument.presentationml.tags+xml"/>
  <Override PartName="/ppt/tags/tag8201.xml" ContentType="application/vnd.openxmlformats-officedocument.presentationml.tags+xml"/>
  <Override PartName="/ppt/tags/tag8202.xml" ContentType="application/vnd.openxmlformats-officedocument.presentationml.tags+xml"/>
  <Override PartName="/ppt/tags/tag8203.xml" ContentType="application/vnd.openxmlformats-officedocument.presentationml.tags+xml"/>
  <Override PartName="/ppt/tags/tag8204.xml" ContentType="application/vnd.openxmlformats-officedocument.presentationml.tags+xml"/>
  <Override PartName="/ppt/tags/tag8205.xml" ContentType="application/vnd.openxmlformats-officedocument.presentationml.tags+xml"/>
  <Override PartName="/ppt/tags/tag8206.xml" ContentType="application/vnd.openxmlformats-officedocument.presentationml.tags+xml"/>
  <Override PartName="/ppt/tags/tag8207.xml" ContentType="application/vnd.openxmlformats-officedocument.presentationml.tags+xml"/>
  <Override PartName="/ppt/tags/tag8208.xml" ContentType="application/vnd.openxmlformats-officedocument.presentationml.tags+xml"/>
  <Override PartName="/ppt/tags/tag8209.xml" ContentType="application/vnd.openxmlformats-officedocument.presentationml.tags+xml"/>
  <Override PartName="/ppt/tags/tag821.xml" ContentType="application/vnd.openxmlformats-officedocument.presentationml.tags+xml"/>
  <Override PartName="/ppt/tags/tag8210.xml" ContentType="application/vnd.openxmlformats-officedocument.presentationml.tags+xml"/>
  <Override PartName="/ppt/tags/tag8211.xml" ContentType="application/vnd.openxmlformats-officedocument.presentationml.tags+xml"/>
  <Override PartName="/ppt/tags/tag8212.xml" ContentType="application/vnd.openxmlformats-officedocument.presentationml.tags+xml"/>
  <Override PartName="/ppt/tags/tag8213.xml" ContentType="application/vnd.openxmlformats-officedocument.presentationml.tags+xml"/>
  <Override PartName="/ppt/tags/tag8214.xml" ContentType="application/vnd.openxmlformats-officedocument.presentationml.tags+xml"/>
  <Override PartName="/ppt/tags/tag8215.xml" ContentType="application/vnd.openxmlformats-officedocument.presentationml.tags+xml"/>
  <Override PartName="/ppt/tags/tag8216.xml" ContentType="application/vnd.openxmlformats-officedocument.presentationml.tags+xml"/>
  <Override PartName="/ppt/tags/tag8217.xml" ContentType="application/vnd.openxmlformats-officedocument.presentationml.tags+xml"/>
  <Override PartName="/ppt/tags/tag8218.xml" ContentType="application/vnd.openxmlformats-officedocument.presentationml.tags+xml"/>
  <Override PartName="/ppt/tags/tag8219.xml" ContentType="application/vnd.openxmlformats-officedocument.presentationml.tags+xml"/>
  <Override PartName="/ppt/tags/tag822.xml" ContentType="application/vnd.openxmlformats-officedocument.presentationml.tags+xml"/>
  <Override PartName="/ppt/tags/tag8220.xml" ContentType="application/vnd.openxmlformats-officedocument.presentationml.tags+xml"/>
  <Override PartName="/ppt/tags/tag8221.xml" ContentType="application/vnd.openxmlformats-officedocument.presentationml.tags+xml"/>
  <Override PartName="/ppt/tags/tag8222.xml" ContentType="application/vnd.openxmlformats-officedocument.presentationml.tags+xml"/>
  <Override PartName="/ppt/tags/tag8223.xml" ContentType="application/vnd.openxmlformats-officedocument.presentationml.tags+xml"/>
  <Override PartName="/ppt/tags/tag8224.xml" ContentType="application/vnd.openxmlformats-officedocument.presentationml.tags+xml"/>
  <Override PartName="/ppt/tags/tag8225.xml" ContentType="application/vnd.openxmlformats-officedocument.presentationml.tags+xml"/>
  <Override PartName="/ppt/tags/tag8226.xml" ContentType="application/vnd.openxmlformats-officedocument.presentationml.tags+xml"/>
  <Override PartName="/ppt/tags/tag8227.xml" ContentType="application/vnd.openxmlformats-officedocument.presentationml.tags+xml"/>
  <Override PartName="/ppt/tags/tag8228.xml" ContentType="application/vnd.openxmlformats-officedocument.presentationml.tags+xml"/>
  <Override PartName="/ppt/tags/tag8229.xml" ContentType="application/vnd.openxmlformats-officedocument.presentationml.tags+xml"/>
  <Override PartName="/ppt/tags/tag823.xml" ContentType="application/vnd.openxmlformats-officedocument.presentationml.tags+xml"/>
  <Override PartName="/ppt/tags/tag8230.xml" ContentType="application/vnd.openxmlformats-officedocument.presentationml.tags+xml"/>
  <Override PartName="/ppt/tags/tag8231.xml" ContentType="application/vnd.openxmlformats-officedocument.presentationml.tags+xml"/>
  <Override PartName="/ppt/tags/tag8232.xml" ContentType="application/vnd.openxmlformats-officedocument.presentationml.tags+xml"/>
  <Override PartName="/ppt/tags/tag8233.xml" ContentType="application/vnd.openxmlformats-officedocument.presentationml.tags+xml"/>
  <Override PartName="/ppt/tags/tag8234.xml" ContentType="application/vnd.openxmlformats-officedocument.presentationml.tags+xml"/>
  <Override PartName="/ppt/tags/tag8235.xml" ContentType="application/vnd.openxmlformats-officedocument.presentationml.tags+xml"/>
  <Override PartName="/ppt/tags/tag8236.xml" ContentType="application/vnd.openxmlformats-officedocument.presentationml.tags+xml"/>
  <Override PartName="/ppt/tags/tag8237.xml" ContentType="application/vnd.openxmlformats-officedocument.presentationml.tags+xml"/>
  <Override PartName="/ppt/tags/tag8238.xml" ContentType="application/vnd.openxmlformats-officedocument.presentationml.tags+xml"/>
  <Override PartName="/ppt/tags/tag8239.xml" ContentType="application/vnd.openxmlformats-officedocument.presentationml.tags+xml"/>
  <Override PartName="/ppt/tags/tag824.xml" ContentType="application/vnd.openxmlformats-officedocument.presentationml.tags+xml"/>
  <Override PartName="/ppt/tags/tag8240.xml" ContentType="application/vnd.openxmlformats-officedocument.presentationml.tags+xml"/>
  <Override PartName="/ppt/tags/tag8241.xml" ContentType="application/vnd.openxmlformats-officedocument.presentationml.tags+xml"/>
  <Override PartName="/ppt/tags/tag8242.xml" ContentType="application/vnd.openxmlformats-officedocument.presentationml.tags+xml"/>
  <Override PartName="/ppt/tags/tag8243.xml" ContentType="application/vnd.openxmlformats-officedocument.presentationml.tags+xml"/>
  <Override PartName="/ppt/tags/tag8244.xml" ContentType="application/vnd.openxmlformats-officedocument.presentationml.tags+xml"/>
  <Override PartName="/ppt/tags/tag8245.xml" ContentType="application/vnd.openxmlformats-officedocument.presentationml.tags+xml"/>
  <Override PartName="/ppt/tags/tag8246.xml" ContentType="application/vnd.openxmlformats-officedocument.presentationml.tags+xml"/>
  <Override PartName="/ppt/tags/tag8247.xml" ContentType="application/vnd.openxmlformats-officedocument.presentationml.tags+xml"/>
  <Override PartName="/ppt/tags/tag8248.xml" ContentType="application/vnd.openxmlformats-officedocument.presentationml.tags+xml"/>
  <Override PartName="/ppt/tags/tag8249.xml" ContentType="application/vnd.openxmlformats-officedocument.presentationml.tags+xml"/>
  <Override PartName="/ppt/tags/tag825.xml" ContentType="application/vnd.openxmlformats-officedocument.presentationml.tags+xml"/>
  <Override PartName="/ppt/tags/tag8250.xml" ContentType="application/vnd.openxmlformats-officedocument.presentationml.tags+xml"/>
  <Override PartName="/ppt/tags/tag8251.xml" ContentType="application/vnd.openxmlformats-officedocument.presentationml.tags+xml"/>
  <Override PartName="/ppt/tags/tag8252.xml" ContentType="application/vnd.openxmlformats-officedocument.presentationml.tags+xml"/>
  <Override PartName="/ppt/tags/tag8253.xml" ContentType="application/vnd.openxmlformats-officedocument.presentationml.tags+xml"/>
  <Override PartName="/ppt/tags/tag8254.xml" ContentType="application/vnd.openxmlformats-officedocument.presentationml.tags+xml"/>
  <Override PartName="/ppt/tags/tag8255.xml" ContentType="application/vnd.openxmlformats-officedocument.presentationml.tags+xml"/>
  <Override PartName="/ppt/tags/tag8256.xml" ContentType="application/vnd.openxmlformats-officedocument.presentationml.tags+xml"/>
  <Override PartName="/ppt/tags/tag8257.xml" ContentType="application/vnd.openxmlformats-officedocument.presentationml.tags+xml"/>
  <Override PartName="/ppt/tags/tag8258.xml" ContentType="application/vnd.openxmlformats-officedocument.presentationml.tags+xml"/>
  <Override PartName="/ppt/tags/tag8259.xml" ContentType="application/vnd.openxmlformats-officedocument.presentationml.tags+xml"/>
  <Override PartName="/ppt/tags/tag826.xml" ContentType="application/vnd.openxmlformats-officedocument.presentationml.tags+xml"/>
  <Override PartName="/ppt/tags/tag8260.xml" ContentType="application/vnd.openxmlformats-officedocument.presentationml.tags+xml"/>
  <Override PartName="/ppt/tags/tag8261.xml" ContentType="application/vnd.openxmlformats-officedocument.presentationml.tags+xml"/>
  <Override PartName="/ppt/tags/tag8262.xml" ContentType="application/vnd.openxmlformats-officedocument.presentationml.tags+xml"/>
  <Override PartName="/ppt/tags/tag8263.xml" ContentType="application/vnd.openxmlformats-officedocument.presentationml.tags+xml"/>
  <Override PartName="/ppt/tags/tag8264.xml" ContentType="application/vnd.openxmlformats-officedocument.presentationml.tags+xml"/>
  <Override PartName="/ppt/tags/tag8265.xml" ContentType="application/vnd.openxmlformats-officedocument.presentationml.tags+xml"/>
  <Override PartName="/ppt/tags/tag8266.xml" ContentType="application/vnd.openxmlformats-officedocument.presentationml.tags+xml"/>
  <Override PartName="/ppt/tags/tag8267.xml" ContentType="application/vnd.openxmlformats-officedocument.presentationml.tags+xml"/>
  <Override PartName="/ppt/tags/tag8268.xml" ContentType="application/vnd.openxmlformats-officedocument.presentationml.tags+xml"/>
  <Override PartName="/ppt/tags/tag8269.xml" ContentType="application/vnd.openxmlformats-officedocument.presentationml.tags+xml"/>
  <Override PartName="/ppt/tags/tag827.xml" ContentType="application/vnd.openxmlformats-officedocument.presentationml.tags+xml"/>
  <Override PartName="/ppt/tags/tag8270.xml" ContentType="application/vnd.openxmlformats-officedocument.presentationml.tags+xml"/>
  <Override PartName="/ppt/tags/tag8271.xml" ContentType="application/vnd.openxmlformats-officedocument.presentationml.tags+xml"/>
  <Override PartName="/ppt/tags/tag8272.xml" ContentType="application/vnd.openxmlformats-officedocument.presentationml.tags+xml"/>
  <Override PartName="/ppt/tags/tag8273.xml" ContentType="application/vnd.openxmlformats-officedocument.presentationml.tags+xml"/>
  <Override PartName="/ppt/tags/tag8274.xml" ContentType="application/vnd.openxmlformats-officedocument.presentationml.tags+xml"/>
  <Override PartName="/ppt/tags/tag8275.xml" ContentType="application/vnd.openxmlformats-officedocument.presentationml.tags+xml"/>
  <Override PartName="/ppt/tags/tag8276.xml" ContentType="application/vnd.openxmlformats-officedocument.presentationml.tags+xml"/>
  <Override PartName="/ppt/tags/tag828.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10.xml" ContentType="application/vnd.openxmlformats-officedocument.theme+xml"/>
  <Override PartName="/ppt/theme/theme1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70" r:id="rId3"/>
    <p:sldMasterId id="2147483692" r:id="rId4"/>
    <p:sldMasterId id="2147483713" r:id="rId5"/>
    <p:sldMasterId id="2147483734" r:id="rId6"/>
    <p:sldMasterId id="2147483755" r:id="rId7"/>
    <p:sldMasterId id="2147483777" r:id="rId8"/>
    <p:sldMasterId id="2147483798" r:id="rId9"/>
    <p:sldMasterId id="2147483820" r:id="rId10"/>
  </p:sldMasterIdLst>
  <p:notesMasterIdLst>
    <p:notesMasterId r:id="rId12"/>
  </p:notesMasterIdLst>
  <p:handoutMasterIdLst>
    <p:handoutMasterId r:id="rId35"/>
  </p:handoutMasterIdLst>
  <p:sldIdLst>
    <p:sldId id="523" r:id="rId11"/>
    <p:sldId id="585" r:id="rId13"/>
    <p:sldId id="526" r:id="rId14"/>
    <p:sldId id="613" r:id="rId15"/>
    <p:sldId id="665" r:id="rId16"/>
    <p:sldId id="628" r:id="rId17"/>
    <p:sldId id="614" r:id="rId18"/>
    <p:sldId id="527" r:id="rId19"/>
    <p:sldId id="612" r:id="rId20"/>
    <p:sldId id="616" r:id="rId21"/>
    <p:sldId id="649" r:id="rId22"/>
    <p:sldId id="683" r:id="rId23"/>
    <p:sldId id="684" r:id="rId24"/>
    <p:sldId id="504" r:id="rId25"/>
    <p:sldId id="620" r:id="rId26"/>
    <p:sldId id="621" r:id="rId27"/>
    <p:sldId id="623" r:id="rId28"/>
    <p:sldId id="630" r:id="rId29"/>
    <p:sldId id="624" r:id="rId30"/>
    <p:sldId id="625" r:id="rId31"/>
    <p:sldId id="543" r:id="rId32"/>
    <p:sldId id="626" r:id="rId33"/>
    <p:sldId id="627" r:id="rId34"/>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09"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 id="3" name="djx" initials="d" lastIdx="2" clrIdx="2"/>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DC3E6"/>
    <a:srgbClr val="FFFFFF"/>
    <a:srgbClr val="F0F0F0"/>
    <a:srgbClr val="DCDCDC"/>
    <a:srgbClr val="E6E6E6"/>
    <a:srgbClr val="C8C8C8"/>
    <a:srgbClr val="FAFAFA"/>
    <a:srgbClr val="BEBEB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775DCB02-9BB8-47FD-8907-85C794F793BA}" styleName="主题样式 1 - 强调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7E9639D4-E3E2-4D34-9284-5A2195B3D0D7}" styleName="浅色样式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3824" autoAdjust="0"/>
    <p:restoredTop sz="94694"/>
  </p:normalViewPr>
  <p:slideViewPr>
    <p:cSldViewPr snapToGrid="0" showGuides="1">
      <p:cViewPr varScale="1">
        <p:scale>
          <a:sx n="121" d="100"/>
          <a:sy n="121" d="100"/>
        </p:scale>
        <p:origin x="856" y="176"/>
      </p:cViewPr>
      <p:guideLst>
        <p:guide orient="horz" pos="2160"/>
        <p:guide pos="3809"/>
      </p:guideLst>
    </p:cSldViewPr>
  </p:slideViewPr>
  <p:notesTextViewPr>
    <p:cViewPr>
      <p:scale>
        <a:sx n="3" d="2"/>
        <a:sy n="3" d="2"/>
      </p:scale>
      <p:origin x="0" y="0"/>
    </p:cViewPr>
  </p:notesText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Master" Target="slideMasters/slideMaster8.xml"/><Relationship Id="rId8" Type="http://schemas.openxmlformats.org/officeDocument/2006/relationships/slideMaster" Target="slideMasters/slideMaster7.xml"/><Relationship Id="rId7" Type="http://schemas.openxmlformats.org/officeDocument/2006/relationships/slideMaster" Target="slideMasters/slideMaster6.xml"/><Relationship Id="rId6" Type="http://schemas.openxmlformats.org/officeDocument/2006/relationships/slideMaster" Target="slideMasters/slideMaster5.xml"/><Relationship Id="rId5" Type="http://schemas.openxmlformats.org/officeDocument/2006/relationships/slideMaster" Target="slideMasters/slideMaster4.xml"/><Relationship Id="rId4" Type="http://schemas.openxmlformats.org/officeDocument/2006/relationships/slideMaster" Target="slideMasters/slideMaster3.xml"/><Relationship Id="rId39" Type="http://schemas.openxmlformats.org/officeDocument/2006/relationships/commentAuthors" Target="commentAuthors.xml"/><Relationship Id="rId38" Type="http://schemas.openxmlformats.org/officeDocument/2006/relationships/tableStyles" Target="tableStyles.xml"/><Relationship Id="rId37" Type="http://schemas.openxmlformats.org/officeDocument/2006/relationships/viewProps" Target="viewProps.xml"/><Relationship Id="rId36" Type="http://schemas.openxmlformats.org/officeDocument/2006/relationships/presProps" Target="presProps.xml"/><Relationship Id="rId35" Type="http://schemas.openxmlformats.org/officeDocument/2006/relationships/handoutMaster" Target="handoutMasters/handoutMaster1.xml"/><Relationship Id="rId34" Type="http://schemas.openxmlformats.org/officeDocument/2006/relationships/slide" Target="slides/slide23.xml"/><Relationship Id="rId33" Type="http://schemas.openxmlformats.org/officeDocument/2006/relationships/slide" Target="slides/slide22.xml"/><Relationship Id="rId32" Type="http://schemas.openxmlformats.org/officeDocument/2006/relationships/slide" Target="slides/slide21.xml"/><Relationship Id="rId31" Type="http://schemas.openxmlformats.org/officeDocument/2006/relationships/slide" Target="slides/slide20.xml"/><Relationship Id="rId30" Type="http://schemas.openxmlformats.org/officeDocument/2006/relationships/slide" Target="slides/slide19.xml"/><Relationship Id="rId3" Type="http://schemas.openxmlformats.org/officeDocument/2006/relationships/slideMaster" Target="slideMasters/slideMaster2.xml"/><Relationship Id="rId29" Type="http://schemas.openxmlformats.org/officeDocument/2006/relationships/slide" Target="slides/slide18.xml"/><Relationship Id="rId28" Type="http://schemas.openxmlformats.org/officeDocument/2006/relationships/slide" Target="slides/slide17.xml"/><Relationship Id="rId27" Type="http://schemas.openxmlformats.org/officeDocument/2006/relationships/slide" Target="slides/slide16.xml"/><Relationship Id="rId26" Type="http://schemas.openxmlformats.org/officeDocument/2006/relationships/slide" Target="slides/slide15.xml"/><Relationship Id="rId25" Type="http://schemas.openxmlformats.org/officeDocument/2006/relationships/slide" Target="slides/slide14.xml"/><Relationship Id="rId24" Type="http://schemas.openxmlformats.org/officeDocument/2006/relationships/slide" Target="slides/slide13.xml"/><Relationship Id="rId23" Type="http://schemas.openxmlformats.org/officeDocument/2006/relationships/slide" Target="slides/slide12.xml"/><Relationship Id="rId22" Type="http://schemas.openxmlformats.org/officeDocument/2006/relationships/slide" Target="slides/slide11.xml"/><Relationship Id="rId21" Type="http://schemas.openxmlformats.org/officeDocument/2006/relationships/slide" Target="slides/slide10.xml"/><Relationship Id="rId20" Type="http://schemas.openxmlformats.org/officeDocument/2006/relationships/slide" Target="slides/slide9.xml"/><Relationship Id="rId2" Type="http://schemas.openxmlformats.org/officeDocument/2006/relationships/theme" Target="theme/theme1.xml"/><Relationship Id="rId19" Type="http://schemas.openxmlformats.org/officeDocument/2006/relationships/slide" Target="slides/slide8.xml"/><Relationship Id="rId18" Type="http://schemas.openxmlformats.org/officeDocument/2006/relationships/slide" Target="slides/slide7.xml"/><Relationship Id="rId17" Type="http://schemas.openxmlformats.org/officeDocument/2006/relationships/slide" Target="slides/slide6.xml"/><Relationship Id="rId16" Type="http://schemas.openxmlformats.org/officeDocument/2006/relationships/slide" Target="slides/slide5.xml"/><Relationship Id="rId15" Type="http://schemas.openxmlformats.org/officeDocument/2006/relationships/slide" Target="slides/slide4.xml"/><Relationship Id="rId14" Type="http://schemas.openxmlformats.org/officeDocument/2006/relationships/slide" Target="slides/slide3.xml"/><Relationship Id="rId13" Type="http://schemas.openxmlformats.org/officeDocument/2006/relationships/slide" Target="slides/slide2.xml"/><Relationship Id="rId12" Type="http://schemas.openxmlformats.org/officeDocument/2006/relationships/notesMaster" Target="notesMasters/notesMaster1.xml"/><Relationship Id="rId11" Type="http://schemas.openxmlformats.org/officeDocument/2006/relationships/slide" Target="slides/slide1.xml"/><Relationship Id="rId10" Type="http://schemas.openxmlformats.org/officeDocument/2006/relationships/slideMaster" Target="slideMasters/slideMaster9.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1.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latin typeface="微软雅黑" panose="020B0503020204020204" charset="-122"/>
              <a:ea typeface="微软雅黑" panose="020B0503020204020204" charset="-122"/>
            </a:endParaRPr>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latin typeface="微软雅黑" panose="020B0503020204020204" charset="-122"/>
                <a:ea typeface="微软雅黑" panose="020B0503020204020204" charset="-122"/>
              </a:rPr>
            </a:fld>
            <a:endParaRPr lang="zh-CN" altLang="en-US">
              <a:latin typeface="微软雅黑" panose="020B0503020204020204" charset="-122"/>
              <a:ea typeface="微软雅黑" panose="020B0503020204020204" charset="-122"/>
            </a:endParaRPr>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latin typeface="微软雅黑" panose="020B0503020204020204" charset="-122"/>
              <a:ea typeface="微软雅黑" panose="020B0503020204020204" charset="-122"/>
            </a:endParaRPr>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latin typeface="微软雅黑" panose="020B0503020204020204" charset="-122"/>
                <a:ea typeface="微软雅黑" panose="020B0503020204020204" charset="-122"/>
              </a:rPr>
            </a:fld>
            <a:endParaRPr lang="zh-CN" altLang="en-US">
              <a:latin typeface="微软雅黑" panose="020B0503020204020204" charset="-122"/>
              <a:ea typeface="微软雅黑" panose="020B0503020204020204" charset="-122"/>
            </a:endParaRPr>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微软雅黑" panose="020B0503020204020204" charset="-122"/>
                <a:ea typeface="微软雅黑" panose="020B0503020204020204" charset="-122"/>
              </a:defRPr>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微软雅黑" panose="020B0503020204020204" charset="-122"/>
                <a:ea typeface="微软雅黑" panose="020B0503020204020204" charset="-122"/>
              </a:defRPr>
            </a:lvl1pPr>
          </a:lstStyle>
          <a:p>
            <a:fld id="{1AC49D05-6128-4D0D-A32A-06A5E73B386C}"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微软雅黑" panose="020B0503020204020204" charset="-122"/>
                <a:ea typeface="微软雅黑" panose="020B0503020204020204" charset="-122"/>
              </a:defRPr>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微软雅黑" panose="020B0503020204020204" charset="-122"/>
                <a:ea typeface="微软雅黑" panose="020B0503020204020204" charset="-122"/>
              </a:defRPr>
            </a:lvl1pPr>
          </a:lstStyle>
          <a:p>
            <a:fld id="{5849F42C-2DAE-424C-A4B8-3140182C3E9F}"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600" kern="1200">
        <a:solidFill>
          <a:schemeClr val="tx1"/>
        </a:solidFill>
        <a:latin typeface="微软雅黑" panose="020B0503020204020204" charset="-122"/>
        <a:ea typeface="微软雅黑" panose="020B0503020204020204" charset="-122"/>
        <a:cs typeface="+mn-cs"/>
      </a:defRPr>
    </a:lvl1pPr>
    <a:lvl2pPr marL="4572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2pPr>
    <a:lvl3pPr marL="9144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3pPr>
    <a:lvl4pPr marL="13716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4pPr>
    <a:lvl5pPr marL="18288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Good afternoon everyone! I am pleased to introduce you our work titled ALLEVIATING HALLUCINATIONS VIA SUPPORTIVE WINDOW INDEXING IN ABSTRACTIVE SUMMARIZATION.</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This slide lists key conceptions used in our methods to facilitate reader reference.</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We design three types of loss functions to train our SWIGS model in orthogonal</a:t>
            </a:r>
            <a:r>
              <a:rPr kumimoji="1" lang="zh-CN" altLang="en-US" dirty="0" smtClean="0"/>
              <a:t>（</a:t>
            </a:r>
            <a:r>
              <a:rPr kumimoji="1" lang="en-US" altLang="zh-CN" dirty="0" smtClean="0"/>
              <a:t>/ɔːˈθɒgənəl/</a:t>
            </a:r>
            <a:r>
              <a:rPr kumimoji="1" lang="zh-CN" altLang="en-US" dirty="0" smtClean="0"/>
              <a:t>）</a:t>
            </a:r>
            <a:r>
              <a:rPr kumimoji="1" lang="en-US" altLang="zh-CN" dirty="0" smtClean="0"/>
              <a:t>aspects.</a:t>
            </a:r>
            <a:endParaRPr kumimoji="1" lang="en-US" altLang="zh-CN" dirty="0" smtClean="0"/>
          </a:p>
          <a:p>
            <a:endParaRPr kumimoji="1" lang="en-US" altLang="zh-CN" dirty="0" smtClean="0"/>
          </a:p>
          <a:p>
            <a:r>
              <a:rPr kumimoji="1" lang="en-US" altLang="zh-CN" dirty="0" smtClean="0"/>
              <a:t>The first part follows the standard MLE, which trains the model to predict the modified summary conditioned on a formatted </a:t>
            </a:r>
            <a:r>
              <a:rPr kumimoji="1" lang="zh-CN" altLang="en-US" dirty="0" smtClean="0"/>
              <a:t>（/ˈfɔːrmætɪd/）</a:t>
            </a:r>
            <a:r>
              <a:rPr kumimoji="1" lang="en-US" altLang="zh-CN" dirty="0" smtClean="0"/>
              <a:t> document. Also, a label smoothing mechanism</a:t>
            </a:r>
            <a:r>
              <a:rPr kumimoji="1" lang="zh-CN" altLang="en-US" dirty="0" smtClean="0"/>
              <a:t>（/ˈmekənɪzəm/）</a:t>
            </a:r>
            <a:r>
              <a:rPr kumimoji="1" lang="en-US" altLang="zh-CN" dirty="0" smtClean="0"/>
              <a:t> is used to avoid deterministic token distribution.</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Then, to ensure the index tokens inserted in the input document correctly indicate chunks’ supportiveness to a summary sentence, we propose a logistic regression task named window confidence prediction and introduce a cross-entropy loss over heuristic binary labels.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Finally, to ensure the index tokens of a group of supportive windows are correctly cited at the decoder end, we propose to align the encoder and decoder hidden spaces. This is achieved by minimizing the KL divergence between heuristic label distributions yielded from the SWIGS encoder and decoder.</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We conducted experiments on CNN/DM and XSum. </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And we compared our method with seven recent representative methods scattered into 3 categories: vanilla pre-trained summarization models, factual-aware methods, and the current state-of-the-art summarizer.</a:t>
            </a:r>
            <a:endParaRPr kumimoji="1" lang="en-US" altLang="zh-CN" dirty="0" smtClean="0"/>
          </a:p>
          <a:p>
            <a:r>
              <a:rPr kumimoji="1" lang="en-US" altLang="zh-CN" dirty="0" smtClean="0"/>
              <a:t>We use automatic metrics to assess the generated summary lexical quality and faithfulness. Also, we invite human volunteers to evaluate faithfulness, hallucinations, and information integrity.</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In our automatic evaluation, SWIGS achieves the overall best performance on both datasets, and it improves summary faithfulness without damaging human likeness.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Case study shows that SWIGS is able to focus on the crucial parts of an input document, which contributes to the improved faithfulness.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Human evaluation results also demonstrate that overcoming groundless generation is a reliable way to reach faithful and human-like summaries.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effectLst/>
              <a:sym typeface="+mn-ea"/>
            </a:endParaRPr>
          </a:p>
        </p:txBody>
      </p:sp>
      <p:sp>
        <p:nvSpPr>
          <p:cNvPr id="4" name="灯片编号占位符 3"/>
          <p:cNvSpPr>
            <a:spLocks noGrp="1"/>
          </p:cNvSpPr>
          <p:nvPr>
            <p:ph type="sldNum" sz="quarter" idx="5"/>
          </p:nvPr>
        </p:nvSpPr>
        <p:spPr/>
        <p:txBody>
          <a:bodyPr/>
          <a:lstStyle/>
          <a:p>
            <a:fld id="{5849F42C-2DAE-424C-A4B8-3140182C3E9F}"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Finally, we perform comparative experiments to decide the best setting for our sliding window mechanism. We find that a too-large or too-small window damages SWIGS performance, and using overlapped windows is a better choice.</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In this work, we develop an evidence-based text generation technology to enable faithful abstractive summarization. We implement a supportive windows indexing mechanism in the standard Transformer, and the resulting model - SWIGS shows apparent superiority over comparison methods.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That’s all of our report. Thanks for your attention.</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The theme of our study is to improve abstractive summarization, the task that condenses a lengthy document into a shorter version while retaining only the most salient information. The recent mainstream technology is to build systems based on language models pre-trained on large-scale corpora. It involves formulating the summarization task as a sequence-to-sequence language modeling problem to facilitate fine-tuning the used model with a maximum likelihood estimation objective.</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Despite being simple and versatile, many previous studies pointed out that abstractive summarization models supervised learning with MLE are prone to produce hallucinatory content.</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dirty="0" smtClean="0"/>
              <a:t>It is because MLE enforces a model to remember certain language patterns from massive prior instances rather than to capture the semantics of a given text. To this end, existing approaches commonly compensate for MLE with additional learning objectives that maximize the semantic coherence of a document and its summary. However, the required un-</a:t>
            </a:r>
            <a:r>
              <a:rPr kumimoji="1" dirty="0" smtClean="0">
                <a:sym typeface="+mn-ea"/>
              </a:rPr>
              <a:t>supervised</a:t>
            </a:r>
            <a:r>
              <a:rPr kumimoji="1" lang="en-US" dirty="0" smtClean="0">
                <a:sym typeface="+mn-ea"/>
              </a:rPr>
              <a:t> or</a:t>
            </a:r>
            <a:r>
              <a:rPr kumimoji="1" dirty="0" smtClean="0"/>
              <a:t> semi-supervised learning scheme results in an unstable and expensive model training. </a:t>
            </a:r>
            <a:endParaRPr kumimoji="1" dirty="0" smtClean="0"/>
          </a:p>
          <a:p>
            <a:r>
              <a:rPr kumimoji="1" dirty="0" smtClean="0"/>
              <a:t>Having seen this background, we attribute the generation of hallucinations by neural summarizers to their failure to locate and cite the key facts contained in an input document. Also, we believe a purely supervised learning framework is encouraged to assure stable model performance and a moderate training cost.</a:t>
            </a:r>
            <a:endParaRPr kumimoji="1"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In summary, we make the following contribution</a:t>
            </a:r>
            <a:r>
              <a:rPr kumimoji="1" lang="en-US" altLang="zh-CN" dirty="0" smtClean="0"/>
              <a:t>s in this study:</a:t>
            </a:r>
            <a:endParaRPr kumimoji="1" lang="en-US" altLang="zh-CN" dirty="0" smtClean="0"/>
          </a:p>
          <a:p>
            <a:r>
              <a:rPr kumimoji="1" lang="en-US" altLang="zh-CN" dirty="0" smtClean="0"/>
              <a:t>First, we propose to explore an evidence-based text generation mechanism to alleviate the hallucinations faced in abstractive summarization.</a:t>
            </a:r>
            <a:endParaRPr kumimoji="1" lang="en-US" altLang="zh-CN" dirty="0" smtClean="0"/>
          </a:p>
          <a:p>
            <a:r>
              <a:rPr kumimoji="1" lang="en-US" altLang="zh-CN" dirty="0" smtClean="0"/>
              <a:t>Second, we realize our idea in a Supportive Windows Indexing Grounded Summarization (SWIGS) paradigm, and we train the resulting SWIGS model with only supervised loss items.</a:t>
            </a:r>
            <a:endParaRPr kumimoji="1" lang="en-US" altLang="zh-CN" dirty="0" smtClean="0"/>
          </a:p>
          <a:p>
            <a:r>
              <a:rPr kumimoji="1" lang="en-US" altLang="zh-CN" dirty="0" smtClean="0"/>
              <a:t>Finally, we conduct extensive automatic and human evaluations to prove the superiorities of SWIGS in improving summaries of faithfulness and human likeness.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Specifically, compared with the traditional summarization approaches, SWIGS exhibits significant differences in the instance format and modeling objective. </a:t>
            </a:r>
            <a:endParaRPr kumimoji="1" lang="en-US" altLang="zh-CN" dirty="0" smtClean="0"/>
          </a:p>
          <a:p>
            <a:r>
              <a:rPr kumimoji="1" lang="en-US" altLang="zh-CN" dirty="0" smtClean="0"/>
              <a:t>On the one hand, we split a document into several continuous chunks through a sliding window, which has a stride half of its size, and we prefix each chunk with an index token to facilitate it to be cited. </a:t>
            </a:r>
            <a:endParaRPr kumimoji="1" lang="en-US" altLang="zh-CN" dirty="0" smtClean="0"/>
          </a:p>
          <a:p>
            <a:r>
              <a:rPr kumimoji="1" lang="en-US" altLang="zh-CN" dirty="0" smtClean="0"/>
              <a:t>On the other hand, given a summary sentence, we define its supportive windows as the chunks in the source document that achieve a relatively high textual similarity score with it. Our SWIGS paradigm requires a model to orderly generate the index tokens of supportive windows before producing a coming summary sentence.</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9" Type="http://schemas.openxmlformats.org/officeDocument/2006/relationships/tags" Target="../tags/tag7.xml"/><Relationship Id="rId8" Type="http://schemas.openxmlformats.org/officeDocument/2006/relationships/tags" Target="../tags/tag6.xml"/><Relationship Id="rId7" Type="http://schemas.openxmlformats.org/officeDocument/2006/relationships/tags" Target="../tags/tag5.xml"/><Relationship Id="rId6" Type="http://schemas.openxmlformats.org/officeDocument/2006/relationships/tags" Target="../tags/tag4.xml"/><Relationship Id="rId5" Type="http://schemas.openxmlformats.org/officeDocument/2006/relationships/tags" Target="../tags/tag3.xml"/><Relationship Id="rId4" Type="http://schemas.openxmlformats.org/officeDocument/2006/relationships/tags" Target="../tags/tag2.xml"/><Relationship Id="rId32" Type="http://schemas.openxmlformats.org/officeDocument/2006/relationships/tags" Target="../tags/tag30.xml"/><Relationship Id="rId31" Type="http://schemas.openxmlformats.org/officeDocument/2006/relationships/tags" Target="../tags/tag29.xml"/><Relationship Id="rId30" Type="http://schemas.openxmlformats.org/officeDocument/2006/relationships/tags" Target="../tags/tag28.xml"/><Relationship Id="rId3" Type="http://schemas.openxmlformats.org/officeDocument/2006/relationships/image" Target="../media/image1.png"/><Relationship Id="rId29" Type="http://schemas.openxmlformats.org/officeDocument/2006/relationships/tags" Target="../tags/tag27.xml"/><Relationship Id="rId28" Type="http://schemas.openxmlformats.org/officeDocument/2006/relationships/tags" Target="../tags/tag26.xml"/><Relationship Id="rId27" Type="http://schemas.openxmlformats.org/officeDocument/2006/relationships/tags" Target="../tags/tag25.xml"/><Relationship Id="rId26" Type="http://schemas.openxmlformats.org/officeDocument/2006/relationships/tags" Target="../tags/tag24.xml"/><Relationship Id="rId25" Type="http://schemas.openxmlformats.org/officeDocument/2006/relationships/tags" Target="../tags/tag23.xml"/><Relationship Id="rId24" Type="http://schemas.openxmlformats.org/officeDocument/2006/relationships/tags" Target="../tags/tag22.xml"/><Relationship Id="rId23" Type="http://schemas.openxmlformats.org/officeDocument/2006/relationships/tags" Target="../tags/tag21.xml"/><Relationship Id="rId22" Type="http://schemas.openxmlformats.org/officeDocument/2006/relationships/tags" Target="../tags/tag20.xml"/><Relationship Id="rId21" Type="http://schemas.openxmlformats.org/officeDocument/2006/relationships/tags" Target="../tags/tag19.xml"/><Relationship Id="rId20" Type="http://schemas.openxmlformats.org/officeDocument/2006/relationships/tags" Target="../tags/tag18.xml"/><Relationship Id="rId2" Type="http://schemas.openxmlformats.org/officeDocument/2006/relationships/tags" Target="../tags/tag1.xml"/><Relationship Id="rId19" Type="http://schemas.openxmlformats.org/officeDocument/2006/relationships/tags" Target="../tags/tag17.xml"/><Relationship Id="rId18" Type="http://schemas.openxmlformats.org/officeDocument/2006/relationships/tags" Target="../tags/tag16.xml"/><Relationship Id="rId17" Type="http://schemas.openxmlformats.org/officeDocument/2006/relationships/tags" Target="../tags/tag15.xml"/><Relationship Id="rId16" Type="http://schemas.openxmlformats.org/officeDocument/2006/relationships/tags" Target="../tags/tag14.xml"/><Relationship Id="rId15" Type="http://schemas.openxmlformats.org/officeDocument/2006/relationships/tags" Target="../tags/tag13.xml"/><Relationship Id="rId14" Type="http://schemas.openxmlformats.org/officeDocument/2006/relationships/tags" Target="../tags/tag12.xml"/><Relationship Id="rId13" Type="http://schemas.openxmlformats.org/officeDocument/2006/relationships/tags" Target="../tags/tag11.xml"/><Relationship Id="rId12" Type="http://schemas.openxmlformats.org/officeDocument/2006/relationships/tags" Target="../tags/tag10.xml"/><Relationship Id="rId11" Type="http://schemas.openxmlformats.org/officeDocument/2006/relationships/tags" Target="../tags/tag9.xml"/><Relationship Id="rId10" Type="http://schemas.openxmlformats.org/officeDocument/2006/relationships/tags" Target="../tags/tag8.xml"/><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9" Type="http://schemas.openxmlformats.org/officeDocument/2006/relationships/tags" Target="../tags/tag406.xml"/><Relationship Id="rId8" Type="http://schemas.openxmlformats.org/officeDocument/2006/relationships/tags" Target="../tags/tag405.xml"/><Relationship Id="rId7" Type="http://schemas.openxmlformats.org/officeDocument/2006/relationships/tags" Target="../tags/tag404.xml"/><Relationship Id="rId6" Type="http://schemas.openxmlformats.org/officeDocument/2006/relationships/tags" Target="../tags/tag403.xml"/><Relationship Id="rId58" Type="http://schemas.openxmlformats.org/officeDocument/2006/relationships/tags" Target="../tags/tag455.xml"/><Relationship Id="rId57" Type="http://schemas.openxmlformats.org/officeDocument/2006/relationships/tags" Target="../tags/tag454.xml"/><Relationship Id="rId56" Type="http://schemas.openxmlformats.org/officeDocument/2006/relationships/tags" Target="../tags/tag453.xml"/><Relationship Id="rId55" Type="http://schemas.openxmlformats.org/officeDocument/2006/relationships/tags" Target="../tags/tag452.xml"/><Relationship Id="rId54" Type="http://schemas.openxmlformats.org/officeDocument/2006/relationships/tags" Target="../tags/tag451.xml"/><Relationship Id="rId53" Type="http://schemas.openxmlformats.org/officeDocument/2006/relationships/tags" Target="../tags/tag450.xml"/><Relationship Id="rId52" Type="http://schemas.openxmlformats.org/officeDocument/2006/relationships/tags" Target="../tags/tag449.xml"/><Relationship Id="rId51" Type="http://schemas.openxmlformats.org/officeDocument/2006/relationships/tags" Target="../tags/tag448.xml"/><Relationship Id="rId50" Type="http://schemas.openxmlformats.org/officeDocument/2006/relationships/tags" Target="../tags/tag447.xml"/><Relationship Id="rId5" Type="http://schemas.openxmlformats.org/officeDocument/2006/relationships/tags" Target="../tags/tag402.xml"/><Relationship Id="rId49" Type="http://schemas.openxmlformats.org/officeDocument/2006/relationships/tags" Target="../tags/tag446.xml"/><Relationship Id="rId48" Type="http://schemas.openxmlformats.org/officeDocument/2006/relationships/tags" Target="../tags/tag445.xml"/><Relationship Id="rId47" Type="http://schemas.openxmlformats.org/officeDocument/2006/relationships/tags" Target="../tags/tag444.xml"/><Relationship Id="rId46" Type="http://schemas.openxmlformats.org/officeDocument/2006/relationships/tags" Target="../tags/tag443.xml"/><Relationship Id="rId45" Type="http://schemas.openxmlformats.org/officeDocument/2006/relationships/tags" Target="../tags/tag442.xml"/><Relationship Id="rId44" Type="http://schemas.openxmlformats.org/officeDocument/2006/relationships/tags" Target="../tags/tag441.xml"/><Relationship Id="rId43" Type="http://schemas.openxmlformats.org/officeDocument/2006/relationships/tags" Target="../tags/tag440.xml"/><Relationship Id="rId42" Type="http://schemas.openxmlformats.org/officeDocument/2006/relationships/tags" Target="../tags/tag439.xml"/><Relationship Id="rId41" Type="http://schemas.openxmlformats.org/officeDocument/2006/relationships/tags" Target="../tags/tag438.xml"/><Relationship Id="rId40" Type="http://schemas.openxmlformats.org/officeDocument/2006/relationships/tags" Target="../tags/tag437.xml"/><Relationship Id="rId4" Type="http://schemas.openxmlformats.org/officeDocument/2006/relationships/tags" Target="../tags/tag401.xml"/><Relationship Id="rId39" Type="http://schemas.openxmlformats.org/officeDocument/2006/relationships/tags" Target="../tags/tag436.xml"/><Relationship Id="rId38" Type="http://schemas.openxmlformats.org/officeDocument/2006/relationships/tags" Target="../tags/tag435.xml"/><Relationship Id="rId37" Type="http://schemas.openxmlformats.org/officeDocument/2006/relationships/tags" Target="../tags/tag434.xml"/><Relationship Id="rId36" Type="http://schemas.openxmlformats.org/officeDocument/2006/relationships/tags" Target="../tags/tag433.xml"/><Relationship Id="rId35" Type="http://schemas.openxmlformats.org/officeDocument/2006/relationships/tags" Target="../tags/tag432.xml"/><Relationship Id="rId34" Type="http://schemas.openxmlformats.org/officeDocument/2006/relationships/tags" Target="../tags/tag431.xml"/><Relationship Id="rId33" Type="http://schemas.openxmlformats.org/officeDocument/2006/relationships/tags" Target="../tags/tag430.xml"/><Relationship Id="rId32" Type="http://schemas.openxmlformats.org/officeDocument/2006/relationships/tags" Target="../tags/tag429.xml"/><Relationship Id="rId31" Type="http://schemas.openxmlformats.org/officeDocument/2006/relationships/tags" Target="../tags/tag428.xml"/><Relationship Id="rId30" Type="http://schemas.openxmlformats.org/officeDocument/2006/relationships/tags" Target="../tags/tag427.xml"/><Relationship Id="rId3" Type="http://schemas.openxmlformats.org/officeDocument/2006/relationships/tags" Target="../tags/tag400.xml"/><Relationship Id="rId29" Type="http://schemas.openxmlformats.org/officeDocument/2006/relationships/tags" Target="../tags/tag426.xml"/><Relationship Id="rId28" Type="http://schemas.openxmlformats.org/officeDocument/2006/relationships/tags" Target="../tags/tag425.xml"/><Relationship Id="rId27" Type="http://schemas.openxmlformats.org/officeDocument/2006/relationships/tags" Target="../tags/tag424.xml"/><Relationship Id="rId26" Type="http://schemas.openxmlformats.org/officeDocument/2006/relationships/tags" Target="../tags/tag423.xml"/><Relationship Id="rId25" Type="http://schemas.openxmlformats.org/officeDocument/2006/relationships/tags" Target="../tags/tag422.xml"/><Relationship Id="rId24" Type="http://schemas.openxmlformats.org/officeDocument/2006/relationships/tags" Target="../tags/tag421.xml"/><Relationship Id="rId23" Type="http://schemas.openxmlformats.org/officeDocument/2006/relationships/tags" Target="../tags/tag420.xml"/><Relationship Id="rId22" Type="http://schemas.openxmlformats.org/officeDocument/2006/relationships/tags" Target="../tags/tag419.xml"/><Relationship Id="rId21" Type="http://schemas.openxmlformats.org/officeDocument/2006/relationships/tags" Target="../tags/tag418.xml"/><Relationship Id="rId20" Type="http://schemas.openxmlformats.org/officeDocument/2006/relationships/tags" Target="../tags/tag417.xml"/><Relationship Id="rId2" Type="http://schemas.openxmlformats.org/officeDocument/2006/relationships/tags" Target="../tags/tag399.xml"/><Relationship Id="rId19" Type="http://schemas.openxmlformats.org/officeDocument/2006/relationships/tags" Target="../tags/tag416.xml"/><Relationship Id="rId18" Type="http://schemas.openxmlformats.org/officeDocument/2006/relationships/tags" Target="../tags/tag415.xml"/><Relationship Id="rId17" Type="http://schemas.openxmlformats.org/officeDocument/2006/relationships/tags" Target="../tags/tag414.xml"/><Relationship Id="rId16" Type="http://schemas.openxmlformats.org/officeDocument/2006/relationships/tags" Target="../tags/tag413.xml"/><Relationship Id="rId15" Type="http://schemas.openxmlformats.org/officeDocument/2006/relationships/tags" Target="../tags/tag412.xml"/><Relationship Id="rId14" Type="http://schemas.openxmlformats.org/officeDocument/2006/relationships/tags" Target="../tags/tag411.xml"/><Relationship Id="rId13" Type="http://schemas.openxmlformats.org/officeDocument/2006/relationships/tags" Target="../tags/tag410.xml"/><Relationship Id="rId12" Type="http://schemas.openxmlformats.org/officeDocument/2006/relationships/tags" Target="../tags/tag409.xml"/><Relationship Id="rId11" Type="http://schemas.openxmlformats.org/officeDocument/2006/relationships/tags" Target="../tags/tag408.xml"/><Relationship Id="rId10" Type="http://schemas.openxmlformats.org/officeDocument/2006/relationships/tags" Target="../tags/tag407.xml"/><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9" Type="http://schemas.openxmlformats.org/officeDocument/2006/relationships/tags" Target="../tags/tag4473.xml"/><Relationship Id="rId8" Type="http://schemas.openxmlformats.org/officeDocument/2006/relationships/tags" Target="../tags/tag4472.xml"/><Relationship Id="rId7" Type="http://schemas.openxmlformats.org/officeDocument/2006/relationships/tags" Target="../tags/tag4471.xml"/><Relationship Id="rId6" Type="http://schemas.openxmlformats.org/officeDocument/2006/relationships/tags" Target="../tags/tag4470.xml"/><Relationship Id="rId59" Type="http://schemas.openxmlformats.org/officeDocument/2006/relationships/tags" Target="../tags/tag4523.xml"/><Relationship Id="rId58" Type="http://schemas.openxmlformats.org/officeDocument/2006/relationships/tags" Target="../tags/tag4522.xml"/><Relationship Id="rId57" Type="http://schemas.openxmlformats.org/officeDocument/2006/relationships/tags" Target="../tags/tag4521.xml"/><Relationship Id="rId56" Type="http://schemas.openxmlformats.org/officeDocument/2006/relationships/tags" Target="../tags/tag4520.xml"/><Relationship Id="rId55" Type="http://schemas.openxmlformats.org/officeDocument/2006/relationships/tags" Target="../tags/tag4519.xml"/><Relationship Id="rId54" Type="http://schemas.openxmlformats.org/officeDocument/2006/relationships/tags" Target="../tags/tag4518.xml"/><Relationship Id="rId53" Type="http://schemas.openxmlformats.org/officeDocument/2006/relationships/tags" Target="../tags/tag4517.xml"/><Relationship Id="rId52" Type="http://schemas.openxmlformats.org/officeDocument/2006/relationships/tags" Target="../tags/tag4516.xml"/><Relationship Id="rId51" Type="http://schemas.openxmlformats.org/officeDocument/2006/relationships/tags" Target="../tags/tag4515.xml"/><Relationship Id="rId50" Type="http://schemas.openxmlformats.org/officeDocument/2006/relationships/tags" Target="../tags/tag4514.xml"/><Relationship Id="rId5" Type="http://schemas.openxmlformats.org/officeDocument/2006/relationships/tags" Target="../tags/tag4469.xml"/><Relationship Id="rId49" Type="http://schemas.openxmlformats.org/officeDocument/2006/relationships/tags" Target="../tags/tag4513.xml"/><Relationship Id="rId48" Type="http://schemas.openxmlformats.org/officeDocument/2006/relationships/tags" Target="../tags/tag4512.xml"/><Relationship Id="rId47" Type="http://schemas.openxmlformats.org/officeDocument/2006/relationships/tags" Target="../tags/tag4511.xml"/><Relationship Id="rId46" Type="http://schemas.openxmlformats.org/officeDocument/2006/relationships/tags" Target="../tags/tag4510.xml"/><Relationship Id="rId45" Type="http://schemas.openxmlformats.org/officeDocument/2006/relationships/tags" Target="../tags/tag4509.xml"/><Relationship Id="rId44" Type="http://schemas.openxmlformats.org/officeDocument/2006/relationships/tags" Target="../tags/tag4508.xml"/><Relationship Id="rId43" Type="http://schemas.openxmlformats.org/officeDocument/2006/relationships/tags" Target="../tags/tag4507.xml"/><Relationship Id="rId42" Type="http://schemas.openxmlformats.org/officeDocument/2006/relationships/tags" Target="../tags/tag4506.xml"/><Relationship Id="rId41" Type="http://schemas.openxmlformats.org/officeDocument/2006/relationships/tags" Target="../tags/tag4505.xml"/><Relationship Id="rId40" Type="http://schemas.openxmlformats.org/officeDocument/2006/relationships/tags" Target="../tags/tag4504.xml"/><Relationship Id="rId4" Type="http://schemas.openxmlformats.org/officeDocument/2006/relationships/tags" Target="../tags/tag4468.xml"/><Relationship Id="rId39" Type="http://schemas.openxmlformats.org/officeDocument/2006/relationships/tags" Target="../tags/tag4503.xml"/><Relationship Id="rId38" Type="http://schemas.openxmlformats.org/officeDocument/2006/relationships/tags" Target="../tags/tag4502.xml"/><Relationship Id="rId37" Type="http://schemas.openxmlformats.org/officeDocument/2006/relationships/tags" Target="../tags/tag4501.xml"/><Relationship Id="rId36" Type="http://schemas.openxmlformats.org/officeDocument/2006/relationships/tags" Target="../tags/tag4500.xml"/><Relationship Id="rId35" Type="http://schemas.openxmlformats.org/officeDocument/2006/relationships/tags" Target="../tags/tag4499.xml"/><Relationship Id="rId34" Type="http://schemas.openxmlformats.org/officeDocument/2006/relationships/tags" Target="../tags/tag4498.xml"/><Relationship Id="rId33" Type="http://schemas.openxmlformats.org/officeDocument/2006/relationships/tags" Target="../tags/tag4497.xml"/><Relationship Id="rId32" Type="http://schemas.openxmlformats.org/officeDocument/2006/relationships/tags" Target="../tags/tag4496.xml"/><Relationship Id="rId31" Type="http://schemas.openxmlformats.org/officeDocument/2006/relationships/tags" Target="../tags/tag4495.xml"/><Relationship Id="rId30" Type="http://schemas.openxmlformats.org/officeDocument/2006/relationships/tags" Target="../tags/tag4494.xml"/><Relationship Id="rId3" Type="http://schemas.openxmlformats.org/officeDocument/2006/relationships/tags" Target="../tags/tag4467.xml"/><Relationship Id="rId29" Type="http://schemas.openxmlformats.org/officeDocument/2006/relationships/tags" Target="../tags/tag4493.xml"/><Relationship Id="rId28" Type="http://schemas.openxmlformats.org/officeDocument/2006/relationships/tags" Target="../tags/tag4492.xml"/><Relationship Id="rId27" Type="http://schemas.openxmlformats.org/officeDocument/2006/relationships/tags" Target="../tags/tag4491.xml"/><Relationship Id="rId26" Type="http://schemas.openxmlformats.org/officeDocument/2006/relationships/tags" Target="../tags/tag4490.xml"/><Relationship Id="rId25" Type="http://schemas.openxmlformats.org/officeDocument/2006/relationships/tags" Target="../tags/tag4489.xml"/><Relationship Id="rId24" Type="http://schemas.openxmlformats.org/officeDocument/2006/relationships/tags" Target="../tags/tag4488.xml"/><Relationship Id="rId23" Type="http://schemas.openxmlformats.org/officeDocument/2006/relationships/tags" Target="../tags/tag4487.xml"/><Relationship Id="rId22" Type="http://schemas.openxmlformats.org/officeDocument/2006/relationships/tags" Target="../tags/tag4486.xml"/><Relationship Id="rId21" Type="http://schemas.openxmlformats.org/officeDocument/2006/relationships/tags" Target="../tags/tag4485.xml"/><Relationship Id="rId20" Type="http://schemas.openxmlformats.org/officeDocument/2006/relationships/tags" Target="../tags/tag4484.xml"/><Relationship Id="rId2" Type="http://schemas.openxmlformats.org/officeDocument/2006/relationships/tags" Target="../tags/tag4466.xml"/><Relationship Id="rId19" Type="http://schemas.openxmlformats.org/officeDocument/2006/relationships/tags" Target="../tags/tag4483.xml"/><Relationship Id="rId18" Type="http://schemas.openxmlformats.org/officeDocument/2006/relationships/tags" Target="../tags/tag4482.xml"/><Relationship Id="rId17" Type="http://schemas.openxmlformats.org/officeDocument/2006/relationships/tags" Target="../tags/tag4481.xml"/><Relationship Id="rId16" Type="http://schemas.openxmlformats.org/officeDocument/2006/relationships/tags" Target="../tags/tag4480.xml"/><Relationship Id="rId15" Type="http://schemas.openxmlformats.org/officeDocument/2006/relationships/tags" Target="../tags/tag4479.xml"/><Relationship Id="rId14" Type="http://schemas.openxmlformats.org/officeDocument/2006/relationships/tags" Target="../tags/tag4478.xml"/><Relationship Id="rId13" Type="http://schemas.openxmlformats.org/officeDocument/2006/relationships/tags" Target="../tags/tag4477.xml"/><Relationship Id="rId12" Type="http://schemas.openxmlformats.org/officeDocument/2006/relationships/tags" Target="../tags/tag4476.xml"/><Relationship Id="rId11" Type="http://schemas.openxmlformats.org/officeDocument/2006/relationships/tags" Target="../tags/tag4475.xml"/><Relationship Id="rId10" Type="http://schemas.openxmlformats.org/officeDocument/2006/relationships/tags" Target="../tags/tag4474.xml"/><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9" Type="http://schemas.openxmlformats.org/officeDocument/2006/relationships/tags" Target="../tags/tag4531.xml"/><Relationship Id="rId8" Type="http://schemas.openxmlformats.org/officeDocument/2006/relationships/tags" Target="../tags/tag4530.xml"/><Relationship Id="rId7" Type="http://schemas.openxmlformats.org/officeDocument/2006/relationships/tags" Target="../tags/tag4529.xml"/><Relationship Id="rId61" Type="http://schemas.openxmlformats.org/officeDocument/2006/relationships/tags" Target="../tags/tag4583.xml"/><Relationship Id="rId60" Type="http://schemas.openxmlformats.org/officeDocument/2006/relationships/tags" Target="../tags/tag4582.xml"/><Relationship Id="rId6" Type="http://schemas.openxmlformats.org/officeDocument/2006/relationships/tags" Target="../tags/tag4528.xml"/><Relationship Id="rId59" Type="http://schemas.openxmlformats.org/officeDocument/2006/relationships/tags" Target="../tags/tag4581.xml"/><Relationship Id="rId58" Type="http://schemas.openxmlformats.org/officeDocument/2006/relationships/tags" Target="../tags/tag4580.xml"/><Relationship Id="rId57" Type="http://schemas.openxmlformats.org/officeDocument/2006/relationships/tags" Target="../tags/tag4579.xml"/><Relationship Id="rId56" Type="http://schemas.openxmlformats.org/officeDocument/2006/relationships/tags" Target="../tags/tag4578.xml"/><Relationship Id="rId55" Type="http://schemas.openxmlformats.org/officeDocument/2006/relationships/tags" Target="../tags/tag4577.xml"/><Relationship Id="rId54" Type="http://schemas.openxmlformats.org/officeDocument/2006/relationships/tags" Target="../tags/tag4576.xml"/><Relationship Id="rId53" Type="http://schemas.openxmlformats.org/officeDocument/2006/relationships/tags" Target="../tags/tag4575.xml"/><Relationship Id="rId52" Type="http://schemas.openxmlformats.org/officeDocument/2006/relationships/tags" Target="../tags/tag4574.xml"/><Relationship Id="rId51" Type="http://schemas.openxmlformats.org/officeDocument/2006/relationships/tags" Target="../tags/tag4573.xml"/><Relationship Id="rId50" Type="http://schemas.openxmlformats.org/officeDocument/2006/relationships/tags" Target="../tags/tag4572.xml"/><Relationship Id="rId5" Type="http://schemas.openxmlformats.org/officeDocument/2006/relationships/tags" Target="../tags/tag4527.xml"/><Relationship Id="rId49" Type="http://schemas.openxmlformats.org/officeDocument/2006/relationships/tags" Target="../tags/tag4571.xml"/><Relationship Id="rId48" Type="http://schemas.openxmlformats.org/officeDocument/2006/relationships/tags" Target="../tags/tag4570.xml"/><Relationship Id="rId47" Type="http://schemas.openxmlformats.org/officeDocument/2006/relationships/tags" Target="../tags/tag4569.xml"/><Relationship Id="rId46" Type="http://schemas.openxmlformats.org/officeDocument/2006/relationships/tags" Target="../tags/tag4568.xml"/><Relationship Id="rId45" Type="http://schemas.openxmlformats.org/officeDocument/2006/relationships/tags" Target="../tags/tag4567.xml"/><Relationship Id="rId44" Type="http://schemas.openxmlformats.org/officeDocument/2006/relationships/tags" Target="../tags/tag4566.xml"/><Relationship Id="rId43" Type="http://schemas.openxmlformats.org/officeDocument/2006/relationships/tags" Target="../tags/tag4565.xml"/><Relationship Id="rId42" Type="http://schemas.openxmlformats.org/officeDocument/2006/relationships/tags" Target="../tags/tag4564.xml"/><Relationship Id="rId41" Type="http://schemas.openxmlformats.org/officeDocument/2006/relationships/tags" Target="../tags/tag4563.xml"/><Relationship Id="rId40" Type="http://schemas.openxmlformats.org/officeDocument/2006/relationships/tags" Target="../tags/tag4562.xml"/><Relationship Id="rId4" Type="http://schemas.openxmlformats.org/officeDocument/2006/relationships/tags" Target="../tags/tag4526.xml"/><Relationship Id="rId39" Type="http://schemas.openxmlformats.org/officeDocument/2006/relationships/tags" Target="../tags/tag4561.xml"/><Relationship Id="rId38" Type="http://schemas.openxmlformats.org/officeDocument/2006/relationships/tags" Target="../tags/tag4560.xml"/><Relationship Id="rId37" Type="http://schemas.openxmlformats.org/officeDocument/2006/relationships/tags" Target="../tags/tag4559.xml"/><Relationship Id="rId36" Type="http://schemas.openxmlformats.org/officeDocument/2006/relationships/tags" Target="../tags/tag4558.xml"/><Relationship Id="rId35" Type="http://schemas.openxmlformats.org/officeDocument/2006/relationships/tags" Target="../tags/tag4557.xml"/><Relationship Id="rId34" Type="http://schemas.openxmlformats.org/officeDocument/2006/relationships/tags" Target="../tags/tag4556.xml"/><Relationship Id="rId33" Type="http://schemas.openxmlformats.org/officeDocument/2006/relationships/tags" Target="../tags/tag4555.xml"/><Relationship Id="rId32" Type="http://schemas.openxmlformats.org/officeDocument/2006/relationships/tags" Target="../tags/tag4554.xml"/><Relationship Id="rId31" Type="http://schemas.openxmlformats.org/officeDocument/2006/relationships/tags" Target="../tags/tag4553.xml"/><Relationship Id="rId30" Type="http://schemas.openxmlformats.org/officeDocument/2006/relationships/tags" Target="../tags/tag4552.xml"/><Relationship Id="rId3" Type="http://schemas.openxmlformats.org/officeDocument/2006/relationships/tags" Target="../tags/tag4525.xml"/><Relationship Id="rId29" Type="http://schemas.openxmlformats.org/officeDocument/2006/relationships/tags" Target="../tags/tag4551.xml"/><Relationship Id="rId28" Type="http://schemas.openxmlformats.org/officeDocument/2006/relationships/tags" Target="../tags/tag4550.xml"/><Relationship Id="rId27" Type="http://schemas.openxmlformats.org/officeDocument/2006/relationships/tags" Target="../tags/tag4549.xml"/><Relationship Id="rId26" Type="http://schemas.openxmlformats.org/officeDocument/2006/relationships/tags" Target="../tags/tag4548.xml"/><Relationship Id="rId25" Type="http://schemas.openxmlformats.org/officeDocument/2006/relationships/tags" Target="../tags/tag4547.xml"/><Relationship Id="rId24" Type="http://schemas.openxmlformats.org/officeDocument/2006/relationships/tags" Target="../tags/tag4546.xml"/><Relationship Id="rId23" Type="http://schemas.openxmlformats.org/officeDocument/2006/relationships/tags" Target="../tags/tag4545.xml"/><Relationship Id="rId22" Type="http://schemas.openxmlformats.org/officeDocument/2006/relationships/tags" Target="../tags/tag4544.xml"/><Relationship Id="rId21" Type="http://schemas.openxmlformats.org/officeDocument/2006/relationships/tags" Target="../tags/tag4543.xml"/><Relationship Id="rId20" Type="http://schemas.openxmlformats.org/officeDocument/2006/relationships/tags" Target="../tags/tag4542.xml"/><Relationship Id="rId2" Type="http://schemas.openxmlformats.org/officeDocument/2006/relationships/tags" Target="../tags/tag4524.xml"/><Relationship Id="rId19" Type="http://schemas.openxmlformats.org/officeDocument/2006/relationships/tags" Target="../tags/tag4541.xml"/><Relationship Id="rId18" Type="http://schemas.openxmlformats.org/officeDocument/2006/relationships/tags" Target="../tags/tag4540.xml"/><Relationship Id="rId17" Type="http://schemas.openxmlformats.org/officeDocument/2006/relationships/tags" Target="../tags/tag4539.xml"/><Relationship Id="rId16" Type="http://schemas.openxmlformats.org/officeDocument/2006/relationships/tags" Target="../tags/tag4538.xml"/><Relationship Id="rId15" Type="http://schemas.openxmlformats.org/officeDocument/2006/relationships/tags" Target="../tags/tag4537.xml"/><Relationship Id="rId14" Type="http://schemas.openxmlformats.org/officeDocument/2006/relationships/tags" Target="../tags/tag4536.xml"/><Relationship Id="rId13" Type="http://schemas.openxmlformats.org/officeDocument/2006/relationships/tags" Target="../tags/tag4535.xml"/><Relationship Id="rId12" Type="http://schemas.openxmlformats.org/officeDocument/2006/relationships/tags" Target="../tags/tag4534.xml"/><Relationship Id="rId11" Type="http://schemas.openxmlformats.org/officeDocument/2006/relationships/tags" Target="../tags/tag4533.xml"/><Relationship Id="rId10" Type="http://schemas.openxmlformats.org/officeDocument/2006/relationships/tags" Target="../tags/tag4532.xml"/><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9" Type="http://schemas.openxmlformats.org/officeDocument/2006/relationships/tags" Target="../tags/tag4592.xml"/><Relationship Id="rId8" Type="http://schemas.openxmlformats.org/officeDocument/2006/relationships/tags" Target="../tags/tag4591.xml"/><Relationship Id="rId7" Type="http://schemas.openxmlformats.org/officeDocument/2006/relationships/tags" Target="../tags/tag4590.xml"/><Relationship Id="rId6" Type="http://schemas.openxmlformats.org/officeDocument/2006/relationships/tags" Target="../tags/tag4589.xml"/><Relationship Id="rId5" Type="http://schemas.openxmlformats.org/officeDocument/2006/relationships/tags" Target="../tags/tag4588.xml"/><Relationship Id="rId4" Type="http://schemas.openxmlformats.org/officeDocument/2006/relationships/tags" Target="../tags/tag4587.xml"/><Relationship Id="rId32" Type="http://schemas.openxmlformats.org/officeDocument/2006/relationships/tags" Target="../tags/tag4615.xml"/><Relationship Id="rId31" Type="http://schemas.openxmlformats.org/officeDocument/2006/relationships/tags" Target="../tags/tag4614.xml"/><Relationship Id="rId30" Type="http://schemas.openxmlformats.org/officeDocument/2006/relationships/tags" Target="../tags/tag4613.xml"/><Relationship Id="rId3" Type="http://schemas.openxmlformats.org/officeDocument/2006/relationships/image" Target="../media/image1.png"/><Relationship Id="rId29" Type="http://schemas.openxmlformats.org/officeDocument/2006/relationships/tags" Target="../tags/tag4612.xml"/><Relationship Id="rId28" Type="http://schemas.openxmlformats.org/officeDocument/2006/relationships/tags" Target="../tags/tag4611.xml"/><Relationship Id="rId27" Type="http://schemas.openxmlformats.org/officeDocument/2006/relationships/tags" Target="../tags/tag4610.xml"/><Relationship Id="rId26" Type="http://schemas.openxmlformats.org/officeDocument/2006/relationships/tags" Target="../tags/tag4609.xml"/><Relationship Id="rId25" Type="http://schemas.openxmlformats.org/officeDocument/2006/relationships/tags" Target="../tags/tag4608.xml"/><Relationship Id="rId24" Type="http://schemas.openxmlformats.org/officeDocument/2006/relationships/tags" Target="../tags/tag4607.xml"/><Relationship Id="rId23" Type="http://schemas.openxmlformats.org/officeDocument/2006/relationships/tags" Target="../tags/tag4606.xml"/><Relationship Id="rId22" Type="http://schemas.openxmlformats.org/officeDocument/2006/relationships/tags" Target="../tags/tag4605.xml"/><Relationship Id="rId21" Type="http://schemas.openxmlformats.org/officeDocument/2006/relationships/tags" Target="../tags/tag4604.xml"/><Relationship Id="rId20" Type="http://schemas.openxmlformats.org/officeDocument/2006/relationships/tags" Target="../tags/tag4603.xml"/><Relationship Id="rId2" Type="http://schemas.openxmlformats.org/officeDocument/2006/relationships/tags" Target="../tags/tag4586.xml"/><Relationship Id="rId19" Type="http://schemas.openxmlformats.org/officeDocument/2006/relationships/tags" Target="../tags/tag4602.xml"/><Relationship Id="rId18" Type="http://schemas.openxmlformats.org/officeDocument/2006/relationships/tags" Target="../tags/tag4601.xml"/><Relationship Id="rId17" Type="http://schemas.openxmlformats.org/officeDocument/2006/relationships/tags" Target="../tags/tag4600.xml"/><Relationship Id="rId16" Type="http://schemas.openxmlformats.org/officeDocument/2006/relationships/tags" Target="../tags/tag4599.xml"/><Relationship Id="rId15" Type="http://schemas.openxmlformats.org/officeDocument/2006/relationships/tags" Target="../tags/tag4598.xml"/><Relationship Id="rId14" Type="http://schemas.openxmlformats.org/officeDocument/2006/relationships/tags" Target="../tags/tag4597.xml"/><Relationship Id="rId13" Type="http://schemas.openxmlformats.org/officeDocument/2006/relationships/tags" Target="../tags/tag4596.xml"/><Relationship Id="rId12" Type="http://schemas.openxmlformats.org/officeDocument/2006/relationships/tags" Target="../tags/tag4595.xml"/><Relationship Id="rId11" Type="http://schemas.openxmlformats.org/officeDocument/2006/relationships/tags" Target="../tags/tag4594.xml"/><Relationship Id="rId10" Type="http://schemas.openxmlformats.org/officeDocument/2006/relationships/tags" Target="../tags/tag4593.xml"/><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9" Type="http://schemas.openxmlformats.org/officeDocument/2006/relationships/tags" Target="../tags/tag4621.xml"/><Relationship Id="rId8" Type="http://schemas.openxmlformats.org/officeDocument/2006/relationships/tags" Target="../tags/tag4620.xml"/><Relationship Id="rId7" Type="http://schemas.openxmlformats.org/officeDocument/2006/relationships/tags" Target="../tags/tag4619.xml"/><Relationship Id="rId6" Type="http://schemas.openxmlformats.org/officeDocument/2006/relationships/tags" Target="../tags/tag4618.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4651.xml"/><Relationship Id="rId38" Type="http://schemas.openxmlformats.org/officeDocument/2006/relationships/tags" Target="../tags/tag4650.xml"/><Relationship Id="rId37" Type="http://schemas.openxmlformats.org/officeDocument/2006/relationships/tags" Target="../tags/tag4649.xml"/><Relationship Id="rId36" Type="http://schemas.openxmlformats.org/officeDocument/2006/relationships/tags" Target="../tags/tag4648.xml"/><Relationship Id="rId35" Type="http://schemas.openxmlformats.org/officeDocument/2006/relationships/tags" Target="../tags/tag4647.xml"/><Relationship Id="rId34" Type="http://schemas.openxmlformats.org/officeDocument/2006/relationships/tags" Target="../tags/tag4646.xml"/><Relationship Id="rId33" Type="http://schemas.openxmlformats.org/officeDocument/2006/relationships/tags" Target="../tags/tag4645.xml"/><Relationship Id="rId32" Type="http://schemas.openxmlformats.org/officeDocument/2006/relationships/tags" Target="../tags/tag4644.xml"/><Relationship Id="rId31" Type="http://schemas.openxmlformats.org/officeDocument/2006/relationships/tags" Target="../tags/tag4643.xml"/><Relationship Id="rId30" Type="http://schemas.openxmlformats.org/officeDocument/2006/relationships/tags" Target="../tags/tag4642.xml"/><Relationship Id="rId3" Type="http://schemas.openxmlformats.org/officeDocument/2006/relationships/tags" Target="../tags/tag4617.xml"/><Relationship Id="rId29" Type="http://schemas.openxmlformats.org/officeDocument/2006/relationships/tags" Target="../tags/tag4641.xml"/><Relationship Id="rId28" Type="http://schemas.openxmlformats.org/officeDocument/2006/relationships/tags" Target="../tags/tag4640.xml"/><Relationship Id="rId27" Type="http://schemas.openxmlformats.org/officeDocument/2006/relationships/tags" Target="../tags/tag4639.xml"/><Relationship Id="rId26" Type="http://schemas.openxmlformats.org/officeDocument/2006/relationships/tags" Target="../tags/tag4638.xml"/><Relationship Id="rId25" Type="http://schemas.openxmlformats.org/officeDocument/2006/relationships/tags" Target="../tags/tag4637.xml"/><Relationship Id="rId24" Type="http://schemas.openxmlformats.org/officeDocument/2006/relationships/tags" Target="../tags/tag4636.xml"/><Relationship Id="rId23" Type="http://schemas.openxmlformats.org/officeDocument/2006/relationships/tags" Target="../tags/tag4635.xml"/><Relationship Id="rId22" Type="http://schemas.openxmlformats.org/officeDocument/2006/relationships/tags" Target="../tags/tag4634.xml"/><Relationship Id="rId21" Type="http://schemas.openxmlformats.org/officeDocument/2006/relationships/tags" Target="../tags/tag4633.xml"/><Relationship Id="rId20" Type="http://schemas.openxmlformats.org/officeDocument/2006/relationships/tags" Target="../tags/tag4632.xml"/><Relationship Id="rId2" Type="http://schemas.openxmlformats.org/officeDocument/2006/relationships/tags" Target="../tags/tag4616.xml"/><Relationship Id="rId19" Type="http://schemas.openxmlformats.org/officeDocument/2006/relationships/tags" Target="../tags/tag4631.xml"/><Relationship Id="rId18" Type="http://schemas.openxmlformats.org/officeDocument/2006/relationships/tags" Target="../tags/tag4630.xml"/><Relationship Id="rId17" Type="http://schemas.openxmlformats.org/officeDocument/2006/relationships/tags" Target="../tags/tag4629.xml"/><Relationship Id="rId16" Type="http://schemas.openxmlformats.org/officeDocument/2006/relationships/tags" Target="../tags/tag4628.xml"/><Relationship Id="rId15" Type="http://schemas.openxmlformats.org/officeDocument/2006/relationships/tags" Target="../tags/tag4627.xml"/><Relationship Id="rId14" Type="http://schemas.openxmlformats.org/officeDocument/2006/relationships/tags" Target="../tags/tag4626.xml"/><Relationship Id="rId13" Type="http://schemas.openxmlformats.org/officeDocument/2006/relationships/tags" Target="../tags/tag4625.xml"/><Relationship Id="rId12" Type="http://schemas.openxmlformats.org/officeDocument/2006/relationships/tags" Target="../tags/tag4624.xml"/><Relationship Id="rId11" Type="http://schemas.openxmlformats.org/officeDocument/2006/relationships/tags" Target="../tags/tag4623.xml"/><Relationship Id="rId10" Type="http://schemas.openxmlformats.org/officeDocument/2006/relationships/tags" Target="../tags/tag4622.xml"/><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9" Type="http://schemas.openxmlformats.org/officeDocument/2006/relationships/tags" Target="../tags/tag4657.xml"/><Relationship Id="rId8" Type="http://schemas.openxmlformats.org/officeDocument/2006/relationships/tags" Target="../tags/tag4656.xml"/><Relationship Id="rId7" Type="http://schemas.openxmlformats.org/officeDocument/2006/relationships/tags" Target="../tags/tag4655.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4689.xml"/><Relationship Id="rId40" Type="http://schemas.openxmlformats.org/officeDocument/2006/relationships/tags" Target="../tags/tag4688.xml"/><Relationship Id="rId4" Type="http://schemas.openxmlformats.org/officeDocument/2006/relationships/tags" Target="../tags/tag4654.xml"/><Relationship Id="rId39" Type="http://schemas.openxmlformats.org/officeDocument/2006/relationships/tags" Target="../tags/tag4687.xml"/><Relationship Id="rId38" Type="http://schemas.openxmlformats.org/officeDocument/2006/relationships/tags" Target="../tags/tag4686.xml"/><Relationship Id="rId37" Type="http://schemas.openxmlformats.org/officeDocument/2006/relationships/tags" Target="../tags/tag4685.xml"/><Relationship Id="rId36" Type="http://schemas.openxmlformats.org/officeDocument/2006/relationships/tags" Target="../tags/tag4684.xml"/><Relationship Id="rId35" Type="http://schemas.openxmlformats.org/officeDocument/2006/relationships/tags" Target="../tags/tag4683.xml"/><Relationship Id="rId34" Type="http://schemas.openxmlformats.org/officeDocument/2006/relationships/tags" Target="../tags/tag4682.xml"/><Relationship Id="rId33" Type="http://schemas.openxmlformats.org/officeDocument/2006/relationships/tags" Target="../tags/tag4681.xml"/><Relationship Id="rId32" Type="http://schemas.openxmlformats.org/officeDocument/2006/relationships/tags" Target="../tags/tag4680.xml"/><Relationship Id="rId31" Type="http://schemas.openxmlformats.org/officeDocument/2006/relationships/tags" Target="../tags/tag4679.xml"/><Relationship Id="rId30" Type="http://schemas.openxmlformats.org/officeDocument/2006/relationships/tags" Target="../tags/tag4678.xml"/><Relationship Id="rId3" Type="http://schemas.openxmlformats.org/officeDocument/2006/relationships/tags" Target="../tags/tag4653.xml"/><Relationship Id="rId29" Type="http://schemas.openxmlformats.org/officeDocument/2006/relationships/tags" Target="../tags/tag4677.xml"/><Relationship Id="rId28" Type="http://schemas.openxmlformats.org/officeDocument/2006/relationships/tags" Target="../tags/tag4676.xml"/><Relationship Id="rId27" Type="http://schemas.openxmlformats.org/officeDocument/2006/relationships/tags" Target="../tags/tag4675.xml"/><Relationship Id="rId26" Type="http://schemas.openxmlformats.org/officeDocument/2006/relationships/tags" Target="../tags/tag4674.xml"/><Relationship Id="rId25" Type="http://schemas.openxmlformats.org/officeDocument/2006/relationships/tags" Target="../tags/tag4673.xml"/><Relationship Id="rId24" Type="http://schemas.openxmlformats.org/officeDocument/2006/relationships/tags" Target="../tags/tag4672.xml"/><Relationship Id="rId23" Type="http://schemas.openxmlformats.org/officeDocument/2006/relationships/tags" Target="../tags/tag4671.xml"/><Relationship Id="rId22" Type="http://schemas.openxmlformats.org/officeDocument/2006/relationships/tags" Target="../tags/tag4670.xml"/><Relationship Id="rId21" Type="http://schemas.openxmlformats.org/officeDocument/2006/relationships/tags" Target="../tags/tag4669.xml"/><Relationship Id="rId20" Type="http://schemas.openxmlformats.org/officeDocument/2006/relationships/tags" Target="../tags/tag4668.xml"/><Relationship Id="rId2" Type="http://schemas.openxmlformats.org/officeDocument/2006/relationships/tags" Target="../tags/tag4652.xml"/><Relationship Id="rId19" Type="http://schemas.openxmlformats.org/officeDocument/2006/relationships/tags" Target="../tags/tag4667.xml"/><Relationship Id="rId18" Type="http://schemas.openxmlformats.org/officeDocument/2006/relationships/tags" Target="../tags/tag4666.xml"/><Relationship Id="rId17" Type="http://schemas.openxmlformats.org/officeDocument/2006/relationships/tags" Target="../tags/tag4665.xml"/><Relationship Id="rId16" Type="http://schemas.openxmlformats.org/officeDocument/2006/relationships/tags" Target="../tags/tag4664.xml"/><Relationship Id="rId15" Type="http://schemas.openxmlformats.org/officeDocument/2006/relationships/tags" Target="../tags/tag4663.xml"/><Relationship Id="rId14" Type="http://schemas.openxmlformats.org/officeDocument/2006/relationships/tags" Target="../tags/tag4662.xml"/><Relationship Id="rId13" Type="http://schemas.openxmlformats.org/officeDocument/2006/relationships/tags" Target="../tags/tag4661.xml"/><Relationship Id="rId12" Type="http://schemas.openxmlformats.org/officeDocument/2006/relationships/tags" Target="../tags/tag4660.xml"/><Relationship Id="rId11" Type="http://schemas.openxmlformats.org/officeDocument/2006/relationships/tags" Target="../tags/tag4659.xml"/><Relationship Id="rId10" Type="http://schemas.openxmlformats.org/officeDocument/2006/relationships/tags" Target="../tags/tag4658.xml"/><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9" Type="http://schemas.openxmlformats.org/officeDocument/2006/relationships/tags" Target="../tags/tag4695.xml"/><Relationship Id="rId8" Type="http://schemas.openxmlformats.org/officeDocument/2006/relationships/tags" Target="../tags/tag4694.xml"/><Relationship Id="rId7" Type="http://schemas.openxmlformats.org/officeDocument/2006/relationships/tags" Target="../tags/tag4693.xml"/><Relationship Id="rId6" Type="http://schemas.openxmlformats.org/officeDocument/2006/relationships/tags" Target="../tags/tag4692.xml"/><Relationship Id="rId5" Type="http://schemas.openxmlformats.org/officeDocument/2006/relationships/image" Target="../media/image3.svg"/><Relationship Id="rId43" Type="http://schemas.openxmlformats.org/officeDocument/2006/relationships/tags" Target="../tags/tag4729.xml"/><Relationship Id="rId42" Type="http://schemas.openxmlformats.org/officeDocument/2006/relationships/tags" Target="../tags/tag4728.xml"/><Relationship Id="rId41" Type="http://schemas.openxmlformats.org/officeDocument/2006/relationships/tags" Target="../tags/tag4727.xml"/><Relationship Id="rId40" Type="http://schemas.openxmlformats.org/officeDocument/2006/relationships/tags" Target="../tags/tag4726.xml"/><Relationship Id="rId4" Type="http://schemas.openxmlformats.org/officeDocument/2006/relationships/image" Target="../media/image2.png"/><Relationship Id="rId39" Type="http://schemas.openxmlformats.org/officeDocument/2006/relationships/tags" Target="../tags/tag4725.xml"/><Relationship Id="rId38" Type="http://schemas.openxmlformats.org/officeDocument/2006/relationships/tags" Target="../tags/tag4724.xml"/><Relationship Id="rId37" Type="http://schemas.openxmlformats.org/officeDocument/2006/relationships/tags" Target="../tags/tag4723.xml"/><Relationship Id="rId36" Type="http://schemas.openxmlformats.org/officeDocument/2006/relationships/tags" Target="../tags/tag4722.xml"/><Relationship Id="rId35" Type="http://schemas.openxmlformats.org/officeDocument/2006/relationships/tags" Target="../tags/tag4721.xml"/><Relationship Id="rId34" Type="http://schemas.openxmlformats.org/officeDocument/2006/relationships/tags" Target="../tags/tag4720.xml"/><Relationship Id="rId33" Type="http://schemas.openxmlformats.org/officeDocument/2006/relationships/tags" Target="../tags/tag4719.xml"/><Relationship Id="rId32" Type="http://schemas.openxmlformats.org/officeDocument/2006/relationships/tags" Target="../tags/tag4718.xml"/><Relationship Id="rId31" Type="http://schemas.openxmlformats.org/officeDocument/2006/relationships/tags" Target="../tags/tag4717.xml"/><Relationship Id="rId30" Type="http://schemas.openxmlformats.org/officeDocument/2006/relationships/tags" Target="../tags/tag4716.xml"/><Relationship Id="rId3" Type="http://schemas.openxmlformats.org/officeDocument/2006/relationships/tags" Target="../tags/tag4691.xml"/><Relationship Id="rId29" Type="http://schemas.openxmlformats.org/officeDocument/2006/relationships/tags" Target="../tags/tag4715.xml"/><Relationship Id="rId28" Type="http://schemas.openxmlformats.org/officeDocument/2006/relationships/tags" Target="../tags/tag4714.xml"/><Relationship Id="rId27" Type="http://schemas.openxmlformats.org/officeDocument/2006/relationships/tags" Target="../tags/tag4713.xml"/><Relationship Id="rId26" Type="http://schemas.openxmlformats.org/officeDocument/2006/relationships/tags" Target="../tags/tag4712.xml"/><Relationship Id="rId25" Type="http://schemas.openxmlformats.org/officeDocument/2006/relationships/tags" Target="../tags/tag4711.xml"/><Relationship Id="rId24" Type="http://schemas.openxmlformats.org/officeDocument/2006/relationships/tags" Target="../tags/tag4710.xml"/><Relationship Id="rId23" Type="http://schemas.openxmlformats.org/officeDocument/2006/relationships/tags" Target="../tags/tag4709.xml"/><Relationship Id="rId22" Type="http://schemas.openxmlformats.org/officeDocument/2006/relationships/tags" Target="../tags/tag4708.xml"/><Relationship Id="rId21" Type="http://schemas.openxmlformats.org/officeDocument/2006/relationships/tags" Target="../tags/tag4707.xml"/><Relationship Id="rId20" Type="http://schemas.openxmlformats.org/officeDocument/2006/relationships/tags" Target="../tags/tag4706.xml"/><Relationship Id="rId2" Type="http://schemas.openxmlformats.org/officeDocument/2006/relationships/tags" Target="../tags/tag4690.xml"/><Relationship Id="rId19" Type="http://schemas.openxmlformats.org/officeDocument/2006/relationships/tags" Target="../tags/tag4705.xml"/><Relationship Id="rId18" Type="http://schemas.openxmlformats.org/officeDocument/2006/relationships/tags" Target="../tags/tag4704.xml"/><Relationship Id="rId17" Type="http://schemas.openxmlformats.org/officeDocument/2006/relationships/tags" Target="../tags/tag4703.xml"/><Relationship Id="rId16" Type="http://schemas.openxmlformats.org/officeDocument/2006/relationships/tags" Target="../tags/tag4702.xml"/><Relationship Id="rId15" Type="http://schemas.openxmlformats.org/officeDocument/2006/relationships/tags" Target="../tags/tag4701.xml"/><Relationship Id="rId14" Type="http://schemas.openxmlformats.org/officeDocument/2006/relationships/tags" Target="../tags/tag4700.xml"/><Relationship Id="rId13" Type="http://schemas.openxmlformats.org/officeDocument/2006/relationships/tags" Target="../tags/tag4699.xml"/><Relationship Id="rId12" Type="http://schemas.openxmlformats.org/officeDocument/2006/relationships/tags" Target="../tags/tag4698.xml"/><Relationship Id="rId11" Type="http://schemas.openxmlformats.org/officeDocument/2006/relationships/tags" Target="../tags/tag4697.xml"/><Relationship Id="rId10" Type="http://schemas.openxmlformats.org/officeDocument/2006/relationships/tags" Target="../tags/tag4696.xml"/><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9" Type="http://schemas.openxmlformats.org/officeDocument/2006/relationships/tags" Target="../tags/tag4735.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4786.xml"/><Relationship Id="rId6" Type="http://schemas.openxmlformats.org/officeDocument/2006/relationships/tags" Target="../tags/tag4734.xml"/><Relationship Id="rId59" Type="http://schemas.openxmlformats.org/officeDocument/2006/relationships/tags" Target="../tags/tag4785.xml"/><Relationship Id="rId58" Type="http://schemas.openxmlformats.org/officeDocument/2006/relationships/tags" Target="../tags/tag4784.xml"/><Relationship Id="rId57" Type="http://schemas.openxmlformats.org/officeDocument/2006/relationships/tags" Target="../tags/tag4783.xml"/><Relationship Id="rId56" Type="http://schemas.openxmlformats.org/officeDocument/2006/relationships/tags" Target="../tags/tag4782.xml"/><Relationship Id="rId55" Type="http://schemas.openxmlformats.org/officeDocument/2006/relationships/tags" Target="../tags/tag4781.xml"/><Relationship Id="rId54" Type="http://schemas.openxmlformats.org/officeDocument/2006/relationships/tags" Target="../tags/tag4780.xml"/><Relationship Id="rId53" Type="http://schemas.openxmlformats.org/officeDocument/2006/relationships/tags" Target="../tags/tag4779.xml"/><Relationship Id="rId52" Type="http://schemas.openxmlformats.org/officeDocument/2006/relationships/tags" Target="../tags/tag4778.xml"/><Relationship Id="rId51" Type="http://schemas.openxmlformats.org/officeDocument/2006/relationships/tags" Target="../tags/tag4777.xml"/><Relationship Id="rId50" Type="http://schemas.openxmlformats.org/officeDocument/2006/relationships/tags" Target="../tags/tag4776.xml"/><Relationship Id="rId5" Type="http://schemas.openxmlformats.org/officeDocument/2006/relationships/tags" Target="../tags/tag4733.xml"/><Relationship Id="rId49" Type="http://schemas.openxmlformats.org/officeDocument/2006/relationships/tags" Target="../tags/tag4775.xml"/><Relationship Id="rId48" Type="http://schemas.openxmlformats.org/officeDocument/2006/relationships/tags" Target="../tags/tag4774.xml"/><Relationship Id="rId47" Type="http://schemas.openxmlformats.org/officeDocument/2006/relationships/tags" Target="../tags/tag4773.xml"/><Relationship Id="rId46" Type="http://schemas.openxmlformats.org/officeDocument/2006/relationships/tags" Target="../tags/tag4772.xml"/><Relationship Id="rId45" Type="http://schemas.openxmlformats.org/officeDocument/2006/relationships/tags" Target="../tags/tag4771.xml"/><Relationship Id="rId44" Type="http://schemas.openxmlformats.org/officeDocument/2006/relationships/tags" Target="../tags/tag4770.xml"/><Relationship Id="rId43" Type="http://schemas.openxmlformats.org/officeDocument/2006/relationships/tags" Target="../tags/tag4769.xml"/><Relationship Id="rId42" Type="http://schemas.openxmlformats.org/officeDocument/2006/relationships/tags" Target="../tags/tag4768.xml"/><Relationship Id="rId41" Type="http://schemas.openxmlformats.org/officeDocument/2006/relationships/tags" Target="../tags/tag4767.xml"/><Relationship Id="rId40" Type="http://schemas.openxmlformats.org/officeDocument/2006/relationships/tags" Target="../tags/tag4766.xml"/><Relationship Id="rId4" Type="http://schemas.openxmlformats.org/officeDocument/2006/relationships/tags" Target="../tags/tag4732.xml"/><Relationship Id="rId39" Type="http://schemas.openxmlformats.org/officeDocument/2006/relationships/tags" Target="../tags/tag4765.xml"/><Relationship Id="rId38" Type="http://schemas.openxmlformats.org/officeDocument/2006/relationships/tags" Target="../tags/tag4764.xml"/><Relationship Id="rId37" Type="http://schemas.openxmlformats.org/officeDocument/2006/relationships/tags" Target="../tags/tag4763.xml"/><Relationship Id="rId36" Type="http://schemas.openxmlformats.org/officeDocument/2006/relationships/tags" Target="../tags/tag4762.xml"/><Relationship Id="rId35" Type="http://schemas.openxmlformats.org/officeDocument/2006/relationships/tags" Target="../tags/tag4761.xml"/><Relationship Id="rId34" Type="http://schemas.openxmlformats.org/officeDocument/2006/relationships/tags" Target="../tags/tag4760.xml"/><Relationship Id="rId33" Type="http://schemas.openxmlformats.org/officeDocument/2006/relationships/tags" Target="../tags/tag4759.xml"/><Relationship Id="rId32" Type="http://schemas.openxmlformats.org/officeDocument/2006/relationships/tags" Target="../tags/tag4758.xml"/><Relationship Id="rId31" Type="http://schemas.openxmlformats.org/officeDocument/2006/relationships/tags" Target="../tags/tag4757.xml"/><Relationship Id="rId30" Type="http://schemas.openxmlformats.org/officeDocument/2006/relationships/tags" Target="../tags/tag4756.xml"/><Relationship Id="rId3" Type="http://schemas.openxmlformats.org/officeDocument/2006/relationships/tags" Target="../tags/tag4731.xml"/><Relationship Id="rId29" Type="http://schemas.openxmlformats.org/officeDocument/2006/relationships/tags" Target="../tags/tag4755.xml"/><Relationship Id="rId28" Type="http://schemas.openxmlformats.org/officeDocument/2006/relationships/tags" Target="../tags/tag4754.xml"/><Relationship Id="rId27" Type="http://schemas.openxmlformats.org/officeDocument/2006/relationships/tags" Target="../tags/tag4753.xml"/><Relationship Id="rId26" Type="http://schemas.openxmlformats.org/officeDocument/2006/relationships/tags" Target="../tags/tag4752.xml"/><Relationship Id="rId25" Type="http://schemas.openxmlformats.org/officeDocument/2006/relationships/tags" Target="../tags/tag4751.xml"/><Relationship Id="rId24" Type="http://schemas.openxmlformats.org/officeDocument/2006/relationships/tags" Target="../tags/tag4750.xml"/><Relationship Id="rId23" Type="http://schemas.openxmlformats.org/officeDocument/2006/relationships/tags" Target="../tags/tag4749.xml"/><Relationship Id="rId22" Type="http://schemas.openxmlformats.org/officeDocument/2006/relationships/tags" Target="../tags/tag4748.xml"/><Relationship Id="rId21" Type="http://schemas.openxmlformats.org/officeDocument/2006/relationships/tags" Target="../tags/tag4747.xml"/><Relationship Id="rId20" Type="http://schemas.openxmlformats.org/officeDocument/2006/relationships/tags" Target="../tags/tag4746.xml"/><Relationship Id="rId2" Type="http://schemas.openxmlformats.org/officeDocument/2006/relationships/tags" Target="../tags/tag4730.xml"/><Relationship Id="rId19" Type="http://schemas.openxmlformats.org/officeDocument/2006/relationships/tags" Target="../tags/tag4745.xml"/><Relationship Id="rId18" Type="http://schemas.openxmlformats.org/officeDocument/2006/relationships/tags" Target="../tags/tag4744.xml"/><Relationship Id="rId17" Type="http://schemas.openxmlformats.org/officeDocument/2006/relationships/tags" Target="../tags/tag4743.xml"/><Relationship Id="rId16" Type="http://schemas.openxmlformats.org/officeDocument/2006/relationships/tags" Target="../tags/tag4742.xml"/><Relationship Id="rId15" Type="http://schemas.openxmlformats.org/officeDocument/2006/relationships/tags" Target="../tags/tag4741.xml"/><Relationship Id="rId14" Type="http://schemas.openxmlformats.org/officeDocument/2006/relationships/tags" Target="../tags/tag4740.xml"/><Relationship Id="rId13" Type="http://schemas.openxmlformats.org/officeDocument/2006/relationships/tags" Target="../tags/tag4739.xml"/><Relationship Id="rId12" Type="http://schemas.openxmlformats.org/officeDocument/2006/relationships/tags" Target="../tags/tag4738.xml"/><Relationship Id="rId11" Type="http://schemas.openxmlformats.org/officeDocument/2006/relationships/tags" Target="../tags/tag4737.xml"/><Relationship Id="rId10" Type="http://schemas.openxmlformats.org/officeDocument/2006/relationships/tags" Target="../tags/tag4736.xml"/><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9" Type="http://schemas.openxmlformats.org/officeDocument/2006/relationships/tags" Target="../tags/tag4794.xml"/><Relationship Id="rId8" Type="http://schemas.openxmlformats.org/officeDocument/2006/relationships/tags" Target="../tags/tag4793.xml"/><Relationship Id="rId7" Type="http://schemas.openxmlformats.org/officeDocument/2006/relationships/tags" Target="../tags/tag4792.xml"/><Relationship Id="rId6" Type="http://schemas.openxmlformats.org/officeDocument/2006/relationships/tags" Target="../tags/tag4791.xml"/><Relationship Id="rId5" Type="http://schemas.openxmlformats.org/officeDocument/2006/relationships/tags" Target="../tags/tag4790.xml"/><Relationship Id="rId4" Type="http://schemas.openxmlformats.org/officeDocument/2006/relationships/tags" Target="../tags/tag4789.xml"/><Relationship Id="rId3" Type="http://schemas.openxmlformats.org/officeDocument/2006/relationships/tags" Target="../tags/tag4788.xml"/><Relationship Id="rId28" Type="http://schemas.openxmlformats.org/officeDocument/2006/relationships/tags" Target="../tags/tag4813.xml"/><Relationship Id="rId27" Type="http://schemas.openxmlformats.org/officeDocument/2006/relationships/tags" Target="../tags/tag4812.xml"/><Relationship Id="rId26" Type="http://schemas.openxmlformats.org/officeDocument/2006/relationships/tags" Target="../tags/tag4811.xml"/><Relationship Id="rId25" Type="http://schemas.openxmlformats.org/officeDocument/2006/relationships/tags" Target="../tags/tag4810.xml"/><Relationship Id="rId24" Type="http://schemas.openxmlformats.org/officeDocument/2006/relationships/tags" Target="../tags/tag4809.xml"/><Relationship Id="rId23" Type="http://schemas.openxmlformats.org/officeDocument/2006/relationships/tags" Target="../tags/tag4808.xml"/><Relationship Id="rId22" Type="http://schemas.openxmlformats.org/officeDocument/2006/relationships/tags" Target="../tags/tag4807.xml"/><Relationship Id="rId21" Type="http://schemas.openxmlformats.org/officeDocument/2006/relationships/tags" Target="../tags/tag4806.xml"/><Relationship Id="rId20" Type="http://schemas.openxmlformats.org/officeDocument/2006/relationships/tags" Target="../tags/tag4805.xml"/><Relationship Id="rId2" Type="http://schemas.openxmlformats.org/officeDocument/2006/relationships/tags" Target="../tags/tag4787.xml"/><Relationship Id="rId19" Type="http://schemas.openxmlformats.org/officeDocument/2006/relationships/tags" Target="../tags/tag4804.xml"/><Relationship Id="rId18" Type="http://schemas.openxmlformats.org/officeDocument/2006/relationships/tags" Target="../tags/tag4803.xml"/><Relationship Id="rId17" Type="http://schemas.openxmlformats.org/officeDocument/2006/relationships/tags" Target="../tags/tag4802.xml"/><Relationship Id="rId16" Type="http://schemas.openxmlformats.org/officeDocument/2006/relationships/tags" Target="../tags/tag4801.xml"/><Relationship Id="rId15" Type="http://schemas.openxmlformats.org/officeDocument/2006/relationships/tags" Target="../tags/tag4800.xml"/><Relationship Id="rId14" Type="http://schemas.openxmlformats.org/officeDocument/2006/relationships/tags" Target="../tags/tag4799.xml"/><Relationship Id="rId13" Type="http://schemas.openxmlformats.org/officeDocument/2006/relationships/tags" Target="../tags/tag4798.xml"/><Relationship Id="rId12" Type="http://schemas.openxmlformats.org/officeDocument/2006/relationships/tags" Target="../tags/tag4797.xml"/><Relationship Id="rId11" Type="http://schemas.openxmlformats.org/officeDocument/2006/relationships/tags" Target="../tags/tag4796.xml"/><Relationship Id="rId10" Type="http://schemas.openxmlformats.org/officeDocument/2006/relationships/tags" Target="../tags/tag4795.xml"/><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9" Type="http://schemas.openxmlformats.org/officeDocument/2006/relationships/tags" Target="../tags/tag4821.xml"/><Relationship Id="rId8" Type="http://schemas.openxmlformats.org/officeDocument/2006/relationships/tags" Target="../tags/tag4820.xml"/><Relationship Id="rId7" Type="http://schemas.openxmlformats.org/officeDocument/2006/relationships/tags" Target="../tags/tag4819.xml"/><Relationship Id="rId6" Type="http://schemas.openxmlformats.org/officeDocument/2006/relationships/tags" Target="../tags/tag4818.xml"/><Relationship Id="rId57" Type="http://schemas.openxmlformats.org/officeDocument/2006/relationships/tags" Target="../tags/tag4869.xml"/><Relationship Id="rId56" Type="http://schemas.openxmlformats.org/officeDocument/2006/relationships/tags" Target="../tags/tag4868.xml"/><Relationship Id="rId55" Type="http://schemas.openxmlformats.org/officeDocument/2006/relationships/tags" Target="../tags/tag4867.xml"/><Relationship Id="rId54" Type="http://schemas.openxmlformats.org/officeDocument/2006/relationships/tags" Target="../tags/tag4866.xml"/><Relationship Id="rId53" Type="http://schemas.openxmlformats.org/officeDocument/2006/relationships/tags" Target="../tags/tag4865.xml"/><Relationship Id="rId52" Type="http://schemas.openxmlformats.org/officeDocument/2006/relationships/tags" Target="../tags/tag4864.xml"/><Relationship Id="rId51" Type="http://schemas.openxmlformats.org/officeDocument/2006/relationships/tags" Target="../tags/tag4863.xml"/><Relationship Id="rId50" Type="http://schemas.openxmlformats.org/officeDocument/2006/relationships/tags" Target="../tags/tag4862.xml"/><Relationship Id="rId5" Type="http://schemas.openxmlformats.org/officeDocument/2006/relationships/tags" Target="../tags/tag4817.xml"/><Relationship Id="rId49" Type="http://schemas.openxmlformats.org/officeDocument/2006/relationships/tags" Target="../tags/tag4861.xml"/><Relationship Id="rId48" Type="http://schemas.openxmlformats.org/officeDocument/2006/relationships/tags" Target="../tags/tag4860.xml"/><Relationship Id="rId47" Type="http://schemas.openxmlformats.org/officeDocument/2006/relationships/tags" Target="../tags/tag4859.xml"/><Relationship Id="rId46" Type="http://schemas.openxmlformats.org/officeDocument/2006/relationships/tags" Target="../tags/tag4858.xml"/><Relationship Id="rId45" Type="http://schemas.openxmlformats.org/officeDocument/2006/relationships/tags" Target="../tags/tag4857.xml"/><Relationship Id="rId44" Type="http://schemas.openxmlformats.org/officeDocument/2006/relationships/tags" Target="../tags/tag4856.xml"/><Relationship Id="rId43" Type="http://schemas.openxmlformats.org/officeDocument/2006/relationships/tags" Target="../tags/tag4855.xml"/><Relationship Id="rId42" Type="http://schemas.openxmlformats.org/officeDocument/2006/relationships/tags" Target="../tags/tag4854.xml"/><Relationship Id="rId41" Type="http://schemas.openxmlformats.org/officeDocument/2006/relationships/tags" Target="../tags/tag4853.xml"/><Relationship Id="rId40" Type="http://schemas.openxmlformats.org/officeDocument/2006/relationships/tags" Target="../tags/tag4852.xml"/><Relationship Id="rId4" Type="http://schemas.openxmlformats.org/officeDocument/2006/relationships/tags" Target="../tags/tag4816.xml"/><Relationship Id="rId39" Type="http://schemas.openxmlformats.org/officeDocument/2006/relationships/tags" Target="../tags/tag4851.xml"/><Relationship Id="rId38" Type="http://schemas.openxmlformats.org/officeDocument/2006/relationships/tags" Target="../tags/tag4850.xml"/><Relationship Id="rId37" Type="http://schemas.openxmlformats.org/officeDocument/2006/relationships/tags" Target="../tags/tag4849.xml"/><Relationship Id="rId36" Type="http://schemas.openxmlformats.org/officeDocument/2006/relationships/tags" Target="../tags/tag4848.xml"/><Relationship Id="rId35" Type="http://schemas.openxmlformats.org/officeDocument/2006/relationships/tags" Target="../tags/tag4847.xml"/><Relationship Id="rId34" Type="http://schemas.openxmlformats.org/officeDocument/2006/relationships/tags" Target="../tags/tag4846.xml"/><Relationship Id="rId33" Type="http://schemas.openxmlformats.org/officeDocument/2006/relationships/tags" Target="../tags/tag4845.xml"/><Relationship Id="rId32" Type="http://schemas.openxmlformats.org/officeDocument/2006/relationships/tags" Target="../tags/tag4844.xml"/><Relationship Id="rId31" Type="http://schemas.openxmlformats.org/officeDocument/2006/relationships/tags" Target="../tags/tag4843.xml"/><Relationship Id="rId30" Type="http://schemas.openxmlformats.org/officeDocument/2006/relationships/tags" Target="../tags/tag4842.xml"/><Relationship Id="rId3" Type="http://schemas.openxmlformats.org/officeDocument/2006/relationships/tags" Target="../tags/tag4815.xml"/><Relationship Id="rId29" Type="http://schemas.openxmlformats.org/officeDocument/2006/relationships/tags" Target="../tags/tag4841.xml"/><Relationship Id="rId28" Type="http://schemas.openxmlformats.org/officeDocument/2006/relationships/tags" Target="../tags/tag4840.xml"/><Relationship Id="rId27" Type="http://schemas.openxmlformats.org/officeDocument/2006/relationships/tags" Target="../tags/tag4839.xml"/><Relationship Id="rId26" Type="http://schemas.openxmlformats.org/officeDocument/2006/relationships/tags" Target="../tags/tag4838.xml"/><Relationship Id="rId25" Type="http://schemas.openxmlformats.org/officeDocument/2006/relationships/tags" Target="../tags/tag4837.xml"/><Relationship Id="rId24" Type="http://schemas.openxmlformats.org/officeDocument/2006/relationships/tags" Target="../tags/tag4836.xml"/><Relationship Id="rId23" Type="http://schemas.openxmlformats.org/officeDocument/2006/relationships/tags" Target="../tags/tag4835.xml"/><Relationship Id="rId22" Type="http://schemas.openxmlformats.org/officeDocument/2006/relationships/tags" Target="../tags/tag4834.xml"/><Relationship Id="rId21" Type="http://schemas.openxmlformats.org/officeDocument/2006/relationships/tags" Target="../tags/tag4833.xml"/><Relationship Id="rId20" Type="http://schemas.openxmlformats.org/officeDocument/2006/relationships/tags" Target="../tags/tag4832.xml"/><Relationship Id="rId2" Type="http://schemas.openxmlformats.org/officeDocument/2006/relationships/tags" Target="../tags/tag4814.xml"/><Relationship Id="rId19" Type="http://schemas.openxmlformats.org/officeDocument/2006/relationships/tags" Target="../tags/tag4831.xml"/><Relationship Id="rId18" Type="http://schemas.openxmlformats.org/officeDocument/2006/relationships/tags" Target="../tags/tag4830.xml"/><Relationship Id="rId17" Type="http://schemas.openxmlformats.org/officeDocument/2006/relationships/tags" Target="../tags/tag4829.xml"/><Relationship Id="rId16" Type="http://schemas.openxmlformats.org/officeDocument/2006/relationships/tags" Target="../tags/tag4828.xml"/><Relationship Id="rId15" Type="http://schemas.openxmlformats.org/officeDocument/2006/relationships/tags" Target="../tags/tag4827.xml"/><Relationship Id="rId14" Type="http://schemas.openxmlformats.org/officeDocument/2006/relationships/tags" Target="../tags/tag4826.xml"/><Relationship Id="rId13" Type="http://schemas.openxmlformats.org/officeDocument/2006/relationships/tags" Target="../tags/tag4825.xml"/><Relationship Id="rId12" Type="http://schemas.openxmlformats.org/officeDocument/2006/relationships/tags" Target="../tags/tag4824.xml"/><Relationship Id="rId11" Type="http://schemas.openxmlformats.org/officeDocument/2006/relationships/tags" Target="../tags/tag4823.xml"/><Relationship Id="rId10" Type="http://schemas.openxmlformats.org/officeDocument/2006/relationships/tags" Target="../tags/tag4822.xml"/><Relationship Id="rId1" Type="http://schemas.openxmlformats.org/officeDocument/2006/relationships/slideMaster" Target="../slideMasters/slideMaster6.xml"/></Relationships>
</file>

<file path=ppt/slideLayouts/_rels/slideLayout11.xml.rels><?xml version="1.0" encoding="UTF-8" standalone="yes"?>
<Relationships xmlns="http://schemas.openxmlformats.org/package/2006/relationships"><Relationship Id="rId9" Type="http://schemas.openxmlformats.org/officeDocument/2006/relationships/tags" Target="../tags/tag463.xml"/><Relationship Id="rId8" Type="http://schemas.openxmlformats.org/officeDocument/2006/relationships/tags" Target="../tags/tag462.xml"/><Relationship Id="rId7" Type="http://schemas.openxmlformats.org/officeDocument/2006/relationships/tags" Target="../tags/tag461.xml"/><Relationship Id="rId6" Type="http://schemas.openxmlformats.org/officeDocument/2006/relationships/tags" Target="../tags/tag460.xml"/><Relationship Id="rId53" Type="http://schemas.openxmlformats.org/officeDocument/2006/relationships/tags" Target="../tags/tag507.xml"/><Relationship Id="rId52" Type="http://schemas.openxmlformats.org/officeDocument/2006/relationships/tags" Target="../tags/tag506.xml"/><Relationship Id="rId51" Type="http://schemas.openxmlformats.org/officeDocument/2006/relationships/tags" Target="../tags/tag505.xml"/><Relationship Id="rId50" Type="http://schemas.openxmlformats.org/officeDocument/2006/relationships/tags" Target="../tags/tag504.xml"/><Relationship Id="rId5" Type="http://schemas.openxmlformats.org/officeDocument/2006/relationships/tags" Target="../tags/tag459.xml"/><Relationship Id="rId49" Type="http://schemas.openxmlformats.org/officeDocument/2006/relationships/tags" Target="../tags/tag503.xml"/><Relationship Id="rId48" Type="http://schemas.openxmlformats.org/officeDocument/2006/relationships/tags" Target="../tags/tag502.xml"/><Relationship Id="rId47" Type="http://schemas.openxmlformats.org/officeDocument/2006/relationships/tags" Target="../tags/tag501.xml"/><Relationship Id="rId46" Type="http://schemas.openxmlformats.org/officeDocument/2006/relationships/tags" Target="../tags/tag500.xml"/><Relationship Id="rId45" Type="http://schemas.openxmlformats.org/officeDocument/2006/relationships/tags" Target="../tags/tag499.xml"/><Relationship Id="rId44" Type="http://schemas.openxmlformats.org/officeDocument/2006/relationships/tags" Target="../tags/tag498.xml"/><Relationship Id="rId43" Type="http://schemas.openxmlformats.org/officeDocument/2006/relationships/tags" Target="../tags/tag497.xml"/><Relationship Id="rId42" Type="http://schemas.openxmlformats.org/officeDocument/2006/relationships/tags" Target="../tags/tag496.xml"/><Relationship Id="rId41" Type="http://schemas.openxmlformats.org/officeDocument/2006/relationships/tags" Target="../tags/tag495.xml"/><Relationship Id="rId40" Type="http://schemas.openxmlformats.org/officeDocument/2006/relationships/tags" Target="../tags/tag494.xml"/><Relationship Id="rId4" Type="http://schemas.openxmlformats.org/officeDocument/2006/relationships/tags" Target="../tags/tag458.xml"/><Relationship Id="rId39" Type="http://schemas.openxmlformats.org/officeDocument/2006/relationships/tags" Target="../tags/tag493.xml"/><Relationship Id="rId38" Type="http://schemas.openxmlformats.org/officeDocument/2006/relationships/tags" Target="../tags/tag492.xml"/><Relationship Id="rId37" Type="http://schemas.openxmlformats.org/officeDocument/2006/relationships/tags" Target="../tags/tag491.xml"/><Relationship Id="rId36" Type="http://schemas.openxmlformats.org/officeDocument/2006/relationships/tags" Target="../tags/tag490.xml"/><Relationship Id="rId35" Type="http://schemas.openxmlformats.org/officeDocument/2006/relationships/tags" Target="../tags/tag489.xml"/><Relationship Id="rId34" Type="http://schemas.openxmlformats.org/officeDocument/2006/relationships/tags" Target="../tags/tag488.xml"/><Relationship Id="rId33" Type="http://schemas.openxmlformats.org/officeDocument/2006/relationships/tags" Target="../tags/tag487.xml"/><Relationship Id="rId32" Type="http://schemas.openxmlformats.org/officeDocument/2006/relationships/tags" Target="../tags/tag486.xml"/><Relationship Id="rId31" Type="http://schemas.openxmlformats.org/officeDocument/2006/relationships/tags" Target="../tags/tag485.xml"/><Relationship Id="rId30" Type="http://schemas.openxmlformats.org/officeDocument/2006/relationships/tags" Target="../tags/tag484.xml"/><Relationship Id="rId3" Type="http://schemas.openxmlformats.org/officeDocument/2006/relationships/tags" Target="../tags/tag457.xml"/><Relationship Id="rId29" Type="http://schemas.openxmlformats.org/officeDocument/2006/relationships/tags" Target="../tags/tag483.xml"/><Relationship Id="rId28" Type="http://schemas.openxmlformats.org/officeDocument/2006/relationships/tags" Target="../tags/tag482.xml"/><Relationship Id="rId27" Type="http://schemas.openxmlformats.org/officeDocument/2006/relationships/tags" Target="../tags/tag481.xml"/><Relationship Id="rId26" Type="http://schemas.openxmlformats.org/officeDocument/2006/relationships/tags" Target="../tags/tag480.xml"/><Relationship Id="rId25" Type="http://schemas.openxmlformats.org/officeDocument/2006/relationships/tags" Target="../tags/tag479.xml"/><Relationship Id="rId24" Type="http://schemas.openxmlformats.org/officeDocument/2006/relationships/tags" Target="../tags/tag478.xml"/><Relationship Id="rId23" Type="http://schemas.openxmlformats.org/officeDocument/2006/relationships/tags" Target="../tags/tag477.xml"/><Relationship Id="rId22" Type="http://schemas.openxmlformats.org/officeDocument/2006/relationships/tags" Target="../tags/tag476.xml"/><Relationship Id="rId21" Type="http://schemas.openxmlformats.org/officeDocument/2006/relationships/tags" Target="../tags/tag475.xml"/><Relationship Id="rId20" Type="http://schemas.openxmlformats.org/officeDocument/2006/relationships/tags" Target="../tags/tag474.xml"/><Relationship Id="rId2" Type="http://schemas.openxmlformats.org/officeDocument/2006/relationships/tags" Target="../tags/tag456.xml"/><Relationship Id="rId19" Type="http://schemas.openxmlformats.org/officeDocument/2006/relationships/tags" Target="../tags/tag473.xml"/><Relationship Id="rId18" Type="http://schemas.openxmlformats.org/officeDocument/2006/relationships/tags" Target="../tags/tag472.xml"/><Relationship Id="rId17" Type="http://schemas.openxmlformats.org/officeDocument/2006/relationships/tags" Target="../tags/tag471.xml"/><Relationship Id="rId16" Type="http://schemas.openxmlformats.org/officeDocument/2006/relationships/tags" Target="../tags/tag470.xml"/><Relationship Id="rId15" Type="http://schemas.openxmlformats.org/officeDocument/2006/relationships/tags" Target="../tags/tag469.xml"/><Relationship Id="rId14" Type="http://schemas.openxmlformats.org/officeDocument/2006/relationships/tags" Target="../tags/tag468.xml"/><Relationship Id="rId13" Type="http://schemas.openxmlformats.org/officeDocument/2006/relationships/tags" Target="../tags/tag467.xml"/><Relationship Id="rId12" Type="http://schemas.openxmlformats.org/officeDocument/2006/relationships/tags" Target="../tags/tag466.xml"/><Relationship Id="rId11" Type="http://schemas.openxmlformats.org/officeDocument/2006/relationships/tags" Target="../tags/tag465.xml"/><Relationship Id="rId10" Type="http://schemas.openxmlformats.org/officeDocument/2006/relationships/tags" Target="../tags/tag464.xml"/><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9" Type="http://schemas.openxmlformats.org/officeDocument/2006/relationships/tags" Target="../tags/tag4877.xml"/><Relationship Id="rId8" Type="http://schemas.openxmlformats.org/officeDocument/2006/relationships/tags" Target="../tags/tag4876.xml"/><Relationship Id="rId7" Type="http://schemas.openxmlformats.org/officeDocument/2006/relationships/tags" Target="../tags/tag4875.xml"/><Relationship Id="rId6" Type="http://schemas.openxmlformats.org/officeDocument/2006/relationships/tags" Target="../tags/tag4874.xml"/><Relationship Id="rId58" Type="http://schemas.openxmlformats.org/officeDocument/2006/relationships/tags" Target="../tags/tag4926.xml"/><Relationship Id="rId57" Type="http://schemas.openxmlformats.org/officeDocument/2006/relationships/tags" Target="../tags/tag4925.xml"/><Relationship Id="rId56" Type="http://schemas.openxmlformats.org/officeDocument/2006/relationships/tags" Target="../tags/tag4924.xml"/><Relationship Id="rId55" Type="http://schemas.openxmlformats.org/officeDocument/2006/relationships/tags" Target="../tags/tag4923.xml"/><Relationship Id="rId54" Type="http://schemas.openxmlformats.org/officeDocument/2006/relationships/tags" Target="../tags/tag4922.xml"/><Relationship Id="rId53" Type="http://schemas.openxmlformats.org/officeDocument/2006/relationships/tags" Target="../tags/tag4921.xml"/><Relationship Id="rId52" Type="http://schemas.openxmlformats.org/officeDocument/2006/relationships/tags" Target="../tags/tag4920.xml"/><Relationship Id="rId51" Type="http://schemas.openxmlformats.org/officeDocument/2006/relationships/tags" Target="../tags/tag4919.xml"/><Relationship Id="rId50" Type="http://schemas.openxmlformats.org/officeDocument/2006/relationships/tags" Target="../tags/tag4918.xml"/><Relationship Id="rId5" Type="http://schemas.openxmlformats.org/officeDocument/2006/relationships/tags" Target="../tags/tag4873.xml"/><Relationship Id="rId49" Type="http://schemas.openxmlformats.org/officeDocument/2006/relationships/tags" Target="../tags/tag4917.xml"/><Relationship Id="rId48" Type="http://schemas.openxmlformats.org/officeDocument/2006/relationships/tags" Target="../tags/tag4916.xml"/><Relationship Id="rId47" Type="http://schemas.openxmlformats.org/officeDocument/2006/relationships/tags" Target="../tags/tag4915.xml"/><Relationship Id="rId46" Type="http://schemas.openxmlformats.org/officeDocument/2006/relationships/tags" Target="../tags/tag4914.xml"/><Relationship Id="rId45" Type="http://schemas.openxmlformats.org/officeDocument/2006/relationships/tags" Target="../tags/tag4913.xml"/><Relationship Id="rId44" Type="http://schemas.openxmlformats.org/officeDocument/2006/relationships/tags" Target="../tags/tag4912.xml"/><Relationship Id="rId43" Type="http://schemas.openxmlformats.org/officeDocument/2006/relationships/tags" Target="../tags/tag4911.xml"/><Relationship Id="rId42" Type="http://schemas.openxmlformats.org/officeDocument/2006/relationships/tags" Target="../tags/tag4910.xml"/><Relationship Id="rId41" Type="http://schemas.openxmlformats.org/officeDocument/2006/relationships/tags" Target="../tags/tag4909.xml"/><Relationship Id="rId40" Type="http://schemas.openxmlformats.org/officeDocument/2006/relationships/tags" Target="../tags/tag4908.xml"/><Relationship Id="rId4" Type="http://schemas.openxmlformats.org/officeDocument/2006/relationships/tags" Target="../tags/tag4872.xml"/><Relationship Id="rId39" Type="http://schemas.openxmlformats.org/officeDocument/2006/relationships/tags" Target="../tags/tag4907.xml"/><Relationship Id="rId38" Type="http://schemas.openxmlformats.org/officeDocument/2006/relationships/tags" Target="../tags/tag4906.xml"/><Relationship Id="rId37" Type="http://schemas.openxmlformats.org/officeDocument/2006/relationships/tags" Target="../tags/tag4905.xml"/><Relationship Id="rId36" Type="http://schemas.openxmlformats.org/officeDocument/2006/relationships/tags" Target="../tags/tag4904.xml"/><Relationship Id="rId35" Type="http://schemas.openxmlformats.org/officeDocument/2006/relationships/tags" Target="../tags/tag4903.xml"/><Relationship Id="rId34" Type="http://schemas.openxmlformats.org/officeDocument/2006/relationships/tags" Target="../tags/tag4902.xml"/><Relationship Id="rId33" Type="http://schemas.openxmlformats.org/officeDocument/2006/relationships/tags" Target="../tags/tag4901.xml"/><Relationship Id="rId32" Type="http://schemas.openxmlformats.org/officeDocument/2006/relationships/tags" Target="../tags/tag4900.xml"/><Relationship Id="rId31" Type="http://schemas.openxmlformats.org/officeDocument/2006/relationships/tags" Target="../tags/tag4899.xml"/><Relationship Id="rId30" Type="http://schemas.openxmlformats.org/officeDocument/2006/relationships/tags" Target="../tags/tag4898.xml"/><Relationship Id="rId3" Type="http://schemas.openxmlformats.org/officeDocument/2006/relationships/tags" Target="../tags/tag4871.xml"/><Relationship Id="rId29" Type="http://schemas.openxmlformats.org/officeDocument/2006/relationships/tags" Target="../tags/tag4897.xml"/><Relationship Id="rId28" Type="http://schemas.openxmlformats.org/officeDocument/2006/relationships/tags" Target="../tags/tag4896.xml"/><Relationship Id="rId27" Type="http://schemas.openxmlformats.org/officeDocument/2006/relationships/tags" Target="../tags/tag4895.xml"/><Relationship Id="rId26" Type="http://schemas.openxmlformats.org/officeDocument/2006/relationships/tags" Target="../tags/tag4894.xml"/><Relationship Id="rId25" Type="http://schemas.openxmlformats.org/officeDocument/2006/relationships/tags" Target="../tags/tag4893.xml"/><Relationship Id="rId24" Type="http://schemas.openxmlformats.org/officeDocument/2006/relationships/tags" Target="../tags/tag4892.xml"/><Relationship Id="rId23" Type="http://schemas.openxmlformats.org/officeDocument/2006/relationships/tags" Target="../tags/tag4891.xml"/><Relationship Id="rId22" Type="http://schemas.openxmlformats.org/officeDocument/2006/relationships/tags" Target="../tags/tag4890.xml"/><Relationship Id="rId21" Type="http://schemas.openxmlformats.org/officeDocument/2006/relationships/tags" Target="../tags/tag4889.xml"/><Relationship Id="rId20" Type="http://schemas.openxmlformats.org/officeDocument/2006/relationships/tags" Target="../tags/tag4888.xml"/><Relationship Id="rId2" Type="http://schemas.openxmlformats.org/officeDocument/2006/relationships/tags" Target="../tags/tag4870.xml"/><Relationship Id="rId19" Type="http://schemas.openxmlformats.org/officeDocument/2006/relationships/tags" Target="../tags/tag4887.xml"/><Relationship Id="rId18" Type="http://schemas.openxmlformats.org/officeDocument/2006/relationships/tags" Target="../tags/tag4886.xml"/><Relationship Id="rId17" Type="http://schemas.openxmlformats.org/officeDocument/2006/relationships/tags" Target="../tags/tag4885.xml"/><Relationship Id="rId16" Type="http://schemas.openxmlformats.org/officeDocument/2006/relationships/tags" Target="../tags/tag4884.xml"/><Relationship Id="rId15" Type="http://schemas.openxmlformats.org/officeDocument/2006/relationships/tags" Target="../tags/tag4883.xml"/><Relationship Id="rId14" Type="http://schemas.openxmlformats.org/officeDocument/2006/relationships/tags" Target="../tags/tag4882.xml"/><Relationship Id="rId13" Type="http://schemas.openxmlformats.org/officeDocument/2006/relationships/tags" Target="../tags/tag4881.xml"/><Relationship Id="rId12" Type="http://schemas.openxmlformats.org/officeDocument/2006/relationships/tags" Target="../tags/tag4880.xml"/><Relationship Id="rId11" Type="http://schemas.openxmlformats.org/officeDocument/2006/relationships/tags" Target="../tags/tag4879.xml"/><Relationship Id="rId10" Type="http://schemas.openxmlformats.org/officeDocument/2006/relationships/tags" Target="../tags/tag4878.xml"/><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9" Type="http://schemas.openxmlformats.org/officeDocument/2006/relationships/tags" Target="../tags/tag4934.xml"/><Relationship Id="rId8" Type="http://schemas.openxmlformats.org/officeDocument/2006/relationships/tags" Target="../tags/tag4933.xml"/><Relationship Id="rId7" Type="http://schemas.openxmlformats.org/officeDocument/2006/relationships/tags" Target="../tags/tag4932.xml"/><Relationship Id="rId6" Type="http://schemas.openxmlformats.org/officeDocument/2006/relationships/tags" Target="../tags/tag4931.xml"/><Relationship Id="rId58" Type="http://schemas.openxmlformats.org/officeDocument/2006/relationships/tags" Target="../tags/tag4983.xml"/><Relationship Id="rId57" Type="http://schemas.openxmlformats.org/officeDocument/2006/relationships/tags" Target="../tags/tag4982.xml"/><Relationship Id="rId56" Type="http://schemas.openxmlformats.org/officeDocument/2006/relationships/tags" Target="../tags/tag4981.xml"/><Relationship Id="rId55" Type="http://schemas.openxmlformats.org/officeDocument/2006/relationships/tags" Target="../tags/tag4980.xml"/><Relationship Id="rId54" Type="http://schemas.openxmlformats.org/officeDocument/2006/relationships/tags" Target="../tags/tag4979.xml"/><Relationship Id="rId53" Type="http://schemas.openxmlformats.org/officeDocument/2006/relationships/tags" Target="../tags/tag4978.xml"/><Relationship Id="rId52" Type="http://schemas.openxmlformats.org/officeDocument/2006/relationships/tags" Target="../tags/tag4977.xml"/><Relationship Id="rId51" Type="http://schemas.openxmlformats.org/officeDocument/2006/relationships/tags" Target="../tags/tag4976.xml"/><Relationship Id="rId50" Type="http://schemas.openxmlformats.org/officeDocument/2006/relationships/tags" Target="../tags/tag4975.xml"/><Relationship Id="rId5" Type="http://schemas.openxmlformats.org/officeDocument/2006/relationships/tags" Target="../tags/tag4930.xml"/><Relationship Id="rId49" Type="http://schemas.openxmlformats.org/officeDocument/2006/relationships/tags" Target="../tags/tag4974.xml"/><Relationship Id="rId48" Type="http://schemas.openxmlformats.org/officeDocument/2006/relationships/tags" Target="../tags/tag4973.xml"/><Relationship Id="rId47" Type="http://schemas.openxmlformats.org/officeDocument/2006/relationships/tags" Target="../tags/tag4972.xml"/><Relationship Id="rId46" Type="http://schemas.openxmlformats.org/officeDocument/2006/relationships/tags" Target="../tags/tag4971.xml"/><Relationship Id="rId45" Type="http://schemas.openxmlformats.org/officeDocument/2006/relationships/tags" Target="../tags/tag4970.xml"/><Relationship Id="rId44" Type="http://schemas.openxmlformats.org/officeDocument/2006/relationships/tags" Target="../tags/tag4969.xml"/><Relationship Id="rId43" Type="http://schemas.openxmlformats.org/officeDocument/2006/relationships/tags" Target="../tags/tag4968.xml"/><Relationship Id="rId42" Type="http://schemas.openxmlformats.org/officeDocument/2006/relationships/tags" Target="../tags/tag4967.xml"/><Relationship Id="rId41" Type="http://schemas.openxmlformats.org/officeDocument/2006/relationships/tags" Target="../tags/tag4966.xml"/><Relationship Id="rId40" Type="http://schemas.openxmlformats.org/officeDocument/2006/relationships/tags" Target="../tags/tag4965.xml"/><Relationship Id="rId4" Type="http://schemas.openxmlformats.org/officeDocument/2006/relationships/tags" Target="../tags/tag4929.xml"/><Relationship Id="rId39" Type="http://schemas.openxmlformats.org/officeDocument/2006/relationships/tags" Target="../tags/tag4964.xml"/><Relationship Id="rId38" Type="http://schemas.openxmlformats.org/officeDocument/2006/relationships/tags" Target="../tags/tag4963.xml"/><Relationship Id="rId37" Type="http://schemas.openxmlformats.org/officeDocument/2006/relationships/tags" Target="../tags/tag4962.xml"/><Relationship Id="rId36" Type="http://schemas.openxmlformats.org/officeDocument/2006/relationships/tags" Target="../tags/tag4961.xml"/><Relationship Id="rId35" Type="http://schemas.openxmlformats.org/officeDocument/2006/relationships/tags" Target="../tags/tag4960.xml"/><Relationship Id="rId34" Type="http://schemas.openxmlformats.org/officeDocument/2006/relationships/tags" Target="../tags/tag4959.xml"/><Relationship Id="rId33" Type="http://schemas.openxmlformats.org/officeDocument/2006/relationships/tags" Target="../tags/tag4958.xml"/><Relationship Id="rId32" Type="http://schemas.openxmlformats.org/officeDocument/2006/relationships/tags" Target="../tags/tag4957.xml"/><Relationship Id="rId31" Type="http://schemas.openxmlformats.org/officeDocument/2006/relationships/tags" Target="../tags/tag4956.xml"/><Relationship Id="rId30" Type="http://schemas.openxmlformats.org/officeDocument/2006/relationships/tags" Target="../tags/tag4955.xml"/><Relationship Id="rId3" Type="http://schemas.openxmlformats.org/officeDocument/2006/relationships/tags" Target="../tags/tag4928.xml"/><Relationship Id="rId29" Type="http://schemas.openxmlformats.org/officeDocument/2006/relationships/tags" Target="../tags/tag4954.xml"/><Relationship Id="rId28" Type="http://schemas.openxmlformats.org/officeDocument/2006/relationships/tags" Target="../tags/tag4953.xml"/><Relationship Id="rId27" Type="http://schemas.openxmlformats.org/officeDocument/2006/relationships/tags" Target="../tags/tag4952.xml"/><Relationship Id="rId26" Type="http://schemas.openxmlformats.org/officeDocument/2006/relationships/tags" Target="../tags/tag4951.xml"/><Relationship Id="rId25" Type="http://schemas.openxmlformats.org/officeDocument/2006/relationships/tags" Target="../tags/tag4950.xml"/><Relationship Id="rId24" Type="http://schemas.openxmlformats.org/officeDocument/2006/relationships/tags" Target="../tags/tag4949.xml"/><Relationship Id="rId23" Type="http://schemas.openxmlformats.org/officeDocument/2006/relationships/tags" Target="../tags/tag4948.xml"/><Relationship Id="rId22" Type="http://schemas.openxmlformats.org/officeDocument/2006/relationships/tags" Target="../tags/tag4947.xml"/><Relationship Id="rId21" Type="http://schemas.openxmlformats.org/officeDocument/2006/relationships/tags" Target="../tags/tag4946.xml"/><Relationship Id="rId20" Type="http://schemas.openxmlformats.org/officeDocument/2006/relationships/tags" Target="../tags/tag4945.xml"/><Relationship Id="rId2" Type="http://schemas.openxmlformats.org/officeDocument/2006/relationships/tags" Target="../tags/tag4927.xml"/><Relationship Id="rId19" Type="http://schemas.openxmlformats.org/officeDocument/2006/relationships/tags" Target="../tags/tag4944.xml"/><Relationship Id="rId18" Type="http://schemas.openxmlformats.org/officeDocument/2006/relationships/tags" Target="../tags/tag4943.xml"/><Relationship Id="rId17" Type="http://schemas.openxmlformats.org/officeDocument/2006/relationships/tags" Target="../tags/tag4942.xml"/><Relationship Id="rId16" Type="http://schemas.openxmlformats.org/officeDocument/2006/relationships/tags" Target="../tags/tag4941.xml"/><Relationship Id="rId15" Type="http://schemas.openxmlformats.org/officeDocument/2006/relationships/tags" Target="../tags/tag4940.xml"/><Relationship Id="rId14" Type="http://schemas.openxmlformats.org/officeDocument/2006/relationships/tags" Target="../tags/tag4939.xml"/><Relationship Id="rId13" Type="http://schemas.openxmlformats.org/officeDocument/2006/relationships/tags" Target="../tags/tag4938.xml"/><Relationship Id="rId12" Type="http://schemas.openxmlformats.org/officeDocument/2006/relationships/tags" Target="../tags/tag4937.xml"/><Relationship Id="rId11" Type="http://schemas.openxmlformats.org/officeDocument/2006/relationships/tags" Target="../tags/tag4936.xml"/><Relationship Id="rId10" Type="http://schemas.openxmlformats.org/officeDocument/2006/relationships/tags" Target="../tags/tag4935.xml"/><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9" Type="http://schemas.openxmlformats.org/officeDocument/2006/relationships/tags" Target="../tags/tag4991.xml"/><Relationship Id="rId8" Type="http://schemas.openxmlformats.org/officeDocument/2006/relationships/tags" Target="../tags/tag4990.xml"/><Relationship Id="rId7" Type="http://schemas.openxmlformats.org/officeDocument/2006/relationships/tags" Target="../tags/tag4989.xml"/><Relationship Id="rId6" Type="http://schemas.openxmlformats.org/officeDocument/2006/relationships/tags" Target="../tags/tag4988.xml"/><Relationship Id="rId58" Type="http://schemas.openxmlformats.org/officeDocument/2006/relationships/tags" Target="../tags/tag5040.xml"/><Relationship Id="rId57" Type="http://schemas.openxmlformats.org/officeDocument/2006/relationships/tags" Target="../tags/tag5039.xml"/><Relationship Id="rId56" Type="http://schemas.openxmlformats.org/officeDocument/2006/relationships/tags" Target="../tags/tag5038.xml"/><Relationship Id="rId55" Type="http://schemas.openxmlformats.org/officeDocument/2006/relationships/tags" Target="../tags/tag5037.xml"/><Relationship Id="rId54" Type="http://schemas.openxmlformats.org/officeDocument/2006/relationships/tags" Target="../tags/tag5036.xml"/><Relationship Id="rId53" Type="http://schemas.openxmlformats.org/officeDocument/2006/relationships/tags" Target="../tags/tag5035.xml"/><Relationship Id="rId52" Type="http://schemas.openxmlformats.org/officeDocument/2006/relationships/tags" Target="../tags/tag5034.xml"/><Relationship Id="rId51" Type="http://schemas.openxmlformats.org/officeDocument/2006/relationships/tags" Target="../tags/tag5033.xml"/><Relationship Id="rId50" Type="http://schemas.openxmlformats.org/officeDocument/2006/relationships/tags" Target="../tags/tag5032.xml"/><Relationship Id="rId5" Type="http://schemas.openxmlformats.org/officeDocument/2006/relationships/tags" Target="../tags/tag4987.xml"/><Relationship Id="rId49" Type="http://schemas.openxmlformats.org/officeDocument/2006/relationships/tags" Target="../tags/tag5031.xml"/><Relationship Id="rId48" Type="http://schemas.openxmlformats.org/officeDocument/2006/relationships/tags" Target="../tags/tag5030.xml"/><Relationship Id="rId47" Type="http://schemas.openxmlformats.org/officeDocument/2006/relationships/tags" Target="../tags/tag5029.xml"/><Relationship Id="rId46" Type="http://schemas.openxmlformats.org/officeDocument/2006/relationships/tags" Target="../tags/tag5028.xml"/><Relationship Id="rId45" Type="http://schemas.openxmlformats.org/officeDocument/2006/relationships/tags" Target="../tags/tag5027.xml"/><Relationship Id="rId44" Type="http://schemas.openxmlformats.org/officeDocument/2006/relationships/tags" Target="../tags/tag5026.xml"/><Relationship Id="rId43" Type="http://schemas.openxmlformats.org/officeDocument/2006/relationships/tags" Target="../tags/tag5025.xml"/><Relationship Id="rId42" Type="http://schemas.openxmlformats.org/officeDocument/2006/relationships/tags" Target="../tags/tag5024.xml"/><Relationship Id="rId41" Type="http://schemas.openxmlformats.org/officeDocument/2006/relationships/tags" Target="../tags/tag5023.xml"/><Relationship Id="rId40" Type="http://schemas.openxmlformats.org/officeDocument/2006/relationships/tags" Target="../tags/tag5022.xml"/><Relationship Id="rId4" Type="http://schemas.openxmlformats.org/officeDocument/2006/relationships/tags" Target="../tags/tag4986.xml"/><Relationship Id="rId39" Type="http://schemas.openxmlformats.org/officeDocument/2006/relationships/tags" Target="../tags/tag5021.xml"/><Relationship Id="rId38" Type="http://schemas.openxmlformats.org/officeDocument/2006/relationships/tags" Target="../tags/tag5020.xml"/><Relationship Id="rId37" Type="http://schemas.openxmlformats.org/officeDocument/2006/relationships/tags" Target="../tags/tag5019.xml"/><Relationship Id="rId36" Type="http://schemas.openxmlformats.org/officeDocument/2006/relationships/tags" Target="../tags/tag5018.xml"/><Relationship Id="rId35" Type="http://schemas.openxmlformats.org/officeDocument/2006/relationships/tags" Target="../tags/tag5017.xml"/><Relationship Id="rId34" Type="http://schemas.openxmlformats.org/officeDocument/2006/relationships/tags" Target="../tags/tag5016.xml"/><Relationship Id="rId33" Type="http://schemas.openxmlformats.org/officeDocument/2006/relationships/tags" Target="../tags/tag5015.xml"/><Relationship Id="rId32" Type="http://schemas.openxmlformats.org/officeDocument/2006/relationships/tags" Target="../tags/tag5014.xml"/><Relationship Id="rId31" Type="http://schemas.openxmlformats.org/officeDocument/2006/relationships/tags" Target="../tags/tag5013.xml"/><Relationship Id="rId30" Type="http://schemas.openxmlformats.org/officeDocument/2006/relationships/tags" Target="../tags/tag5012.xml"/><Relationship Id="rId3" Type="http://schemas.openxmlformats.org/officeDocument/2006/relationships/tags" Target="../tags/tag4985.xml"/><Relationship Id="rId29" Type="http://schemas.openxmlformats.org/officeDocument/2006/relationships/tags" Target="../tags/tag5011.xml"/><Relationship Id="rId28" Type="http://schemas.openxmlformats.org/officeDocument/2006/relationships/tags" Target="../tags/tag5010.xml"/><Relationship Id="rId27" Type="http://schemas.openxmlformats.org/officeDocument/2006/relationships/tags" Target="../tags/tag5009.xml"/><Relationship Id="rId26" Type="http://schemas.openxmlformats.org/officeDocument/2006/relationships/tags" Target="../tags/tag5008.xml"/><Relationship Id="rId25" Type="http://schemas.openxmlformats.org/officeDocument/2006/relationships/tags" Target="../tags/tag5007.xml"/><Relationship Id="rId24" Type="http://schemas.openxmlformats.org/officeDocument/2006/relationships/tags" Target="../tags/tag5006.xml"/><Relationship Id="rId23" Type="http://schemas.openxmlformats.org/officeDocument/2006/relationships/tags" Target="../tags/tag5005.xml"/><Relationship Id="rId22" Type="http://schemas.openxmlformats.org/officeDocument/2006/relationships/tags" Target="../tags/tag5004.xml"/><Relationship Id="rId21" Type="http://schemas.openxmlformats.org/officeDocument/2006/relationships/tags" Target="../tags/tag5003.xml"/><Relationship Id="rId20" Type="http://schemas.openxmlformats.org/officeDocument/2006/relationships/tags" Target="../tags/tag5002.xml"/><Relationship Id="rId2" Type="http://schemas.openxmlformats.org/officeDocument/2006/relationships/tags" Target="../tags/tag4984.xml"/><Relationship Id="rId19" Type="http://schemas.openxmlformats.org/officeDocument/2006/relationships/tags" Target="../tags/tag5001.xml"/><Relationship Id="rId18" Type="http://schemas.openxmlformats.org/officeDocument/2006/relationships/tags" Target="../tags/tag5000.xml"/><Relationship Id="rId17" Type="http://schemas.openxmlformats.org/officeDocument/2006/relationships/tags" Target="../tags/tag4999.xml"/><Relationship Id="rId16" Type="http://schemas.openxmlformats.org/officeDocument/2006/relationships/tags" Target="../tags/tag4998.xml"/><Relationship Id="rId15" Type="http://schemas.openxmlformats.org/officeDocument/2006/relationships/tags" Target="../tags/tag4997.xml"/><Relationship Id="rId14" Type="http://schemas.openxmlformats.org/officeDocument/2006/relationships/tags" Target="../tags/tag4996.xml"/><Relationship Id="rId13" Type="http://schemas.openxmlformats.org/officeDocument/2006/relationships/tags" Target="../tags/tag4995.xml"/><Relationship Id="rId12" Type="http://schemas.openxmlformats.org/officeDocument/2006/relationships/tags" Target="../tags/tag4994.xml"/><Relationship Id="rId11" Type="http://schemas.openxmlformats.org/officeDocument/2006/relationships/tags" Target="../tags/tag4993.xml"/><Relationship Id="rId10" Type="http://schemas.openxmlformats.org/officeDocument/2006/relationships/tags" Target="../tags/tag4992.xml"/><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9" Type="http://schemas.openxmlformats.org/officeDocument/2006/relationships/tags" Target="../tags/tag5048.xml"/><Relationship Id="rId8" Type="http://schemas.openxmlformats.org/officeDocument/2006/relationships/tags" Target="../tags/tag5047.xml"/><Relationship Id="rId7" Type="http://schemas.openxmlformats.org/officeDocument/2006/relationships/tags" Target="../tags/tag5046.xml"/><Relationship Id="rId6" Type="http://schemas.openxmlformats.org/officeDocument/2006/relationships/tags" Target="../tags/tag5045.xml"/><Relationship Id="rId53" Type="http://schemas.openxmlformats.org/officeDocument/2006/relationships/tags" Target="../tags/tag5092.xml"/><Relationship Id="rId52" Type="http://schemas.openxmlformats.org/officeDocument/2006/relationships/tags" Target="../tags/tag5091.xml"/><Relationship Id="rId51" Type="http://schemas.openxmlformats.org/officeDocument/2006/relationships/tags" Target="../tags/tag5090.xml"/><Relationship Id="rId50" Type="http://schemas.openxmlformats.org/officeDocument/2006/relationships/tags" Target="../tags/tag5089.xml"/><Relationship Id="rId5" Type="http://schemas.openxmlformats.org/officeDocument/2006/relationships/tags" Target="../tags/tag5044.xml"/><Relationship Id="rId49" Type="http://schemas.openxmlformats.org/officeDocument/2006/relationships/tags" Target="../tags/tag5088.xml"/><Relationship Id="rId48" Type="http://schemas.openxmlformats.org/officeDocument/2006/relationships/tags" Target="../tags/tag5087.xml"/><Relationship Id="rId47" Type="http://schemas.openxmlformats.org/officeDocument/2006/relationships/tags" Target="../tags/tag5086.xml"/><Relationship Id="rId46" Type="http://schemas.openxmlformats.org/officeDocument/2006/relationships/tags" Target="../tags/tag5085.xml"/><Relationship Id="rId45" Type="http://schemas.openxmlformats.org/officeDocument/2006/relationships/tags" Target="../tags/tag5084.xml"/><Relationship Id="rId44" Type="http://schemas.openxmlformats.org/officeDocument/2006/relationships/tags" Target="../tags/tag5083.xml"/><Relationship Id="rId43" Type="http://schemas.openxmlformats.org/officeDocument/2006/relationships/tags" Target="../tags/tag5082.xml"/><Relationship Id="rId42" Type="http://schemas.openxmlformats.org/officeDocument/2006/relationships/tags" Target="../tags/tag5081.xml"/><Relationship Id="rId41" Type="http://schemas.openxmlformats.org/officeDocument/2006/relationships/tags" Target="../tags/tag5080.xml"/><Relationship Id="rId40" Type="http://schemas.openxmlformats.org/officeDocument/2006/relationships/tags" Target="../tags/tag5079.xml"/><Relationship Id="rId4" Type="http://schemas.openxmlformats.org/officeDocument/2006/relationships/tags" Target="../tags/tag5043.xml"/><Relationship Id="rId39" Type="http://schemas.openxmlformats.org/officeDocument/2006/relationships/tags" Target="../tags/tag5078.xml"/><Relationship Id="rId38" Type="http://schemas.openxmlformats.org/officeDocument/2006/relationships/tags" Target="../tags/tag5077.xml"/><Relationship Id="rId37" Type="http://schemas.openxmlformats.org/officeDocument/2006/relationships/tags" Target="../tags/tag5076.xml"/><Relationship Id="rId36" Type="http://schemas.openxmlformats.org/officeDocument/2006/relationships/tags" Target="../tags/tag5075.xml"/><Relationship Id="rId35" Type="http://schemas.openxmlformats.org/officeDocument/2006/relationships/tags" Target="../tags/tag5074.xml"/><Relationship Id="rId34" Type="http://schemas.openxmlformats.org/officeDocument/2006/relationships/tags" Target="../tags/tag5073.xml"/><Relationship Id="rId33" Type="http://schemas.openxmlformats.org/officeDocument/2006/relationships/tags" Target="../tags/tag5072.xml"/><Relationship Id="rId32" Type="http://schemas.openxmlformats.org/officeDocument/2006/relationships/tags" Target="../tags/tag5071.xml"/><Relationship Id="rId31" Type="http://schemas.openxmlformats.org/officeDocument/2006/relationships/tags" Target="../tags/tag5070.xml"/><Relationship Id="rId30" Type="http://schemas.openxmlformats.org/officeDocument/2006/relationships/tags" Target="../tags/tag5069.xml"/><Relationship Id="rId3" Type="http://schemas.openxmlformats.org/officeDocument/2006/relationships/tags" Target="../tags/tag5042.xml"/><Relationship Id="rId29" Type="http://schemas.openxmlformats.org/officeDocument/2006/relationships/tags" Target="../tags/tag5068.xml"/><Relationship Id="rId28" Type="http://schemas.openxmlformats.org/officeDocument/2006/relationships/tags" Target="../tags/tag5067.xml"/><Relationship Id="rId27" Type="http://schemas.openxmlformats.org/officeDocument/2006/relationships/tags" Target="../tags/tag5066.xml"/><Relationship Id="rId26" Type="http://schemas.openxmlformats.org/officeDocument/2006/relationships/tags" Target="../tags/tag5065.xml"/><Relationship Id="rId25" Type="http://schemas.openxmlformats.org/officeDocument/2006/relationships/tags" Target="../tags/tag5064.xml"/><Relationship Id="rId24" Type="http://schemas.openxmlformats.org/officeDocument/2006/relationships/tags" Target="../tags/tag5063.xml"/><Relationship Id="rId23" Type="http://schemas.openxmlformats.org/officeDocument/2006/relationships/tags" Target="../tags/tag5062.xml"/><Relationship Id="rId22" Type="http://schemas.openxmlformats.org/officeDocument/2006/relationships/tags" Target="../tags/tag5061.xml"/><Relationship Id="rId21" Type="http://schemas.openxmlformats.org/officeDocument/2006/relationships/tags" Target="../tags/tag5060.xml"/><Relationship Id="rId20" Type="http://schemas.openxmlformats.org/officeDocument/2006/relationships/tags" Target="../tags/tag5059.xml"/><Relationship Id="rId2" Type="http://schemas.openxmlformats.org/officeDocument/2006/relationships/tags" Target="../tags/tag5041.xml"/><Relationship Id="rId19" Type="http://schemas.openxmlformats.org/officeDocument/2006/relationships/tags" Target="../tags/tag5058.xml"/><Relationship Id="rId18" Type="http://schemas.openxmlformats.org/officeDocument/2006/relationships/tags" Target="../tags/tag5057.xml"/><Relationship Id="rId17" Type="http://schemas.openxmlformats.org/officeDocument/2006/relationships/tags" Target="../tags/tag5056.xml"/><Relationship Id="rId16" Type="http://schemas.openxmlformats.org/officeDocument/2006/relationships/tags" Target="../tags/tag5055.xml"/><Relationship Id="rId15" Type="http://schemas.openxmlformats.org/officeDocument/2006/relationships/tags" Target="../tags/tag5054.xml"/><Relationship Id="rId14" Type="http://schemas.openxmlformats.org/officeDocument/2006/relationships/tags" Target="../tags/tag5053.xml"/><Relationship Id="rId13" Type="http://schemas.openxmlformats.org/officeDocument/2006/relationships/tags" Target="../tags/tag5052.xml"/><Relationship Id="rId12" Type="http://schemas.openxmlformats.org/officeDocument/2006/relationships/tags" Target="../tags/tag5051.xml"/><Relationship Id="rId11" Type="http://schemas.openxmlformats.org/officeDocument/2006/relationships/tags" Target="../tags/tag5050.xml"/><Relationship Id="rId10" Type="http://schemas.openxmlformats.org/officeDocument/2006/relationships/tags" Target="../tags/tag5049.xml"/><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9" Type="http://schemas.openxmlformats.org/officeDocument/2006/relationships/tags" Target="../tags/tag5100.xml"/><Relationship Id="rId8" Type="http://schemas.openxmlformats.org/officeDocument/2006/relationships/tags" Target="../tags/tag5099.xml"/><Relationship Id="rId7" Type="http://schemas.openxmlformats.org/officeDocument/2006/relationships/tags" Target="../tags/tag5098.xml"/><Relationship Id="rId6" Type="http://schemas.openxmlformats.org/officeDocument/2006/relationships/tags" Target="../tags/tag5097.xml"/><Relationship Id="rId59" Type="http://schemas.openxmlformats.org/officeDocument/2006/relationships/tags" Target="../tags/tag5150.xml"/><Relationship Id="rId58" Type="http://schemas.openxmlformats.org/officeDocument/2006/relationships/tags" Target="../tags/tag5149.xml"/><Relationship Id="rId57" Type="http://schemas.openxmlformats.org/officeDocument/2006/relationships/tags" Target="../tags/tag5148.xml"/><Relationship Id="rId56" Type="http://schemas.openxmlformats.org/officeDocument/2006/relationships/tags" Target="../tags/tag5147.xml"/><Relationship Id="rId55" Type="http://schemas.openxmlformats.org/officeDocument/2006/relationships/tags" Target="../tags/tag5146.xml"/><Relationship Id="rId54" Type="http://schemas.openxmlformats.org/officeDocument/2006/relationships/tags" Target="../tags/tag5145.xml"/><Relationship Id="rId53" Type="http://schemas.openxmlformats.org/officeDocument/2006/relationships/tags" Target="../tags/tag5144.xml"/><Relationship Id="rId52" Type="http://schemas.openxmlformats.org/officeDocument/2006/relationships/tags" Target="../tags/tag5143.xml"/><Relationship Id="rId51" Type="http://schemas.openxmlformats.org/officeDocument/2006/relationships/tags" Target="../tags/tag5142.xml"/><Relationship Id="rId50" Type="http://schemas.openxmlformats.org/officeDocument/2006/relationships/tags" Target="../tags/tag5141.xml"/><Relationship Id="rId5" Type="http://schemas.openxmlformats.org/officeDocument/2006/relationships/tags" Target="../tags/tag5096.xml"/><Relationship Id="rId49" Type="http://schemas.openxmlformats.org/officeDocument/2006/relationships/tags" Target="../tags/tag5140.xml"/><Relationship Id="rId48" Type="http://schemas.openxmlformats.org/officeDocument/2006/relationships/tags" Target="../tags/tag5139.xml"/><Relationship Id="rId47" Type="http://schemas.openxmlformats.org/officeDocument/2006/relationships/tags" Target="../tags/tag5138.xml"/><Relationship Id="rId46" Type="http://schemas.openxmlformats.org/officeDocument/2006/relationships/tags" Target="../tags/tag5137.xml"/><Relationship Id="rId45" Type="http://schemas.openxmlformats.org/officeDocument/2006/relationships/tags" Target="../tags/tag5136.xml"/><Relationship Id="rId44" Type="http://schemas.openxmlformats.org/officeDocument/2006/relationships/tags" Target="../tags/tag5135.xml"/><Relationship Id="rId43" Type="http://schemas.openxmlformats.org/officeDocument/2006/relationships/tags" Target="../tags/tag5134.xml"/><Relationship Id="rId42" Type="http://schemas.openxmlformats.org/officeDocument/2006/relationships/tags" Target="../tags/tag5133.xml"/><Relationship Id="rId41" Type="http://schemas.openxmlformats.org/officeDocument/2006/relationships/tags" Target="../tags/tag5132.xml"/><Relationship Id="rId40" Type="http://schemas.openxmlformats.org/officeDocument/2006/relationships/tags" Target="../tags/tag5131.xml"/><Relationship Id="rId4" Type="http://schemas.openxmlformats.org/officeDocument/2006/relationships/tags" Target="../tags/tag5095.xml"/><Relationship Id="rId39" Type="http://schemas.openxmlformats.org/officeDocument/2006/relationships/tags" Target="../tags/tag5130.xml"/><Relationship Id="rId38" Type="http://schemas.openxmlformats.org/officeDocument/2006/relationships/tags" Target="../tags/tag5129.xml"/><Relationship Id="rId37" Type="http://schemas.openxmlformats.org/officeDocument/2006/relationships/tags" Target="../tags/tag5128.xml"/><Relationship Id="rId36" Type="http://schemas.openxmlformats.org/officeDocument/2006/relationships/tags" Target="../tags/tag5127.xml"/><Relationship Id="rId35" Type="http://schemas.openxmlformats.org/officeDocument/2006/relationships/tags" Target="../tags/tag5126.xml"/><Relationship Id="rId34" Type="http://schemas.openxmlformats.org/officeDocument/2006/relationships/tags" Target="../tags/tag5125.xml"/><Relationship Id="rId33" Type="http://schemas.openxmlformats.org/officeDocument/2006/relationships/tags" Target="../tags/tag5124.xml"/><Relationship Id="rId32" Type="http://schemas.openxmlformats.org/officeDocument/2006/relationships/tags" Target="../tags/tag5123.xml"/><Relationship Id="rId31" Type="http://schemas.openxmlformats.org/officeDocument/2006/relationships/tags" Target="../tags/tag5122.xml"/><Relationship Id="rId30" Type="http://schemas.openxmlformats.org/officeDocument/2006/relationships/tags" Target="../tags/tag5121.xml"/><Relationship Id="rId3" Type="http://schemas.openxmlformats.org/officeDocument/2006/relationships/tags" Target="../tags/tag5094.xml"/><Relationship Id="rId29" Type="http://schemas.openxmlformats.org/officeDocument/2006/relationships/tags" Target="../tags/tag5120.xml"/><Relationship Id="rId28" Type="http://schemas.openxmlformats.org/officeDocument/2006/relationships/tags" Target="../tags/tag5119.xml"/><Relationship Id="rId27" Type="http://schemas.openxmlformats.org/officeDocument/2006/relationships/tags" Target="../tags/tag5118.xml"/><Relationship Id="rId26" Type="http://schemas.openxmlformats.org/officeDocument/2006/relationships/tags" Target="../tags/tag5117.xml"/><Relationship Id="rId25" Type="http://schemas.openxmlformats.org/officeDocument/2006/relationships/tags" Target="../tags/tag5116.xml"/><Relationship Id="rId24" Type="http://schemas.openxmlformats.org/officeDocument/2006/relationships/tags" Target="../tags/tag5115.xml"/><Relationship Id="rId23" Type="http://schemas.openxmlformats.org/officeDocument/2006/relationships/tags" Target="../tags/tag5114.xml"/><Relationship Id="rId22" Type="http://schemas.openxmlformats.org/officeDocument/2006/relationships/tags" Target="../tags/tag5113.xml"/><Relationship Id="rId21" Type="http://schemas.openxmlformats.org/officeDocument/2006/relationships/tags" Target="../tags/tag5112.xml"/><Relationship Id="rId20" Type="http://schemas.openxmlformats.org/officeDocument/2006/relationships/tags" Target="../tags/tag5111.xml"/><Relationship Id="rId2" Type="http://schemas.openxmlformats.org/officeDocument/2006/relationships/tags" Target="../tags/tag5093.xml"/><Relationship Id="rId19" Type="http://schemas.openxmlformats.org/officeDocument/2006/relationships/tags" Target="../tags/tag5110.xml"/><Relationship Id="rId18" Type="http://schemas.openxmlformats.org/officeDocument/2006/relationships/tags" Target="../tags/tag5109.xml"/><Relationship Id="rId17" Type="http://schemas.openxmlformats.org/officeDocument/2006/relationships/tags" Target="../tags/tag5108.xml"/><Relationship Id="rId16" Type="http://schemas.openxmlformats.org/officeDocument/2006/relationships/tags" Target="../tags/tag5107.xml"/><Relationship Id="rId15" Type="http://schemas.openxmlformats.org/officeDocument/2006/relationships/tags" Target="../tags/tag5106.xml"/><Relationship Id="rId14" Type="http://schemas.openxmlformats.org/officeDocument/2006/relationships/tags" Target="../tags/tag5105.xml"/><Relationship Id="rId13" Type="http://schemas.openxmlformats.org/officeDocument/2006/relationships/tags" Target="../tags/tag5104.xml"/><Relationship Id="rId12" Type="http://schemas.openxmlformats.org/officeDocument/2006/relationships/tags" Target="../tags/tag5103.xml"/><Relationship Id="rId11" Type="http://schemas.openxmlformats.org/officeDocument/2006/relationships/tags" Target="../tags/tag5102.xml"/><Relationship Id="rId10" Type="http://schemas.openxmlformats.org/officeDocument/2006/relationships/tags" Target="../tags/tag5101.xml"/><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9" Type="http://schemas.openxmlformats.org/officeDocument/2006/relationships/tags" Target="../tags/tag5158.xml"/><Relationship Id="rId8" Type="http://schemas.openxmlformats.org/officeDocument/2006/relationships/tags" Target="../tags/tag5157.xml"/><Relationship Id="rId7" Type="http://schemas.openxmlformats.org/officeDocument/2006/relationships/tags" Target="../tags/tag5156.xml"/><Relationship Id="rId6" Type="http://schemas.openxmlformats.org/officeDocument/2006/relationships/tags" Target="../tags/tag5155.xml"/><Relationship Id="rId58" Type="http://schemas.openxmlformats.org/officeDocument/2006/relationships/tags" Target="../tags/tag5207.xml"/><Relationship Id="rId57" Type="http://schemas.openxmlformats.org/officeDocument/2006/relationships/tags" Target="../tags/tag5206.xml"/><Relationship Id="rId56" Type="http://schemas.openxmlformats.org/officeDocument/2006/relationships/tags" Target="../tags/tag5205.xml"/><Relationship Id="rId55" Type="http://schemas.openxmlformats.org/officeDocument/2006/relationships/tags" Target="../tags/tag5204.xml"/><Relationship Id="rId54" Type="http://schemas.openxmlformats.org/officeDocument/2006/relationships/tags" Target="../tags/tag5203.xml"/><Relationship Id="rId53" Type="http://schemas.openxmlformats.org/officeDocument/2006/relationships/tags" Target="../tags/tag5202.xml"/><Relationship Id="rId52" Type="http://schemas.openxmlformats.org/officeDocument/2006/relationships/tags" Target="../tags/tag5201.xml"/><Relationship Id="rId51" Type="http://schemas.openxmlformats.org/officeDocument/2006/relationships/tags" Target="../tags/tag5200.xml"/><Relationship Id="rId50" Type="http://schemas.openxmlformats.org/officeDocument/2006/relationships/tags" Target="../tags/tag5199.xml"/><Relationship Id="rId5" Type="http://schemas.openxmlformats.org/officeDocument/2006/relationships/tags" Target="../tags/tag5154.xml"/><Relationship Id="rId49" Type="http://schemas.openxmlformats.org/officeDocument/2006/relationships/tags" Target="../tags/tag5198.xml"/><Relationship Id="rId48" Type="http://schemas.openxmlformats.org/officeDocument/2006/relationships/tags" Target="../tags/tag5197.xml"/><Relationship Id="rId47" Type="http://schemas.openxmlformats.org/officeDocument/2006/relationships/tags" Target="../tags/tag5196.xml"/><Relationship Id="rId46" Type="http://schemas.openxmlformats.org/officeDocument/2006/relationships/tags" Target="../tags/tag5195.xml"/><Relationship Id="rId45" Type="http://schemas.openxmlformats.org/officeDocument/2006/relationships/tags" Target="../tags/tag5194.xml"/><Relationship Id="rId44" Type="http://schemas.openxmlformats.org/officeDocument/2006/relationships/tags" Target="../tags/tag5193.xml"/><Relationship Id="rId43" Type="http://schemas.openxmlformats.org/officeDocument/2006/relationships/tags" Target="../tags/tag5192.xml"/><Relationship Id="rId42" Type="http://schemas.openxmlformats.org/officeDocument/2006/relationships/tags" Target="../tags/tag5191.xml"/><Relationship Id="rId41" Type="http://schemas.openxmlformats.org/officeDocument/2006/relationships/tags" Target="../tags/tag5190.xml"/><Relationship Id="rId40" Type="http://schemas.openxmlformats.org/officeDocument/2006/relationships/tags" Target="../tags/tag5189.xml"/><Relationship Id="rId4" Type="http://schemas.openxmlformats.org/officeDocument/2006/relationships/tags" Target="../tags/tag5153.xml"/><Relationship Id="rId39" Type="http://schemas.openxmlformats.org/officeDocument/2006/relationships/tags" Target="../tags/tag5188.xml"/><Relationship Id="rId38" Type="http://schemas.openxmlformats.org/officeDocument/2006/relationships/tags" Target="../tags/tag5187.xml"/><Relationship Id="rId37" Type="http://schemas.openxmlformats.org/officeDocument/2006/relationships/tags" Target="../tags/tag5186.xml"/><Relationship Id="rId36" Type="http://schemas.openxmlformats.org/officeDocument/2006/relationships/tags" Target="../tags/tag5185.xml"/><Relationship Id="rId35" Type="http://schemas.openxmlformats.org/officeDocument/2006/relationships/tags" Target="../tags/tag5184.xml"/><Relationship Id="rId34" Type="http://schemas.openxmlformats.org/officeDocument/2006/relationships/tags" Target="../tags/tag5183.xml"/><Relationship Id="rId33" Type="http://schemas.openxmlformats.org/officeDocument/2006/relationships/tags" Target="../tags/tag5182.xml"/><Relationship Id="rId32" Type="http://schemas.openxmlformats.org/officeDocument/2006/relationships/tags" Target="../tags/tag5181.xml"/><Relationship Id="rId31" Type="http://schemas.openxmlformats.org/officeDocument/2006/relationships/tags" Target="../tags/tag5180.xml"/><Relationship Id="rId30" Type="http://schemas.openxmlformats.org/officeDocument/2006/relationships/tags" Target="../tags/tag5179.xml"/><Relationship Id="rId3" Type="http://schemas.openxmlformats.org/officeDocument/2006/relationships/tags" Target="../tags/tag5152.xml"/><Relationship Id="rId29" Type="http://schemas.openxmlformats.org/officeDocument/2006/relationships/tags" Target="../tags/tag5178.xml"/><Relationship Id="rId28" Type="http://schemas.openxmlformats.org/officeDocument/2006/relationships/tags" Target="../tags/tag5177.xml"/><Relationship Id="rId27" Type="http://schemas.openxmlformats.org/officeDocument/2006/relationships/tags" Target="../tags/tag5176.xml"/><Relationship Id="rId26" Type="http://schemas.openxmlformats.org/officeDocument/2006/relationships/tags" Target="../tags/tag5175.xml"/><Relationship Id="rId25" Type="http://schemas.openxmlformats.org/officeDocument/2006/relationships/tags" Target="../tags/tag5174.xml"/><Relationship Id="rId24" Type="http://schemas.openxmlformats.org/officeDocument/2006/relationships/tags" Target="../tags/tag5173.xml"/><Relationship Id="rId23" Type="http://schemas.openxmlformats.org/officeDocument/2006/relationships/tags" Target="../tags/tag5172.xml"/><Relationship Id="rId22" Type="http://schemas.openxmlformats.org/officeDocument/2006/relationships/tags" Target="../tags/tag5171.xml"/><Relationship Id="rId21" Type="http://schemas.openxmlformats.org/officeDocument/2006/relationships/tags" Target="../tags/tag5170.xml"/><Relationship Id="rId20" Type="http://schemas.openxmlformats.org/officeDocument/2006/relationships/tags" Target="../tags/tag5169.xml"/><Relationship Id="rId2" Type="http://schemas.openxmlformats.org/officeDocument/2006/relationships/tags" Target="../tags/tag5151.xml"/><Relationship Id="rId19" Type="http://schemas.openxmlformats.org/officeDocument/2006/relationships/tags" Target="../tags/tag5168.xml"/><Relationship Id="rId18" Type="http://schemas.openxmlformats.org/officeDocument/2006/relationships/tags" Target="../tags/tag5167.xml"/><Relationship Id="rId17" Type="http://schemas.openxmlformats.org/officeDocument/2006/relationships/tags" Target="../tags/tag5166.xml"/><Relationship Id="rId16" Type="http://schemas.openxmlformats.org/officeDocument/2006/relationships/tags" Target="../tags/tag5165.xml"/><Relationship Id="rId15" Type="http://schemas.openxmlformats.org/officeDocument/2006/relationships/tags" Target="../tags/tag5164.xml"/><Relationship Id="rId14" Type="http://schemas.openxmlformats.org/officeDocument/2006/relationships/tags" Target="../tags/tag5163.xml"/><Relationship Id="rId13" Type="http://schemas.openxmlformats.org/officeDocument/2006/relationships/tags" Target="../tags/tag5162.xml"/><Relationship Id="rId12" Type="http://schemas.openxmlformats.org/officeDocument/2006/relationships/tags" Target="../tags/tag5161.xml"/><Relationship Id="rId11" Type="http://schemas.openxmlformats.org/officeDocument/2006/relationships/tags" Target="../tags/tag5160.xml"/><Relationship Id="rId10" Type="http://schemas.openxmlformats.org/officeDocument/2006/relationships/tags" Target="../tags/tag5159.xml"/><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9" Type="http://schemas.openxmlformats.org/officeDocument/2006/relationships/tags" Target="../tags/tag5215.xml"/><Relationship Id="rId8" Type="http://schemas.openxmlformats.org/officeDocument/2006/relationships/tags" Target="../tags/tag5214.xml"/><Relationship Id="rId7" Type="http://schemas.openxmlformats.org/officeDocument/2006/relationships/tags" Target="../tags/tag5213.xml"/><Relationship Id="rId6" Type="http://schemas.openxmlformats.org/officeDocument/2006/relationships/tags" Target="../tags/tag5212.xml"/><Relationship Id="rId59" Type="http://schemas.openxmlformats.org/officeDocument/2006/relationships/tags" Target="../tags/tag5265.xml"/><Relationship Id="rId58" Type="http://schemas.openxmlformats.org/officeDocument/2006/relationships/tags" Target="../tags/tag5264.xml"/><Relationship Id="rId57" Type="http://schemas.openxmlformats.org/officeDocument/2006/relationships/tags" Target="../tags/tag5263.xml"/><Relationship Id="rId56" Type="http://schemas.openxmlformats.org/officeDocument/2006/relationships/tags" Target="../tags/tag5262.xml"/><Relationship Id="rId55" Type="http://schemas.openxmlformats.org/officeDocument/2006/relationships/tags" Target="../tags/tag5261.xml"/><Relationship Id="rId54" Type="http://schemas.openxmlformats.org/officeDocument/2006/relationships/tags" Target="../tags/tag5260.xml"/><Relationship Id="rId53" Type="http://schemas.openxmlformats.org/officeDocument/2006/relationships/tags" Target="../tags/tag5259.xml"/><Relationship Id="rId52" Type="http://schemas.openxmlformats.org/officeDocument/2006/relationships/tags" Target="../tags/tag5258.xml"/><Relationship Id="rId51" Type="http://schemas.openxmlformats.org/officeDocument/2006/relationships/tags" Target="../tags/tag5257.xml"/><Relationship Id="rId50" Type="http://schemas.openxmlformats.org/officeDocument/2006/relationships/tags" Target="../tags/tag5256.xml"/><Relationship Id="rId5" Type="http://schemas.openxmlformats.org/officeDocument/2006/relationships/tags" Target="../tags/tag5211.xml"/><Relationship Id="rId49" Type="http://schemas.openxmlformats.org/officeDocument/2006/relationships/tags" Target="../tags/tag5255.xml"/><Relationship Id="rId48" Type="http://schemas.openxmlformats.org/officeDocument/2006/relationships/tags" Target="../tags/tag5254.xml"/><Relationship Id="rId47" Type="http://schemas.openxmlformats.org/officeDocument/2006/relationships/tags" Target="../tags/tag5253.xml"/><Relationship Id="rId46" Type="http://schemas.openxmlformats.org/officeDocument/2006/relationships/tags" Target="../tags/tag5252.xml"/><Relationship Id="rId45" Type="http://schemas.openxmlformats.org/officeDocument/2006/relationships/tags" Target="../tags/tag5251.xml"/><Relationship Id="rId44" Type="http://schemas.openxmlformats.org/officeDocument/2006/relationships/tags" Target="../tags/tag5250.xml"/><Relationship Id="rId43" Type="http://schemas.openxmlformats.org/officeDocument/2006/relationships/tags" Target="../tags/tag5249.xml"/><Relationship Id="rId42" Type="http://schemas.openxmlformats.org/officeDocument/2006/relationships/tags" Target="../tags/tag5248.xml"/><Relationship Id="rId41" Type="http://schemas.openxmlformats.org/officeDocument/2006/relationships/tags" Target="../tags/tag5247.xml"/><Relationship Id="rId40" Type="http://schemas.openxmlformats.org/officeDocument/2006/relationships/tags" Target="../tags/tag5246.xml"/><Relationship Id="rId4" Type="http://schemas.openxmlformats.org/officeDocument/2006/relationships/tags" Target="../tags/tag5210.xml"/><Relationship Id="rId39" Type="http://schemas.openxmlformats.org/officeDocument/2006/relationships/tags" Target="../tags/tag5245.xml"/><Relationship Id="rId38" Type="http://schemas.openxmlformats.org/officeDocument/2006/relationships/tags" Target="../tags/tag5244.xml"/><Relationship Id="rId37" Type="http://schemas.openxmlformats.org/officeDocument/2006/relationships/tags" Target="../tags/tag5243.xml"/><Relationship Id="rId36" Type="http://schemas.openxmlformats.org/officeDocument/2006/relationships/tags" Target="../tags/tag5242.xml"/><Relationship Id="rId35" Type="http://schemas.openxmlformats.org/officeDocument/2006/relationships/tags" Target="../tags/tag5241.xml"/><Relationship Id="rId34" Type="http://schemas.openxmlformats.org/officeDocument/2006/relationships/tags" Target="../tags/tag5240.xml"/><Relationship Id="rId33" Type="http://schemas.openxmlformats.org/officeDocument/2006/relationships/tags" Target="../tags/tag5239.xml"/><Relationship Id="rId32" Type="http://schemas.openxmlformats.org/officeDocument/2006/relationships/tags" Target="../tags/tag5238.xml"/><Relationship Id="rId31" Type="http://schemas.openxmlformats.org/officeDocument/2006/relationships/tags" Target="../tags/tag5237.xml"/><Relationship Id="rId30" Type="http://schemas.openxmlformats.org/officeDocument/2006/relationships/tags" Target="../tags/tag5236.xml"/><Relationship Id="rId3" Type="http://schemas.openxmlformats.org/officeDocument/2006/relationships/tags" Target="../tags/tag5209.xml"/><Relationship Id="rId29" Type="http://schemas.openxmlformats.org/officeDocument/2006/relationships/tags" Target="../tags/tag5235.xml"/><Relationship Id="rId28" Type="http://schemas.openxmlformats.org/officeDocument/2006/relationships/tags" Target="../tags/tag5234.xml"/><Relationship Id="rId27" Type="http://schemas.openxmlformats.org/officeDocument/2006/relationships/tags" Target="../tags/tag5233.xml"/><Relationship Id="rId26" Type="http://schemas.openxmlformats.org/officeDocument/2006/relationships/tags" Target="../tags/tag5232.xml"/><Relationship Id="rId25" Type="http://schemas.openxmlformats.org/officeDocument/2006/relationships/tags" Target="../tags/tag5231.xml"/><Relationship Id="rId24" Type="http://schemas.openxmlformats.org/officeDocument/2006/relationships/tags" Target="../tags/tag5230.xml"/><Relationship Id="rId23" Type="http://schemas.openxmlformats.org/officeDocument/2006/relationships/tags" Target="../tags/tag5229.xml"/><Relationship Id="rId22" Type="http://schemas.openxmlformats.org/officeDocument/2006/relationships/tags" Target="../tags/tag5228.xml"/><Relationship Id="rId21" Type="http://schemas.openxmlformats.org/officeDocument/2006/relationships/tags" Target="../tags/tag5227.xml"/><Relationship Id="rId20" Type="http://schemas.openxmlformats.org/officeDocument/2006/relationships/tags" Target="../tags/tag5226.xml"/><Relationship Id="rId2" Type="http://schemas.openxmlformats.org/officeDocument/2006/relationships/tags" Target="../tags/tag5208.xml"/><Relationship Id="rId19" Type="http://schemas.openxmlformats.org/officeDocument/2006/relationships/tags" Target="../tags/tag5225.xml"/><Relationship Id="rId18" Type="http://schemas.openxmlformats.org/officeDocument/2006/relationships/tags" Target="../tags/tag5224.xml"/><Relationship Id="rId17" Type="http://schemas.openxmlformats.org/officeDocument/2006/relationships/tags" Target="../tags/tag5223.xml"/><Relationship Id="rId16" Type="http://schemas.openxmlformats.org/officeDocument/2006/relationships/tags" Target="../tags/tag5222.xml"/><Relationship Id="rId15" Type="http://schemas.openxmlformats.org/officeDocument/2006/relationships/tags" Target="../tags/tag5221.xml"/><Relationship Id="rId14" Type="http://schemas.openxmlformats.org/officeDocument/2006/relationships/tags" Target="../tags/tag5220.xml"/><Relationship Id="rId13" Type="http://schemas.openxmlformats.org/officeDocument/2006/relationships/tags" Target="../tags/tag5219.xml"/><Relationship Id="rId12" Type="http://schemas.openxmlformats.org/officeDocument/2006/relationships/tags" Target="../tags/tag5218.xml"/><Relationship Id="rId11" Type="http://schemas.openxmlformats.org/officeDocument/2006/relationships/tags" Target="../tags/tag5217.xml"/><Relationship Id="rId10" Type="http://schemas.openxmlformats.org/officeDocument/2006/relationships/tags" Target="../tags/tag5216.xml"/><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9" Type="http://schemas.openxmlformats.org/officeDocument/2006/relationships/tags" Target="../tags/tag5273.xml"/><Relationship Id="rId8" Type="http://schemas.openxmlformats.org/officeDocument/2006/relationships/tags" Target="../tags/tag5272.xml"/><Relationship Id="rId7" Type="http://schemas.openxmlformats.org/officeDocument/2006/relationships/tags" Target="../tags/tag5271.xml"/><Relationship Id="rId6" Type="http://schemas.openxmlformats.org/officeDocument/2006/relationships/tags" Target="../tags/tag5270.xml"/><Relationship Id="rId58" Type="http://schemas.openxmlformats.org/officeDocument/2006/relationships/tags" Target="../tags/tag5322.xml"/><Relationship Id="rId57" Type="http://schemas.openxmlformats.org/officeDocument/2006/relationships/tags" Target="../tags/tag5321.xml"/><Relationship Id="rId56" Type="http://schemas.openxmlformats.org/officeDocument/2006/relationships/tags" Target="../tags/tag5320.xml"/><Relationship Id="rId55" Type="http://schemas.openxmlformats.org/officeDocument/2006/relationships/tags" Target="../tags/tag5319.xml"/><Relationship Id="rId54" Type="http://schemas.openxmlformats.org/officeDocument/2006/relationships/tags" Target="../tags/tag5318.xml"/><Relationship Id="rId53" Type="http://schemas.openxmlformats.org/officeDocument/2006/relationships/tags" Target="../tags/tag5317.xml"/><Relationship Id="rId52" Type="http://schemas.openxmlformats.org/officeDocument/2006/relationships/tags" Target="../tags/tag5316.xml"/><Relationship Id="rId51" Type="http://schemas.openxmlformats.org/officeDocument/2006/relationships/tags" Target="../tags/tag5315.xml"/><Relationship Id="rId50" Type="http://schemas.openxmlformats.org/officeDocument/2006/relationships/tags" Target="../tags/tag5314.xml"/><Relationship Id="rId5" Type="http://schemas.openxmlformats.org/officeDocument/2006/relationships/tags" Target="../tags/tag5269.xml"/><Relationship Id="rId49" Type="http://schemas.openxmlformats.org/officeDocument/2006/relationships/tags" Target="../tags/tag5313.xml"/><Relationship Id="rId48" Type="http://schemas.openxmlformats.org/officeDocument/2006/relationships/tags" Target="../tags/tag5312.xml"/><Relationship Id="rId47" Type="http://schemas.openxmlformats.org/officeDocument/2006/relationships/tags" Target="../tags/tag5311.xml"/><Relationship Id="rId46" Type="http://schemas.openxmlformats.org/officeDocument/2006/relationships/tags" Target="../tags/tag5310.xml"/><Relationship Id="rId45" Type="http://schemas.openxmlformats.org/officeDocument/2006/relationships/tags" Target="../tags/tag5309.xml"/><Relationship Id="rId44" Type="http://schemas.openxmlformats.org/officeDocument/2006/relationships/tags" Target="../tags/tag5308.xml"/><Relationship Id="rId43" Type="http://schemas.openxmlformats.org/officeDocument/2006/relationships/tags" Target="../tags/tag5307.xml"/><Relationship Id="rId42" Type="http://schemas.openxmlformats.org/officeDocument/2006/relationships/tags" Target="../tags/tag5306.xml"/><Relationship Id="rId41" Type="http://schemas.openxmlformats.org/officeDocument/2006/relationships/tags" Target="../tags/tag5305.xml"/><Relationship Id="rId40" Type="http://schemas.openxmlformats.org/officeDocument/2006/relationships/tags" Target="../tags/tag5304.xml"/><Relationship Id="rId4" Type="http://schemas.openxmlformats.org/officeDocument/2006/relationships/tags" Target="../tags/tag5268.xml"/><Relationship Id="rId39" Type="http://schemas.openxmlformats.org/officeDocument/2006/relationships/tags" Target="../tags/tag5303.xml"/><Relationship Id="rId38" Type="http://schemas.openxmlformats.org/officeDocument/2006/relationships/tags" Target="../tags/tag5302.xml"/><Relationship Id="rId37" Type="http://schemas.openxmlformats.org/officeDocument/2006/relationships/tags" Target="../tags/tag5301.xml"/><Relationship Id="rId36" Type="http://schemas.openxmlformats.org/officeDocument/2006/relationships/tags" Target="../tags/tag5300.xml"/><Relationship Id="rId35" Type="http://schemas.openxmlformats.org/officeDocument/2006/relationships/tags" Target="../tags/tag5299.xml"/><Relationship Id="rId34" Type="http://schemas.openxmlformats.org/officeDocument/2006/relationships/tags" Target="../tags/tag5298.xml"/><Relationship Id="rId33" Type="http://schemas.openxmlformats.org/officeDocument/2006/relationships/tags" Target="../tags/tag5297.xml"/><Relationship Id="rId32" Type="http://schemas.openxmlformats.org/officeDocument/2006/relationships/tags" Target="../tags/tag5296.xml"/><Relationship Id="rId31" Type="http://schemas.openxmlformats.org/officeDocument/2006/relationships/tags" Target="../tags/tag5295.xml"/><Relationship Id="rId30" Type="http://schemas.openxmlformats.org/officeDocument/2006/relationships/tags" Target="../tags/tag5294.xml"/><Relationship Id="rId3" Type="http://schemas.openxmlformats.org/officeDocument/2006/relationships/tags" Target="../tags/tag5267.xml"/><Relationship Id="rId29" Type="http://schemas.openxmlformats.org/officeDocument/2006/relationships/tags" Target="../tags/tag5293.xml"/><Relationship Id="rId28" Type="http://schemas.openxmlformats.org/officeDocument/2006/relationships/tags" Target="../tags/tag5292.xml"/><Relationship Id="rId27" Type="http://schemas.openxmlformats.org/officeDocument/2006/relationships/tags" Target="../tags/tag5291.xml"/><Relationship Id="rId26" Type="http://schemas.openxmlformats.org/officeDocument/2006/relationships/tags" Target="../tags/tag5290.xml"/><Relationship Id="rId25" Type="http://schemas.openxmlformats.org/officeDocument/2006/relationships/tags" Target="../tags/tag5289.xml"/><Relationship Id="rId24" Type="http://schemas.openxmlformats.org/officeDocument/2006/relationships/tags" Target="../tags/tag5288.xml"/><Relationship Id="rId23" Type="http://schemas.openxmlformats.org/officeDocument/2006/relationships/tags" Target="../tags/tag5287.xml"/><Relationship Id="rId22" Type="http://schemas.openxmlformats.org/officeDocument/2006/relationships/tags" Target="../tags/tag5286.xml"/><Relationship Id="rId21" Type="http://schemas.openxmlformats.org/officeDocument/2006/relationships/tags" Target="../tags/tag5285.xml"/><Relationship Id="rId20" Type="http://schemas.openxmlformats.org/officeDocument/2006/relationships/tags" Target="../tags/tag5284.xml"/><Relationship Id="rId2" Type="http://schemas.openxmlformats.org/officeDocument/2006/relationships/tags" Target="../tags/tag5266.xml"/><Relationship Id="rId19" Type="http://schemas.openxmlformats.org/officeDocument/2006/relationships/tags" Target="../tags/tag5283.xml"/><Relationship Id="rId18" Type="http://schemas.openxmlformats.org/officeDocument/2006/relationships/tags" Target="../tags/tag5282.xml"/><Relationship Id="rId17" Type="http://schemas.openxmlformats.org/officeDocument/2006/relationships/tags" Target="../tags/tag5281.xml"/><Relationship Id="rId16" Type="http://schemas.openxmlformats.org/officeDocument/2006/relationships/tags" Target="../tags/tag5280.xml"/><Relationship Id="rId15" Type="http://schemas.openxmlformats.org/officeDocument/2006/relationships/tags" Target="../tags/tag5279.xml"/><Relationship Id="rId14" Type="http://schemas.openxmlformats.org/officeDocument/2006/relationships/tags" Target="../tags/tag5278.xml"/><Relationship Id="rId13" Type="http://schemas.openxmlformats.org/officeDocument/2006/relationships/tags" Target="../tags/tag5277.xml"/><Relationship Id="rId12" Type="http://schemas.openxmlformats.org/officeDocument/2006/relationships/tags" Target="../tags/tag5276.xml"/><Relationship Id="rId11" Type="http://schemas.openxmlformats.org/officeDocument/2006/relationships/tags" Target="../tags/tag5275.xml"/><Relationship Id="rId10" Type="http://schemas.openxmlformats.org/officeDocument/2006/relationships/tags" Target="../tags/tag5274.xml"/><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9" Type="http://schemas.openxmlformats.org/officeDocument/2006/relationships/tags" Target="../tags/tag5330.xml"/><Relationship Id="rId8" Type="http://schemas.openxmlformats.org/officeDocument/2006/relationships/tags" Target="../tags/tag5329.xml"/><Relationship Id="rId7" Type="http://schemas.openxmlformats.org/officeDocument/2006/relationships/tags" Target="../tags/tag5328.xml"/><Relationship Id="rId61" Type="http://schemas.openxmlformats.org/officeDocument/2006/relationships/tags" Target="../tags/tag5382.xml"/><Relationship Id="rId60" Type="http://schemas.openxmlformats.org/officeDocument/2006/relationships/tags" Target="../tags/tag5381.xml"/><Relationship Id="rId6" Type="http://schemas.openxmlformats.org/officeDocument/2006/relationships/tags" Target="../tags/tag5327.xml"/><Relationship Id="rId59" Type="http://schemas.openxmlformats.org/officeDocument/2006/relationships/tags" Target="../tags/tag5380.xml"/><Relationship Id="rId58" Type="http://schemas.openxmlformats.org/officeDocument/2006/relationships/tags" Target="../tags/tag5379.xml"/><Relationship Id="rId57" Type="http://schemas.openxmlformats.org/officeDocument/2006/relationships/tags" Target="../tags/tag5378.xml"/><Relationship Id="rId56" Type="http://schemas.openxmlformats.org/officeDocument/2006/relationships/tags" Target="../tags/tag5377.xml"/><Relationship Id="rId55" Type="http://schemas.openxmlformats.org/officeDocument/2006/relationships/tags" Target="../tags/tag5376.xml"/><Relationship Id="rId54" Type="http://schemas.openxmlformats.org/officeDocument/2006/relationships/tags" Target="../tags/tag5375.xml"/><Relationship Id="rId53" Type="http://schemas.openxmlformats.org/officeDocument/2006/relationships/tags" Target="../tags/tag5374.xml"/><Relationship Id="rId52" Type="http://schemas.openxmlformats.org/officeDocument/2006/relationships/tags" Target="../tags/tag5373.xml"/><Relationship Id="rId51" Type="http://schemas.openxmlformats.org/officeDocument/2006/relationships/tags" Target="../tags/tag5372.xml"/><Relationship Id="rId50" Type="http://schemas.openxmlformats.org/officeDocument/2006/relationships/tags" Target="../tags/tag5371.xml"/><Relationship Id="rId5" Type="http://schemas.openxmlformats.org/officeDocument/2006/relationships/tags" Target="../tags/tag5326.xml"/><Relationship Id="rId49" Type="http://schemas.openxmlformats.org/officeDocument/2006/relationships/tags" Target="../tags/tag5370.xml"/><Relationship Id="rId48" Type="http://schemas.openxmlformats.org/officeDocument/2006/relationships/tags" Target="../tags/tag5369.xml"/><Relationship Id="rId47" Type="http://schemas.openxmlformats.org/officeDocument/2006/relationships/tags" Target="../tags/tag5368.xml"/><Relationship Id="rId46" Type="http://schemas.openxmlformats.org/officeDocument/2006/relationships/tags" Target="../tags/tag5367.xml"/><Relationship Id="rId45" Type="http://schemas.openxmlformats.org/officeDocument/2006/relationships/tags" Target="../tags/tag5366.xml"/><Relationship Id="rId44" Type="http://schemas.openxmlformats.org/officeDocument/2006/relationships/tags" Target="../tags/tag5365.xml"/><Relationship Id="rId43" Type="http://schemas.openxmlformats.org/officeDocument/2006/relationships/tags" Target="../tags/tag5364.xml"/><Relationship Id="rId42" Type="http://schemas.openxmlformats.org/officeDocument/2006/relationships/tags" Target="../tags/tag5363.xml"/><Relationship Id="rId41" Type="http://schemas.openxmlformats.org/officeDocument/2006/relationships/tags" Target="../tags/tag5362.xml"/><Relationship Id="rId40" Type="http://schemas.openxmlformats.org/officeDocument/2006/relationships/tags" Target="../tags/tag5361.xml"/><Relationship Id="rId4" Type="http://schemas.openxmlformats.org/officeDocument/2006/relationships/tags" Target="../tags/tag5325.xml"/><Relationship Id="rId39" Type="http://schemas.openxmlformats.org/officeDocument/2006/relationships/tags" Target="../tags/tag5360.xml"/><Relationship Id="rId38" Type="http://schemas.openxmlformats.org/officeDocument/2006/relationships/tags" Target="../tags/tag5359.xml"/><Relationship Id="rId37" Type="http://schemas.openxmlformats.org/officeDocument/2006/relationships/tags" Target="../tags/tag5358.xml"/><Relationship Id="rId36" Type="http://schemas.openxmlformats.org/officeDocument/2006/relationships/tags" Target="../tags/tag5357.xml"/><Relationship Id="rId35" Type="http://schemas.openxmlformats.org/officeDocument/2006/relationships/tags" Target="../tags/tag5356.xml"/><Relationship Id="rId34" Type="http://schemas.openxmlformats.org/officeDocument/2006/relationships/tags" Target="../tags/tag5355.xml"/><Relationship Id="rId33" Type="http://schemas.openxmlformats.org/officeDocument/2006/relationships/tags" Target="../tags/tag5354.xml"/><Relationship Id="rId32" Type="http://schemas.openxmlformats.org/officeDocument/2006/relationships/tags" Target="../tags/tag5353.xml"/><Relationship Id="rId31" Type="http://schemas.openxmlformats.org/officeDocument/2006/relationships/tags" Target="../tags/tag5352.xml"/><Relationship Id="rId30" Type="http://schemas.openxmlformats.org/officeDocument/2006/relationships/tags" Target="../tags/tag5351.xml"/><Relationship Id="rId3" Type="http://schemas.openxmlformats.org/officeDocument/2006/relationships/tags" Target="../tags/tag5324.xml"/><Relationship Id="rId29" Type="http://schemas.openxmlformats.org/officeDocument/2006/relationships/tags" Target="../tags/tag5350.xml"/><Relationship Id="rId28" Type="http://schemas.openxmlformats.org/officeDocument/2006/relationships/tags" Target="../tags/tag5349.xml"/><Relationship Id="rId27" Type="http://schemas.openxmlformats.org/officeDocument/2006/relationships/tags" Target="../tags/tag5348.xml"/><Relationship Id="rId26" Type="http://schemas.openxmlformats.org/officeDocument/2006/relationships/tags" Target="../tags/tag5347.xml"/><Relationship Id="rId25" Type="http://schemas.openxmlformats.org/officeDocument/2006/relationships/tags" Target="../tags/tag5346.xml"/><Relationship Id="rId24" Type="http://schemas.openxmlformats.org/officeDocument/2006/relationships/tags" Target="../tags/tag5345.xml"/><Relationship Id="rId23" Type="http://schemas.openxmlformats.org/officeDocument/2006/relationships/tags" Target="../tags/tag5344.xml"/><Relationship Id="rId22" Type="http://schemas.openxmlformats.org/officeDocument/2006/relationships/tags" Target="../tags/tag5343.xml"/><Relationship Id="rId21" Type="http://schemas.openxmlformats.org/officeDocument/2006/relationships/tags" Target="../tags/tag5342.xml"/><Relationship Id="rId20" Type="http://schemas.openxmlformats.org/officeDocument/2006/relationships/tags" Target="../tags/tag5341.xml"/><Relationship Id="rId2" Type="http://schemas.openxmlformats.org/officeDocument/2006/relationships/tags" Target="../tags/tag5323.xml"/><Relationship Id="rId19" Type="http://schemas.openxmlformats.org/officeDocument/2006/relationships/tags" Target="../tags/tag5340.xml"/><Relationship Id="rId18" Type="http://schemas.openxmlformats.org/officeDocument/2006/relationships/tags" Target="../tags/tag5339.xml"/><Relationship Id="rId17" Type="http://schemas.openxmlformats.org/officeDocument/2006/relationships/tags" Target="../tags/tag5338.xml"/><Relationship Id="rId16" Type="http://schemas.openxmlformats.org/officeDocument/2006/relationships/tags" Target="../tags/tag5337.xml"/><Relationship Id="rId15" Type="http://schemas.openxmlformats.org/officeDocument/2006/relationships/tags" Target="../tags/tag5336.xml"/><Relationship Id="rId14" Type="http://schemas.openxmlformats.org/officeDocument/2006/relationships/tags" Target="../tags/tag5335.xml"/><Relationship Id="rId13" Type="http://schemas.openxmlformats.org/officeDocument/2006/relationships/tags" Target="../tags/tag5334.xml"/><Relationship Id="rId12" Type="http://schemas.openxmlformats.org/officeDocument/2006/relationships/tags" Target="../tags/tag5333.xml"/><Relationship Id="rId11" Type="http://schemas.openxmlformats.org/officeDocument/2006/relationships/tags" Target="../tags/tag5332.xml"/><Relationship Id="rId10" Type="http://schemas.openxmlformats.org/officeDocument/2006/relationships/tags" Target="../tags/tag5331.xml"/><Relationship Id="rId1" Type="http://schemas.openxmlformats.org/officeDocument/2006/relationships/slideMaster" Target="../slideMasters/slideMaster6.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9" Type="http://schemas.openxmlformats.org/officeDocument/2006/relationships/tags" Target="../tags/tag5390.xml"/><Relationship Id="rId8" Type="http://schemas.openxmlformats.org/officeDocument/2006/relationships/tags" Target="../tags/tag5389.xml"/><Relationship Id="rId7" Type="http://schemas.openxmlformats.org/officeDocument/2006/relationships/tags" Target="../tags/tag5388.xml"/><Relationship Id="rId6" Type="http://schemas.openxmlformats.org/officeDocument/2006/relationships/tags" Target="../tags/tag5387.xml"/><Relationship Id="rId59" Type="http://schemas.openxmlformats.org/officeDocument/2006/relationships/tags" Target="../tags/tag5440.xml"/><Relationship Id="rId58" Type="http://schemas.openxmlformats.org/officeDocument/2006/relationships/tags" Target="../tags/tag5439.xml"/><Relationship Id="rId57" Type="http://schemas.openxmlformats.org/officeDocument/2006/relationships/tags" Target="../tags/tag5438.xml"/><Relationship Id="rId56" Type="http://schemas.openxmlformats.org/officeDocument/2006/relationships/tags" Target="../tags/tag5437.xml"/><Relationship Id="rId55" Type="http://schemas.openxmlformats.org/officeDocument/2006/relationships/tags" Target="../tags/tag5436.xml"/><Relationship Id="rId54" Type="http://schemas.openxmlformats.org/officeDocument/2006/relationships/tags" Target="../tags/tag5435.xml"/><Relationship Id="rId53" Type="http://schemas.openxmlformats.org/officeDocument/2006/relationships/tags" Target="../tags/tag5434.xml"/><Relationship Id="rId52" Type="http://schemas.openxmlformats.org/officeDocument/2006/relationships/tags" Target="../tags/tag5433.xml"/><Relationship Id="rId51" Type="http://schemas.openxmlformats.org/officeDocument/2006/relationships/tags" Target="../tags/tag5432.xml"/><Relationship Id="rId50" Type="http://schemas.openxmlformats.org/officeDocument/2006/relationships/tags" Target="../tags/tag5431.xml"/><Relationship Id="rId5" Type="http://schemas.openxmlformats.org/officeDocument/2006/relationships/tags" Target="../tags/tag5386.xml"/><Relationship Id="rId49" Type="http://schemas.openxmlformats.org/officeDocument/2006/relationships/tags" Target="../tags/tag5430.xml"/><Relationship Id="rId48" Type="http://schemas.openxmlformats.org/officeDocument/2006/relationships/tags" Target="../tags/tag5429.xml"/><Relationship Id="rId47" Type="http://schemas.openxmlformats.org/officeDocument/2006/relationships/tags" Target="../tags/tag5428.xml"/><Relationship Id="rId46" Type="http://schemas.openxmlformats.org/officeDocument/2006/relationships/tags" Target="../tags/tag5427.xml"/><Relationship Id="rId45" Type="http://schemas.openxmlformats.org/officeDocument/2006/relationships/tags" Target="../tags/tag5426.xml"/><Relationship Id="rId44" Type="http://schemas.openxmlformats.org/officeDocument/2006/relationships/tags" Target="../tags/tag5425.xml"/><Relationship Id="rId43" Type="http://schemas.openxmlformats.org/officeDocument/2006/relationships/tags" Target="../tags/tag5424.xml"/><Relationship Id="rId42" Type="http://schemas.openxmlformats.org/officeDocument/2006/relationships/tags" Target="../tags/tag5423.xml"/><Relationship Id="rId41" Type="http://schemas.openxmlformats.org/officeDocument/2006/relationships/tags" Target="../tags/tag5422.xml"/><Relationship Id="rId40" Type="http://schemas.openxmlformats.org/officeDocument/2006/relationships/tags" Target="../tags/tag5421.xml"/><Relationship Id="rId4" Type="http://schemas.openxmlformats.org/officeDocument/2006/relationships/tags" Target="../tags/tag5385.xml"/><Relationship Id="rId39" Type="http://schemas.openxmlformats.org/officeDocument/2006/relationships/tags" Target="../tags/tag5420.xml"/><Relationship Id="rId38" Type="http://schemas.openxmlformats.org/officeDocument/2006/relationships/tags" Target="../tags/tag5419.xml"/><Relationship Id="rId37" Type="http://schemas.openxmlformats.org/officeDocument/2006/relationships/tags" Target="../tags/tag5418.xml"/><Relationship Id="rId36" Type="http://schemas.openxmlformats.org/officeDocument/2006/relationships/tags" Target="../tags/tag5417.xml"/><Relationship Id="rId35" Type="http://schemas.openxmlformats.org/officeDocument/2006/relationships/tags" Target="../tags/tag5416.xml"/><Relationship Id="rId34" Type="http://schemas.openxmlformats.org/officeDocument/2006/relationships/tags" Target="../tags/tag5415.xml"/><Relationship Id="rId33" Type="http://schemas.openxmlformats.org/officeDocument/2006/relationships/tags" Target="../tags/tag5414.xml"/><Relationship Id="rId32" Type="http://schemas.openxmlformats.org/officeDocument/2006/relationships/tags" Target="../tags/tag5413.xml"/><Relationship Id="rId31" Type="http://schemas.openxmlformats.org/officeDocument/2006/relationships/tags" Target="../tags/tag5412.xml"/><Relationship Id="rId30" Type="http://schemas.openxmlformats.org/officeDocument/2006/relationships/tags" Target="../tags/tag5411.xml"/><Relationship Id="rId3" Type="http://schemas.openxmlformats.org/officeDocument/2006/relationships/tags" Target="../tags/tag5384.xml"/><Relationship Id="rId29" Type="http://schemas.openxmlformats.org/officeDocument/2006/relationships/tags" Target="../tags/tag5410.xml"/><Relationship Id="rId28" Type="http://schemas.openxmlformats.org/officeDocument/2006/relationships/tags" Target="../tags/tag5409.xml"/><Relationship Id="rId27" Type="http://schemas.openxmlformats.org/officeDocument/2006/relationships/tags" Target="../tags/tag5408.xml"/><Relationship Id="rId26" Type="http://schemas.openxmlformats.org/officeDocument/2006/relationships/tags" Target="../tags/tag5407.xml"/><Relationship Id="rId25" Type="http://schemas.openxmlformats.org/officeDocument/2006/relationships/tags" Target="../tags/tag5406.xml"/><Relationship Id="rId24" Type="http://schemas.openxmlformats.org/officeDocument/2006/relationships/tags" Target="../tags/tag5405.xml"/><Relationship Id="rId23" Type="http://schemas.openxmlformats.org/officeDocument/2006/relationships/tags" Target="../tags/tag5404.xml"/><Relationship Id="rId22" Type="http://schemas.openxmlformats.org/officeDocument/2006/relationships/tags" Target="../tags/tag5403.xml"/><Relationship Id="rId21" Type="http://schemas.openxmlformats.org/officeDocument/2006/relationships/tags" Target="../tags/tag5402.xml"/><Relationship Id="rId20" Type="http://schemas.openxmlformats.org/officeDocument/2006/relationships/tags" Target="../tags/tag5401.xml"/><Relationship Id="rId2" Type="http://schemas.openxmlformats.org/officeDocument/2006/relationships/tags" Target="../tags/tag5383.xml"/><Relationship Id="rId19" Type="http://schemas.openxmlformats.org/officeDocument/2006/relationships/tags" Target="../tags/tag5400.xml"/><Relationship Id="rId18" Type="http://schemas.openxmlformats.org/officeDocument/2006/relationships/tags" Target="../tags/tag5399.xml"/><Relationship Id="rId17" Type="http://schemas.openxmlformats.org/officeDocument/2006/relationships/tags" Target="../tags/tag5398.xml"/><Relationship Id="rId16" Type="http://schemas.openxmlformats.org/officeDocument/2006/relationships/tags" Target="../tags/tag5397.xml"/><Relationship Id="rId15" Type="http://schemas.openxmlformats.org/officeDocument/2006/relationships/tags" Target="../tags/tag5396.xml"/><Relationship Id="rId14" Type="http://schemas.openxmlformats.org/officeDocument/2006/relationships/tags" Target="../tags/tag5395.xml"/><Relationship Id="rId13" Type="http://schemas.openxmlformats.org/officeDocument/2006/relationships/tags" Target="../tags/tag5394.xml"/><Relationship Id="rId12" Type="http://schemas.openxmlformats.org/officeDocument/2006/relationships/tags" Target="../tags/tag5393.xml"/><Relationship Id="rId11" Type="http://schemas.openxmlformats.org/officeDocument/2006/relationships/tags" Target="../tags/tag5392.xml"/><Relationship Id="rId10" Type="http://schemas.openxmlformats.org/officeDocument/2006/relationships/tags" Target="../tags/tag5391.xml"/><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9" Type="http://schemas.openxmlformats.org/officeDocument/2006/relationships/tags" Target="../tags/tag5448.xml"/><Relationship Id="rId8" Type="http://schemas.openxmlformats.org/officeDocument/2006/relationships/tags" Target="../tags/tag5447.xml"/><Relationship Id="rId7" Type="http://schemas.openxmlformats.org/officeDocument/2006/relationships/tags" Target="../tags/tag5446.xml"/><Relationship Id="rId61" Type="http://schemas.openxmlformats.org/officeDocument/2006/relationships/tags" Target="../tags/tag5500.xml"/><Relationship Id="rId60" Type="http://schemas.openxmlformats.org/officeDocument/2006/relationships/tags" Target="../tags/tag5499.xml"/><Relationship Id="rId6" Type="http://schemas.openxmlformats.org/officeDocument/2006/relationships/tags" Target="../tags/tag5445.xml"/><Relationship Id="rId59" Type="http://schemas.openxmlformats.org/officeDocument/2006/relationships/tags" Target="../tags/tag5498.xml"/><Relationship Id="rId58" Type="http://schemas.openxmlformats.org/officeDocument/2006/relationships/tags" Target="../tags/tag5497.xml"/><Relationship Id="rId57" Type="http://schemas.openxmlformats.org/officeDocument/2006/relationships/tags" Target="../tags/tag5496.xml"/><Relationship Id="rId56" Type="http://schemas.openxmlformats.org/officeDocument/2006/relationships/tags" Target="../tags/tag5495.xml"/><Relationship Id="rId55" Type="http://schemas.openxmlformats.org/officeDocument/2006/relationships/tags" Target="../tags/tag5494.xml"/><Relationship Id="rId54" Type="http://schemas.openxmlformats.org/officeDocument/2006/relationships/tags" Target="../tags/tag5493.xml"/><Relationship Id="rId53" Type="http://schemas.openxmlformats.org/officeDocument/2006/relationships/tags" Target="../tags/tag5492.xml"/><Relationship Id="rId52" Type="http://schemas.openxmlformats.org/officeDocument/2006/relationships/tags" Target="../tags/tag5491.xml"/><Relationship Id="rId51" Type="http://schemas.openxmlformats.org/officeDocument/2006/relationships/tags" Target="../tags/tag5490.xml"/><Relationship Id="rId50" Type="http://schemas.openxmlformats.org/officeDocument/2006/relationships/tags" Target="../tags/tag5489.xml"/><Relationship Id="rId5" Type="http://schemas.openxmlformats.org/officeDocument/2006/relationships/tags" Target="../tags/tag5444.xml"/><Relationship Id="rId49" Type="http://schemas.openxmlformats.org/officeDocument/2006/relationships/tags" Target="../tags/tag5488.xml"/><Relationship Id="rId48" Type="http://schemas.openxmlformats.org/officeDocument/2006/relationships/tags" Target="../tags/tag5487.xml"/><Relationship Id="rId47" Type="http://schemas.openxmlformats.org/officeDocument/2006/relationships/tags" Target="../tags/tag5486.xml"/><Relationship Id="rId46" Type="http://schemas.openxmlformats.org/officeDocument/2006/relationships/tags" Target="../tags/tag5485.xml"/><Relationship Id="rId45" Type="http://schemas.openxmlformats.org/officeDocument/2006/relationships/tags" Target="../tags/tag5484.xml"/><Relationship Id="rId44" Type="http://schemas.openxmlformats.org/officeDocument/2006/relationships/tags" Target="../tags/tag5483.xml"/><Relationship Id="rId43" Type="http://schemas.openxmlformats.org/officeDocument/2006/relationships/tags" Target="../tags/tag5482.xml"/><Relationship Id="rId42" Type="http://schemas.openxmlformats.org/officeDocument/2006/relationships/tags" Target="../tags/tag5481.xml"/><Relationship Id="rId41" Type="http://schemas.openxmlformats.org/officeDocument/2006/relationships/tags" Target="../tags/tag5480.xml"/><Relationship Id="rId40" Type="http://schemas.openxmlformats.org/officeDocument/2006/relationships/tags" Target="../tags/tag5479.xml"/><Relationship Id="rId4" Type="http://schemas.openxmlformats.org/officeDocument/2006/relationships/tags" Target="../tags/tag5443.xml"/><Relationship Id="rId39" Type="http://schemas.openxmlformats.org/officeDocument/2006/relationships/tags" Target="../tags/tag5478.xml"/><Relationship Id="rId38" Type="http://schemas.openxmlformats.org/officeDocument/2006/relationships/tags" Target="../tags/tag5477.xml"/><Relationship Id="rId37" Type="http://schemas.openxmlformats.org/officeDocument/2006/relationships/tags" Target="../tags/tag5476.xml"/><Relationship Id="rId36" Type="http://schemas.openxmlformats.org/officeDocument/2006/relationships/tags" Target="../tags/tag5475.xml"/><Relationship Id="rId35" Type="http://schemas.openxmlformats.org/officeDocument/2006/relationships/tags" Target="../tags/tag5474.xml"/><Relationship Id="rId34" Type="http://schemas.openxmlformats.org/officeDocument/2006/relationships/tags" Target="../tags/tag5473.xml"/><Relationship Id="rId33" Type="http://schemas.openxmlformats.org/officeDocument/2006/relationships/tags" Target="../tags/tag5472.xml"/><Relationship Id="rId32" Type="http://schemas.openxmlformats.org/officeDocument/2006/relationships/tags" Target="../tags/tag5471.xml"/><Relationship Id="rId31" Type="http://schemas.openxmlformats.org/officeDocument/2006/relationships/tags" Target="../tags/tag5470.xml"/><Relationship Id="rId30" Type="http://schemas.openxmlformats.org/officeDocument/2006/relationships/tags" Target="../tags/tag5469.xml"/><Relationship Id="rId3" Type="http://schemas.openxmlformats.org/officeDocument/2006/relationships/tags" Target="../tags/tag5442.xml"/><Relationship Id="rId29" Type="http://schemas.openxmlformats.org/officeDocument/2006/relationships/tags" Target="../tags/tag5468.xml"/><Relationship Id="rId28" Type="http://schemas.openxmlformats.org/officeDocument/2006/relationships/tags" Target="../tags/tag5467.xml"/><Relationship Id="rId27" Type="http://schemas.openxmlformats.org/officeDocument/2006/relationships/tags" Target="../tags/tag5466.xml"/><Relationship Id="rId26" Type="http://schemas.openxmlformats.org/officeDocument/2006/relationships/tags" Target="../tags/tag5465.xml"/><Relationship Id="rId25" Type="http://schemas.openxmlformats.org/officeDocument/2006/relationships/tags" Target="../tags/tag5464.xml"/><Relationship Id="rId24" Type="http://schemas.openxmlformats.org/officeDocument/2006/relationships/tags" Target="../tags/tag5463.xml"/><Relationship Id="rId23" Type="http://schemas.openxmlformats.org/officeDocument/2006/relationships/tags" Target="../tags/tag5462.xml"/><Relationship Id="rId22" Type="http://schemas.openxmlformats.org/officeDocument/2006/relationships/tags" Target="../tags/tag5461.xml"/><Relationship Id="rId21" Type="http://schemas.openxmlformats.org/officeDocument/2006/relationships/tags" Target="../tags/tag5460.xml"/><Relationship Id="rId20" Type="http://schemas.openxmlformats.org/officeDocument/2006/relationships/tags" Target="../tags/tag5459.xml"/><Relationship Id="rId2" Type="http://schemas.openxmlformats.org/officeDocument/2006/relationships/tags" Target="../tags/tag5441.xml"/><Relationship Id="rId19" Type="http://schemas.openxmlformats.org/officeDocument/2006/relationships/tags" Target="../tags/tag5458.xml"/><Relationship Id="rId18" Type="http://schemas.openxmlformats.org/officeDocument/2006/relationships/tags" Target="../tags/tag5457.xml"/><Relationship Id="rId17" Type="http://schemas.openxmlformats.org/officeDocument/2006/relationships/tags" Target="../tags/tag5456.xml"/><Relationship Id="rId16" Type="http://schemas.openxmlformats.org/officeDocument/2006/relationships/tags" Target="../tags/tag5455.xml"/><Relationship Id="rId15" Type="http://schemas.openxmlformats.org/officeDocument/2006/relationships/tags" Target="../tags/tag5454.xml"/><Relationship Id="rId14" Type="http://schemas.openxmlformats.org/officeDocument/2006/relationships/tags" Target="../tags/tag5453.xml"/><Relationship Id="rId13" Type="http://schemas.openxmlformats.org/officeDocument/2006/relationships/tags" Target="../tags/tag5452.xml"/><Relationship Id="rId12" Type="http://schemas.openxmlformats.org/officeDocument/2006/relationships/tags" Target="../tags/tag5451.xml"/><Relationship Id="rId11" Type="http://schemas.openxmlformats.org/officeDocument/2006/relationships/tags" Target="../tags/tag5450.xml"/><Relationship Id="rId10" Type="http://schemas.openxmlformats.org/officeDocument/2006/relationships/tags" Target="../tags/tag5449.xml"/><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9" Type="http://schemas.openxmlformats.org/officeDocument/2006/relationships/tags" Target="../tags/tag5509.xml"/><Relationship Id="rId8" Type="http://schemas.openxmlformats.org/officeDocument/2006/relationships/tags" Target="../tags/tag5508.xml"/><Relationship Id="rId7" Type="http://schemas.openxmlformats.org/officeDocument/2006/relationships/tags" Target="../tags/tag5507.xml"/><Relationship Id="rId6" Type="http://schemas.openxmlformats.org/officeDocument/2006/relationships/tags" Target="../tags/tag5506.xml"/><Relationship Id="rId5" Type="http://schemas.openxmlformats.org/officeDocument/2006/relationships/tags" Target="../tags/tag5505.xml"/><Relationship Id="rId4" Type="http://schemas.openxmlformats.org/officeDocument/2006/relationships/tags" Target="../tags/tag5504.xml"/><Relationship Id="rId32" Type="http://schemas.openxmlformats.org/officeDocument/2006/relationships/tags" Target="../tags/tag5532.xml"/><Relationship Id="rId31" Type="http://schemas.openxmlformats.org/officeDocument/2006/relationships/tags" Target="../tags/tag5531.xml"/><Relationship Id="rId30" Type="http://schemas.openxmlformats.org/officeDocument/2006/relationships/tags" Target="../tags/tag5530.xml"/><Relationship Id="rId3" Type="http://schemas.openxmlformats.org/officeDocument/2006/relationships/image" Target="../media/image1.png"/><Relationship Id="rId29" Type="http://schemas.openxmlformats.org/officeDocument/2006/relationships/tags" Target="../tags/tag5529.xml"/><Relationship Id="rId28" Type="http://schemas.openxmlformats.org/officeDocument/2006/relationships/tags" Target="../tags/tag5528.xml"/><Relationship Id="rId27" Type="http://schemas.openxmlformats.org/officeDocument/2006/relationships/tags" Target="../tags/tag5527.xml"/><Relationship Id="rId26" Type="http://schemas.openxmlformats.org/officeDocument/2006/relationships/tags" Target="../tags/tag5526.xml"/><Relationship Id="rId25" Type="http://schemas.openxmlformats.org/officeDocument/2006/relationships/tags" Target="../tags/tag5525.xml"/><Relationship Id="rId24" Type="http://schemas.openxmlformats.org/officeDocument/2006/relationships/tags" Target="../tags/tag5524.xml"/><Relationship Id="rId23" Type="http://schemas.openxmlformats.org/officeDocument/2006/relationships/tags" Target="../tags/tag5523.xml"/><Relationship Id="rId22" Type="http://schemas.openxmlformats.org/officeDocument/2006/relationships/tags" Target="../tags/tag5522.xml"/><Relationship Id="rId21" Type="http://schemas.openxmlformats.org/officeDocument/2006/relationships/tags" Target="../tags/tag5521.xml"/><Relationship Id="rId20" Type="http://schemas.openxmlformats.org/officeDocument/2006/relationships/tags" Target="../tags/tag5520.xml"/><Relationship Id="rId2" Type="http://schemas.openxmlformats.org/officeDocument/2006/relationships/tags" Target="../tags/tag5503.xml"/><Relationship Id="rId19" Type="http://schemas.openxmlformats.org/officeDocument/2006/relationships/tags" Target="../tags/tag5519.xml"/><Relationship Id="rId18" Type="http://schemas.openxmlformats.org/officeDocument/2006/relationships/tags" Target="../tags/tag5518.xml"/><Relationship Id="rId17" Type="http://schemas.openxmlformats.org/officeDocument/2006/relationships/tags" Target="../tags/tag5517.xml"/><Relationship Id="rId16" Type="http://schemas.openxmlformats.org/officeDocument/2006/relationships/tags" Target="../tags/tag5516.xml"/><Relationship Id="rId15" Type="http://schemas.openxmlformats.org/officeDocument/2006/relationships/tags" Target="../tags/tag5515.xml"/><Relationship Id="rId14" Type="http://schemas.openxmlformats.org/officeDocument/2006/relationships/tags" Target="../tags/tag5514.xml"/><Relationship Id="rId13" Type="http://schemas.openxmlformats.org/officeDocument/2006/relationships/tags" Target="../tags/tag5513.xml"/><Relationship Id="rId12" Type="http://schemas.openxmlformats.org/officeDocument/2006/relationships/tags" Target="../tags/tag5512.xml"/><Relationship Id="rId11" Type="http://schemas.openxmlformats.org/officeDocument/2006/relationships/tags" Target="../tags/tag5511.xml"/><Relationship Id="rId10" Type="http://schemas.openxmlformats.org/officeDocument/2006/relationships/tags" Target="../tags/tag5510.xml"/><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9" Type="http://schemas.openxmlformats.org/officeDocument/2006/relationships/tags" Target="../tags/tag5538.xml"/><Relationship Id="rId8" Type="http://schemas.openxmlformats.org/officeDocument/2006/relationships/tags" Target="../tags/tag5537.xml"/><Relationship Id="rId7" Type="http://schemas.openxmlformats.org/officeDocument/2006/relationships/tags" Target="../tags/tag5536.xml"/><Relationship Id="rId6" Type="http://schemas.openxmlformats.org/officeDocument/2006/relationships/tags" Target="../tags/tag5535.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5568.xml"/><Relationship Id="rId38" Type="http://schemas.openxmlformats.org/officeDocument/2006/relationships/tags" Target="../tags/tag5567.xml"/><Relationship Id="rId37" Type="http://schemas.openxmlformats.org/officeDocument/2006/relationships/tags" Target="../tags/tag5566.xml"/><Relationship Id="rId36" Type="http://schemas.openxmlformats.org/officeDocument/2006/relationships/tags" Target="../tags/tag5565.xml"/><Relationship Id="rId35" Type="http://schemas.openxmlformats.org/officeDocument/2006/relationships/tags" Target="../tags/tag5564.xml"/><Relationship Id="rId34" Type="http://schemas.openxmlformats.org/officeDocument/2006/relationships/tags" Target="../tags/tag5563.xml"/><Relationship Id="rId33" Type="http://schemas.openxmlformats.org/officeDocument/2006/relationships/tags" Target="../tags/tag5562.xml"/><Relationship Id="rId32" Type="http://schemas.openxmlformats.org/officeDocument/2006/relationships/tags" Target="../tags/tag5561.xml"/><Relationship Id="rId31" Type="http://schemas.openxmlformats.org/officeDocument/2006/relationships/tags" Target="../tags/tag5560.xml"/><Relationship Id="rId30" Type="http://schemas.openxmlformats.org/officeDocument/2006/relationships/tags" Target="../tags/tag5559.xml"/><Relationship Id="rId3" Type="http://schemas.openxmlformats.org/officeDocument/2006/relationships/tags" Target="../tags/tag5534.xml"/><Relationship Id="rId29" Type="http://schemas.openxmlformats.org/officeDocument/2006/relationships/tags" Target="../tags/tag5558.xml"/><Relationship Id="rId28" Type="http://schemas.openxmlformats.org/officeDocument/2006/relationships/tags" Target="../tags/tag5557.xml"/><Relationship Id="rId27" Type="http://schemas.openxmlformats.org/officeDocument/2006/relationships/tags" Target="../tags/tag5556.xml"/><Relationship Id="rId26" Type="http://schemas.openxmlformats.org/officeDocument/2006/relationships/tags" Target="../tags/tag5555.xml"/><Relationship Id="rId25" Type="http://schemas.openxmlformats.org/officeDocument/2006/relationships/tags" Target="../tags/tag5554.xml"/><Relationship Id="rId24" Type="http://schemas.openxmlformats.org/officeDocument/2006/relationships/tags" Target="../tags/tag5553.xml"/><Relationship Id="rId23" Type="http://schemas.openxmlformats.org/officeDocument/2006/relationships/tags" Target="../tags/tag5552.xml"/><Relationship Id="rId22" Type="http://schemas.openxmlformats.org/officeDocument/2006/relationships/tags" Target="../tags/tag5551.xml"/><Relationship Id="rId21" Type="http://schemas.openxmlformats.org/officeDocument/2006/relationships/tags" Target="../tags/tag5550.xml"/><Relationship Id="rId20" Type="http://schemas.openxmlformats.org/officeDocument/2006/relationships/tags" Target="../tags/tag5549.xml"/><Relationship Id="rId2" Type="http://schemas.openxmlformats.org/officeDocument/2006/relationships/tags" Target="../tags/tag5533.xml"/><Relationship Id="rId19" Type="http://schemas.openxmlformats.org/officeDocument/2006/relationships/tags" Target="../tags/tag5548.xml"/><Relationship Id="rId18" Type="http://schemas.openxmlformats.org/officeDocument/2006/relationships/tags" Target="../tags/tag5547.xml"/><Relationship Id="rId17" Type="http://schemas.openxmlformats.org/officeDocument/2006/relationships/tags" Target="../tags/tag5546.xml"/><Relationship Id="rId16" Type="http://schemas.openxmlformats.org/officeDocument/2006/relationships/tags" Target="../tags/tag5545.xml"/><Relationship Id="rId15" Type="http://schemas.openxmlformats.org/officeDocument/2006/relationships/tags" Target="../tags/tag5544.xml"/><Relationship Id="rId14" Type="http://schemas.openxmlformats.org/officeDocument/2006/relationships/tags" Target="../tags/tag5543.xml"/><Relationship Id="rId13" Type="http://schemas.openxmlformats.org/officeDocument/2006/relationships/tags" Target="../tags/tag5542.xml"/><Relationship Id="rId12" Type="http://schemas.openxmlformats.org/officeDocument/2006/relationships/tags" Target="../tags/tag5541.xml"/><Relationship Id="rId11" Type="http://schemas.openxmlformats.org/officeDocument/2006/relationships/tags" Target="../tags/tag5540.xml"/><Relationship Id="rId10" Type="http://schemas.openxmlformats.org/officeDocument/2006/relationships/tags" Target="../tags/tag5539.xml"/><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9" Type="http://schemas.openxmlformats.org/officeDocument/2006/relationships/tags" Target="../tags/tag5574.xml"/><Relationship Id="rId8" Type="http://schemas.openxmlformats.org/officeDocument/2006/relationships/tags" Target="../tags/tag5573.xml"/><Relationship Id="rId7" Type="http://schemas.openxmlformats.org/officeDocument/2006/relationships/tags" Target="../tags/tag5572.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5606.xml"/><Relationship Id="rId40" Type="http://schemas.openxmlformats.org/officeDocument/2006/relationships/tags" Target="../tags/tag5605.xml"/><Relationship Id="rId4" Type="http://schemas.openxmlformats.org/officeDocument/2006/relationships/tags" Target="../tags/tag5571.xml"/><Relationship Id="rId39" Type="http://schemas.openxmlformats.org/officeDocument/2006/relationships/tags" Target="../tags/tag5604.xml"/><Relationship Id="rId38" Type="http://schemas.openxmlformats.org/officeDocument/2006/relationships/tags" Target="../tags/tag5603.xml"/><Relationship Id="rId37" Type="http://schemas.openxmlformats.org/officeDocument/2006/relationships/tags" Target="../tags/tag5602.xml"/><Relationship Id="rId36" Type="http://schemas.openxmlformats.org/officeDocument/2006/relationships/tags" Target="../tags/tag5601.xml"/><Relationship Id="rId35" Type="http://schemas.openxmlformats.org/officeDocument/2006/relationships/tags" Target="../tags/tag5600.xml"/><Relationship Id="rId34" Type="http://schemas.openxmlformats.org/officeDocument/2006/relationships/tags" Target="../tags/tag5599.xml"/><Relationship Id="rId33" Type="http://schemas.openxmlformats.org/officeDocument/2006/relationships/tags" Target="../tags/tag5598.xml"/><Relationship Id="rId32" Type="http://schemas.openxmlformats.org/officeDocument/2006/relationships/tags" Target="../tags/tag5597.xml"/><Relationship Id="rId31" Type="http://schemas.openxmlformats.org/officeDocument/2006/relationships/tags" Target="../tags/tag5596.xml"/><Relationship Id="rId30" Type="http://schemas.openxmlformats.org/officeDocument/2006/relationships/tags" Target="../tags/tag5595.xml"/><Relationship Id="rId3" Type="http://schemas.openxmlformats.org/officeDocument/2006/relationships/tags" Target="../tags/tag5570.xml"/><Relationship Id="rId29" Type="http://schemas.openxmlformats.org/officeDocument/2006/relationships/tags" Target="../tags/tag5594.xml"/><Relationship Id="rId28" Type="http://schemas.openxmlformats.org/officeDocument/2006/relationships/tags" Target="../tags/tag5593.xml"/><Relationship Id="rId27" Type="http://schemas.openxmlformats.org/officeDocument/2006/relationships/tags" Target="../tags/tag5592.xml"/><Relationship Id="rId26" Type="http://schemas.openxmlformats.org/officeDocument/2006/relationships/tags" Target="../tags/tag5591.xml"/><Relationship Id="rId25" Type="http://schemas.openxmlformats.org/officeDocument/2006/relationships/tags" Target="../tags/tag5590.xml"/><Relationship Id="rId24" Type="http://schemas.openxmlformats.org/officeDocument/2006/relationships/tags" Target="../tags/tag5589.xml"/><Relationship Id="rId23" Type="http://schemas.openxmlformats.org/officeDocument/2006/relationships/tags" Target="../tags/tag5588.xml"/><Relationship Id="rId22" Type="http://schemas.openxmlformats.org/officeDocument/2006/relationships/tags" Target="../tags/tag5587.xml"/><Relationship Id="rId21" Type="http://schemas.openxmlformats.org/officeDocument/2006/relationships/tags" Target="../tags/tag5586.xml"/><Relationship Id="rId20" Type="http://schemas.openxmlformats.org/officeDocument/2006/relationships/tags" Target="../tags/tag5585.xml"/><Relationship Id="rId2" Type="http://schemas.openxmlformats.org/officeDocument/2006/relationships/tags" Target="../tags/tag5569.xml"/><Relationship Id="rId19" Type="http://schemas.openxmlformats.org/officeDocument/2006/relationships/tags" Target="../tags/tag5584.xml"/><Relationship Id="rId18" Type="http://schemas.openxmlformats.org/officeDocument/2006/relationships/tags" Target="../tags/tag5583.xml"/><Relationship Id="rId17" Type="http://schemas.openxmlformats.org/officeDocument/2006/relationships/tags" Target="../tags/tag5582.xml"/><Relationship Id="rId16" Type="http://schemas.openxmlformats.org/officeDocument/2006/relationships/tags" Target="../tags/tag5581.xml"/><Relationship Id="rId15" Type="http://schemas.openxmlformats.org/officeDocument/2006/relationships/tags" Target="../tags/tag5580.xml"/><Relationship Id="rId14" Type="http://schemas.openxmlformats.org/officeDocument/2006/relationships/tags" Target="../tags/tag5579.xml"/><Relationship Id="rId13" Type="http://schemas.openxmlformats.org/officeDocument/2006/relationships/tags" Target="../tags/tag5578.xml"/><Relationship Id="rId12" Type="http://schemas.openxmlformats.org/officeDocument/2006/relationships/tags" Target="../tags/tag5577.xml"/><Relationship Id="rId11" Type="http://schemas.openxmlformats.org/officeDocument/2006/relationships/tags" Target="../tags/tag5576.xml"/><Relationship Id="rId10" Type="http://schemas.openxmlformats.org/officeDocument/2006/relationships/tags" Target="../tags/tag5575.xml"/><Relationship Id="rId1" Type="http://schemas.openxmlformats.org/officeDocument/2006/relationships/slideMaster" Target="../slideMasters/slideMaster7.xml"/></Relationships>
</file>

<file path=ppt/slideLayouts/_rels/slideLayout127.xml.rels><?xml version="1.0" encoding="UTF-8" standalone="yes"?>
<Relationships xmlns="http://schemas.openxmlformats.org/package/2006/relationships"><Relationship Id="rId9" Type="http://schemas.openxmlformats.org/officeDocument/2006/relationships/tags" Target="../tags/tag5612.xml"/><Relationship Id="rId8" Type="http://schemas.openxmlformats.org/officeDocument/2006/relationships/tags" Target="../tags/tag5611.xml"/><Relationship Id="rId7" Type="http://schemas.openxmlformats.org/officeDocument/2006/relationships/tags" Target="../tags/tag5610.xml"/><Relationship Id="rId6" Type="http://schemas.openxmlformats.org/officeDocument/2006/relationships/tags" Target="../tags/tag5609.xml"/><Relationship Id="rId5" Type="http://schemas.openxmlformats.org/officeDocument/2006/relationships/image" Target="../media/image3.svg"/><Relationship Id="rId43" Type="http://schemas.openxmlformats.org/officeDocument/2006/relationships/tags" Target="../tags/tag5646.xml"/><Relationship Id="rId42" Type="http://schemas.openxmlformats.org/officeDocument/2006/relationships/tags" Target="../tags/tag5645.xml"/><Relationship Id="rId41" Type="http://schemas.openxmlformats.org/officeDocument/2006/relationships/tags" Target="../tags/tag5644.xml"/><Relationship Id="rId40" Type="http://schemas.openxmlformats.org/officeDocument/2006/relationships/tags" Target="../tags/tag5643.xml"/><Relationship Id="rId4" Type="http://schemas.openxmlformats.org/officeDocument/2006/relationships/image" Target="../media/image2.png"/><Relationship Id="rId39" Type="http://schemas.openxmlformats.org/officeDocument/2006/relationships/tags" Target="../tags/tag5642.xml"/><Relationship Id="rId38" Type="http://schemas.openxmlformats.org/officeDocument/2006/relationships/tags" Target="../tags/tag5641.xml"/><Relationship Id="rId37" Type="http://schemas.openxmlformats.org/officeDocument/2006/relationships/tags" Target="../tags/tag5640.xml"/><Relationship Id="rId36" Type="http://schemas.openxmlformats.org/officeDocument/2006/relationships/tags" Target="../tags/tag5639.xml"/><Relationship Id="rId35" Type="http://schemas.openxmlformats.org/officeDocument/2006/relationships/tags" Target="../tags/tag5638.xml"/><Relationship Id="rId34" Type="http://schemas.openxmlformats.org/officeDocument/2006/relationships/tags" Target="../tags/tag5637.xml"/><Relationship Id="rId33" Type="http://schemas.openxmlformats.org/officeDocument/2006/relationships/tags" Target="../tags/tag5636.xml"/><Relationship Id="rId32" Type="http://schemas.openxmlformats.org/officeDocument/2006/relationships/tags" Target="../tags/tag5635.xml"/><Relationship Id="rId31" Type="http://schemas.openxmlformats.org/officeDocument/2006/relationships/tags" Target="../tags/tag5634.xml"/><Relationship Id="rId30" Type="http://schemas.openxmlformats.org/officeDocument/2006/relationships/tags" Target="../tags/tag5633.xml"/><Relationship Id="rId3" Type="http://schemas.openxmlformats.org/officeDocument/2006/relationships/tags" Target="../tags/tag5608.xml"/><Relationship Id="rId29" Type="http://schemas.openxmlformats.org/officeDocument/2006/relationships/tags" Target="../tags/tag5632.xml"/><Relationship Id="rId28" Type="http://schemas.openxmlformats.org/officeDocument/2006/relationships/tags" Target="../tags/tag5631.xml"/><Relationship Id="rId27" Type="http://schemas.openxmlformats.org/officeDocument/2006/relationships/tags" Target="../tags/tag5630.xml"/><Relationship Id="rId26" Type="http://schemas.openxmlformats.org/officeDocument/2006/relationships/tags" Target="../tags/tag5629.xml"/><Relationship Id="rId25" Type="http://schemas.openxmlformats.org/officeDocument/2006/relationships/tags" Target="../tags/tag5628.xml"/><Relationship Id="rId24" Type="http://schemas.openxmlformats.org/officeDocument/2006/relationships/tags" Target="../tags/tag5627.xml"/><Relationship Id="rId23" Type="http://schemas.openxmlformats.org/officeDocument/2006/relationships/tags" Target="../tags/tag5626.xml"/><Relationship Id="rId22" Type="http://schemas.openxmlformats.org/officeDocument/2006/relationships/tags" Target="../tags/tag5625.xml"/><Relationship Id="rId21" Type="http://schemas.openxmlformats.org/officeDocument/2006/relationships/tags" Target="../tags/tag5624.xml"/><Relationship Id="rId20" Type="http://schemas.openxmlformats.org/officeDocument/2006/relationships/tags" Target="../tags/tag5623.xml"/><Relationship Id="rId2" Type="http://schemas.openxmlformats.org/officeDocument/2006/relationships/tags" Target="../tags/tag5607.xml"/><Relationship Id="rId19" Type="http://schemas.openxmlformats.org/officeDocument/2006/relationships/tags" Target="../tags/tag5622.xml"/><Relationship Id="rId18" Type="http://schemas.openxmlformats.org/officeDocument/2006/relationships/tags" Target="../tags/tag5621.xml"/><Relationship Id="rId17" Type="http://schemas.openxmlformats.org/officeDocument/2006/relationships/tags" Target="../tags/tag5620.xml"/><Relationship Id="rId16" Type="http://schemas.openxmlformats.org/officeDocument/2006/relationships/tags" Target="../tags/tag5619.xml"/><Relationship Id="rId15" Type="http://schemas.openxmlformats.org/officeDocument/2006/relationships/tags" Target="../tags/tag5618.xml"/><Relationship Id="rId14" Type="http://schemas.openxmlformats.org/officeDocument/2006/relationships/tags" Target="../tags/tag5617.xml"/><Relationship Id="rId13" Type="http://schemas.openxmlformats.org/officeDocument/2006/relationships/tags" Target="../tags/tag5616.xml"/><Relationship Id="rId12" Type="http://schemas.openxmlformats.org/officeDocument/2006/relationships/tags" Target="../tags/tag5615.xml"/><Relationship Id="rId11" Type="http://schemas.openxmlformats.org/officeDocument/2006/relationships/tags" Target="../tags/tag5614.xml"/><Relationship Id="rId10" Type="http://schemas.openxmlformats.org/officeDocument/2006/relationships/tags" Target="../tags/tag5613.xml"/><Relationship Id="rId1" Type="http://schemas.openxmlformats.org/officeDocument/2006/relationships/slideMaster" Target="../slideMasters/slideMaster7.xml"/></Relationships>
</file>

<file path=ppt/slideLayouts/_rels/slideLayout128.xml.rels><?xml version="1.0" encoding="UTF-8" standalone="yes"?>
<Relationships xmlns="http://schemas.openxmlformats.org/package/2006/relationships"><Relationship Id="rId9" Type="http://schemas.openxmlformats.org/officeDocument/2006/relationships/tags" Target="../tags/tag5652.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5703.xml"/><Relationship Id="rId6" Type="http://schemas.openxmlformats.org/officeDocument/2006/relationships/tags" Target="../tags/tag5651.xml"/><Relationship Id="rId59" Type="http://schemas.openxmlformats.org/officeDocument/2006/relationships/tags" Target="../tags/tag5702.xml"/><Relationship Id="rId58" Type="http://schemas.openxmlformats.org/officeDocument/2006/relationships/tags" Target="../tags/tag5701.xml"/><Relationship Id="rId57" Type="http://schemas.openxmlformats.org/officeDocument/2006/relationships/tags" Target="../tags/tag5700.xml"/><Relationship Id="rId56" Type="http://schemas.openxmlformats.org/officeDocument/2006/relationships/tags" Target="../tags/tag5699.xml"/><Relationship Id="rId55" Type="http://schemas.openxmlformats.org/officeDocument/2006/relationships/tags" Target="../tags/tag5698.xml"/><Relationship Id="rId54" Type="http://schemas.openxmlformats.org/officeDocument/2006/relationships/tags" Target="../tags/tag5697.xml"/><Relationship Id="rId53" Type="http://schemas.openxmlformats.org/officeDocument/2006/relationships/tags" Target="../tags/tag5696.xml"/><Relationship Id="rId52" Type="http://schemas.openxmlformats.org/officeDocument/2006/relationships/tags" Target="../tags/tag5695.xml"/><Relationship Id="rId51" Type="http://schemas.openxmlformats.org/officeDocument/2006/relationships/tags" Target="../tags/tag5694.xml"/><Relationship Id="rId50" Type="http://schemas.openxmlformats.org/officeDocument/2006/relationships/tags" Target="../tags/tag5693.xml"/><Relationship Id="rId5" Type="http://schemas.openxmlformats.org/officeDocument/2006/relationships/tags" Target="../tags/tag5650.xml"/><Relationship Id="rId49" Type="http://schemas.openxmlformats.org/officeDocument/2006/relationships/tags" Target="../tags/tag5692.xml"/><Relationship Id="rId48" Type="http://schemas.openxmlformats.org/officeDocument/2006/relationships/tags" Target="../tags/tag5691.xml"/><Relationship Id="rId47" Type="http://schemas.openxmlformats.org/officeDocument/2006/relationships/tags" Target="../tags/tag5690.xml"/><Relationship Id="rId46" Type="http://schemas.openxmlformats.org/officeDocument/2006/relationships/tags" Target="../tags/tag5689.xml"/><Relationship Id="rId45" Type="http://schemas.openxmlformats.org/officeDocument/2006/relationships/tags" Target="../tags/tag5688.xml"/><Relationship Id="rId44" Type="http://schemas.openxmlformats.org/officeDocument/2006/relationships/tags" Target="../tags/tag5687.xml"/><Relationship Id="rId43" Type="http://schemas.openxmlformats.org/officeDocument/2006/relationships/tags" Target="../tags/tag5686.xml"/><Relationship Id="rId42" Type="http://schemas.openxmlformats.org/officeDocument/2006/relationships/tags" Target="../tags/tag5685.xml"/><Relationship Id="rId41" Type="http://schemas.openxmlformats.org/officeDocument/2006/relationships/tags" Target="../tags/tag5684.xml"/><Relationship Id="rId40" Type="http://schemas.openxmlformats.org/officeDocument/2006/relationships/tags" Target="../tags/tag5683.xml"/><Relationship Id="rId4" Type="http://schemas.openxmlformats.org/officeDocument/2006/relationships/tags" Target="../tags/tag5649.xml"/><Relationship Id="rId39" Type="http://schemas.openxmlformats.org/officeDocument/2006/relationships/tags" Target="../tags/tag5682.xml"/><Relationship Id="rId38" Type="http://schemas.openxmlformats.org/officeDocument/2006/relationships/tags" Target="../tags/tag5681.xml"/><Relationship Id="rId37" Type="http://schemas.openxmlformats.org/officeDocument/2006/relationships/tags" Target="../tags/tag5680.xml"/><Relationship Id="rId36" Type="http://schemas.openxmlformats.org/officeDocument/2006/relationships/tags" Target="../tags/tag5679.xml"/><Relationship Id="rId35" Type="http://schemas.openxmlformats.org/officeDocument/2006/relationships/tags" Target="../tags/tag5678.xml"/><Relationship Id="rId34" Type="http://schemas.openxmlformats.org/officeDocument/2006/relationships/tags" Target="../tags/tag5677.xml"/><Relationship Id="rId33" Type="http://schemas.openxmlformats.org/officeDocument/2006/relationships/tags" Target="../tags/tag5676.xml"/><Relationship Id="rId32" Type="http://schemas.openxmlformats.org/officeDocument/2006/relationships/tags" Target="../tags/tag5675.xml"/><Relationship Id="rId31" Type="http://schemas.openxmlformats.org/officeDocument/2006/relationships/tags" Target="../tags/tag5674.xml"/><Relationship Id="rId30" Type="http://schemas.openxmlformats.org/officeDocument/2006/relationships/tags" Target="../tags/tag5673.xml"/><Relationship Id="rId3" Type="http://schemas.openxmlformats.org/officeDocument/2006/relationships/tags" Target="../tags/tag5648.xml"/><Relationship Id="rId29" Type="http://schemas.openxmlformats.org/officeDocument/2006/relationships/tags" Target="../tags/tag5672.xml"/><Relationship Id="rId28" Type="http://schemas.openxmlformats.org/officeDocument/2006/relationships/tags" Target="../tags/tag5671.xml"/><Relationship Id="rId27" Type="http://schemas.openxmlformats.org/officeDocument/2006/relationships/tags" Target="../tags/tag5670.xml"/><Relationship Id="rId26" Type="http://schemas.openxmlformats.org/officeDocument/2006/relationships/tags" Target="../tags/tag5669.xml"/><Relationship Id="rId25" Type="http://schemas.openxmlformats.org/officeDocument/2006/relationships/tags" Target="../tags/tag5668.xml"/><Relationship Id="rId24" Type="http://schemas.openxmlformats.org/officeDocument/2006/relationships/tags" Target="../tags/tag5667.xml"/><Relationship Id="rId23" Type="http://schemas.openxmlformats.org/officeDocument/2006/relationships/tags" Target="../tags/tag5666.xml"/><Relationship Id="rId22" Type="http://schemas.openxmlformats.org/officeDocument/2006/relationships/tags" Target="../tags/tag5665.xml"/><Relationship Id="rId21" Type="http://schemas.openxmlformats.org/officeDocument/2006/relationships/tags" Target="../tags/tag5664.xml"/><Relationship Id="rId20" Type="http://schemas.openxmlformats.org/officeDocument/2006/relationships/tags" Target="../tags/tag5663.xml"/><Relationship Id="rId2" Type="http://schemas.openxmlformats.org/officeDocument/2006/relationships/tags" Target="../tags/tag5647.xml"/><Relationship Id="rId19" Type="http://schemas.openxmlformats.org/officeDocument/2006/relationships/tags" Target="../tags/tag5662.xml"/><Relationship Id="rId18" Type="http://schemas.openxmlformats.org/officeDocument/2006/relationships/tags" Target="../tags/tag5661.xml"/><Relationship Id="rId17" Type="http://schemas.openxmlformats.org/officeDocument/2006/relationships/tags" Target="../tags/tag5660.xml"/><Relationship Id="rId16" Type="http://schemas.openxmlformats.org/officeDocument/2006/relationships/tags" Target="../tags/tag5659.xml"/><Relationship Id="rId15" Type="http://schemas.openxmlformats.org/officeDocument/2006/relationships/tags" Target="../tags/tag5658.xml"/><Relationship Id="rId14" Type="http://schemas.openxmlformats.org/officeDocument/2006/relationships/tags" Target="../tags/tag5657.xml"/><Relationship Id="rId13" Type="http://schemas.openxmlformats.org/officeDocument/2006/relationships/tags" Target="../tags/tag5656.xml"/><Relationship Id="rId12" Type="http://schemas.openxmlformats.org/officeDocument/2006/relationships/tags" Target="../tags/tag5655.xml"/><Relationship Id="rId11" Type="http://schemas.openxmlformats.org/officeDocument/2006/relationships/tags" Target="../tags/tag5654.xml"/><Relationship Id="rId10" Type="http://schemas.openxmlformats.org/officeDocument/2006/relationships/tags" Target="../tags/tag5653.xml"/><Relationship Id="rId1" Type="http://schemas.openxmlformats.org/officeDocument/2006/relationships/slideMaster" Target="../slideMasters/slideMaster7.xml"/></Relationships>
</file>

<file path=ppt/slideLayouts/_rels/slideLayout129.xml.rels><?xml version="1.0" encoding="UTF-8" standalone="yes"?>
<Relationships xmlns="http://schemas.openxmlformats.org/package/2006/relationships"><Relationship Id="rId9" Type="http://schemas.openxmlformats.org/officeDocument/2006/relationships/tags" Target="../tags/tag5711.xml"/><Relationship Id="rId8" Type="http://schemas.openxmlformats.org/officeDocument/2006/relationships/tags" Target="../tags/tag5710.xml"/><Relationship Id="rId7" Type="http://schemas.openxmlformats.org/officeDocument/2006/relationships/tags" Target="../tags/tag5709.xml"/><Relationship Id="rId6" Type="http://schemas.openxmlformats.org/officeDocument/2006/relationships/tags" Target="../tags/tag5708.xml"/><Relationship Id="rId5" Type="http://schemas.openxmlformats.org/officeDocument/2006/relationships/tags" Target="../tags/tag5707.xml"/><Relationship Id="rId4" Type="http://schemas.openxmlformats.org/officeDocument/2006/relationships/tags" Target="../tags/tag5706.xml"/><Relationship Id="rId3" Type="http://schemas.openxmlformats.org/officeDocument/2006/relationships/tags" Target="../tags/tag5705.xml"/><Relationship Id="rId28" Type="http://schemas.openxmlformats.org/officeDocument/2006/relationships/tags" Target="../tags/tag5730.xml"/><Relationship Id="rId27" Type="http://schemas.openxmlformats.org/officeDocument/2006/relationships/tags" Target="../tags/tag5729.xml"/><Relationship Id="rId26" Type="http://schemas.openxmlformats.org/officeDocument/2006/relationships/tags" Target="../tags/tag5728.xml"/><Relationship Id="rId25" Type="http://schemas.openxmlformats.org/officeDocument/2006/relationships/tags" Target="../tags/tag5727.xml"/><Relationship Id="rId24" Type="http://schemas.openxmlformats.org/officeDocument/2006/relationships/tags" Target="../tags/tag5726.xml"/><Relationship Id="rId23" Type="http://schemas.openxmlformats.org/officeDocument/2006/relationships/tags" Target="../tags/tag5725.xml"/><Relationship Id="rId22" Type="http://schemas.openxmlformats.org/officeDocument/2006/relationships/tags" Target="../tags/tag5724.xml"/><Relationship Id="rId21" Type="http://schemas.openxmlformats.org/officeDocument/2006/relationships/tags" Target="../tags/tag5723.xml"/><Relationship Id="rId20" Type="http://schemas.openxmlformats.org/officeDocument/2006/relationships/tags" Target="../tags/tag5722.xml"/><Relationship Id="rId2" Type="http://schemas.openxmlformats.org/officeDocument/2006/relationships/tags" Target="../tags/tag5704.xml"/><Relationship Id="rId19" Type="http://schemas.openxmlformats.org/officeDocument/2006/relationships/tags" Target="../tags/tag5721.xml"/><Relationship Id="rId18" Type="http://schemas.openxmlformats.org/officeDocument/2006/relationships/tags" Target="../tags/tag5720.xml"/><Relationship Id="rId17" Type="http://schemas.openxmlformats.org/officeDocument/2006/relationships/tags" Target="../tags/tag5719.xml"/><Relationship Id="rId16" Type="http://schemas.openxmlformats.org/officeDocument/2006/relationships/tags" Target="../tags/tag5718.xml"/><Relationship Id="rId15" Type="http://schemas.openxmlformats.org/officeDocument/2006/relationships/tags" Target="../tags/tag5717.xml"/><Relationship Id="rId14" Type="http://schemas.openxmlformats.org/officeDocument/2006/relationships/tags" Target="../tags/tag5716.xml"/><Relationship Id="rId13" Type="http://schemas.openxmlformats.org/officeDocument/2006/relationships/tags" Target="../tags/tag5715.xml"/><Relationship Id="rId12" Type="http://schemas.openxmlformats.org/officeDocument/2006/relationships/tags" Target="../tags/tag5714.xml"/><Relationship Id="rId11" Type="http://schemas.openxmlformats.org/officeDocument/2006/relationships/tags" Target="../tags/tag5713.xml"/><Relationship Id="rId10" Type="http://schemas.openxmlformats.org/officeDocument/2006/relationships/tags" Target="../tags/tag5712.xml"/><Relationship Id="rId1" Type="http://schemas.openxmlformats.org/officeDocument/2006/relationships/slideMaster" Target="../slideMasters/slideMaster7.xml"/></Relationships>
</file>

<file path=ppt/slideLayouts/_rels/slideLayout13.xml.rels><?xml version="1.0" encoding="UTF-8" standalone="yes"?>
<Relationships xmlns="http://schemas.openxmlformats.org/package/2006/relationships"><Relationship Id="rId9" Type="http://schemas.openxmlformats.org/officeDocument/2006/relationships/tags" Target="../tags/tag515.xml"/><Relationship Id="rId8" Type="http://schemas.openxmlformats.org/officeDocument/2006/relationships/tags" Target="../tags/tag514.xml"/><Relationship Id="rId7" Type="http://schemas.openxmlformats.org/officeDocument/2006/relationships/tags" Target="../tags/tag513.xml"/><Relationship Id="rId6" Type="http://schemas.openxmlformats.org/officeDocument/2006/relationships/tags" Target="../tags/tag512.xml"/><Relationship Id="rId59" Type="http://schemas.openxmlformats.org/officeDocument/2006/relationships/tags" Target="../tags/tag565.xml"/><Relationship Id="rId58" Type="http://schemas.openxmlformats.org/officeDocument/2006/relationships/tags" Target="../tags/tag564.xml"/><Relationship Id="rId57" Type="http://schemas.openxmlformats.org/officeDocument/2006/relationships/tags" Target="../tags/tag563.xml"/><Relationship Id="rId56" Type="http://schemas.openxmlformats.org/officeDocument/2006/relationships/tags" Target="../tags/tag562.xml"/><Relationship Id="rId55" Type="http://schemas.openxmlformats.org/officeDocument/2006/relationships/tags" Target="../tags/tag561.xml"/><Relationship Id="rId54" Type="http://schemas.openxmlformats.org/officeDocument/2006/relationships/tags" Target="../tags/tag560.xml"/><Relationship Id="rId53" Type="http://schemas.openxmlformats.org/officeDocument/2006/relationships/tags" Target="../tags/tag559.xml"/><Relationship Id="rId52" Type="http://schemas.openxmlformats.org/officeDocument/2006/relationships/tags" Target="../tags/tag558.xml"/><Relationship Id="rId51" Type="http://schemas.openxmlformats.org/officeDocument/2006/relationships/tags" Target="../tags/tag557.xml"/><Relationship Id="rId50" Type="http://schemas.openxmlformats.org/officeDocument/2006/relationships/tags" Target="../tags/tag556.xml"/><Relationship Id="rId5" Type="http://schemas.openxmlformats.org/officeDocument/2006/relationships/tags" Target="../tags/tag511.xml"/><Relationship Id="rId49" Type="http://schemas.openxmlformats.org/officeDocument/2006/relationships/tags" Target="../tags/tag555.xml"/><Relationship Id="rId48" Type="http://schemas.openxmlformats.org/officeDocument/2006/relationships/tags" Target="../tags/tag554.xml"/><Relationship Id="rId47" Type="http://schemas.openxmlformats.org/officeDocument/2006/relationships/tags" Target="../tags/tag553.xml"/><Relationship Id="rId46" Type="http://schemas.openxmlformats.org/officeDocument/2006/relationships/tags" Target="../tags/tag552.xml"/><Relationship Id="rId45" Type="http://schemas.openxmlformats.org/officeDocument/2006/relationships/tags" Target="../tags/tag551.xml"/><Relationship Id="rId44" Type="http://schemas.openxmlformats.org/officeDocument/2006/relationships/tags" Target="../tags/tag550.xml"/><Relationship Id="rId43" Type="http://schemas.openxmlformats.org/officeDocument/2006/relationships/tags" Target="../tags/tag549.xml"/><Relationship Id="rId42" Type="http://schemas.openxmlformats.org/officeDocument/2006/relationships/tags" Target="../tags/tag548.xml"/><Relationship Id="rId41" Type="http://schemas.openxmlformats.org/officeDocument/2006/relationships/tags" Target="../tags/tag547.xml"/><Relationship Id="rId40" Type="http://schemas.openxmlformats.org/officeDocument/2006/relationships/tags" Target="../tags/tag546.xml"/><Relationship Id="rId4" Type="http://schemas.openxmlformats.org/officeDocument/2006/relationships/tags" Target="../tags/tag510.xml"/><Relationship Id="rId39" Type="http://schemas.openxmlformats.org/officeDocument/2006/relationships/tags" Target="../tags/tag545.xml"/><Relationship Id="rId38" Type="http://schemas.openxmlformats.org/officeDocument/2006/relationships/tags" Target="../tags/tag544.xml"/><Relationship Id="rId37" Type="http://schemas.openxmlformats.org/officeDocument/2006/relationships/tags" Target="../tags/tag543.xml"/><Relationship Id="rId36" Type="http://schemas.openxmlformats.org/officeDocument/2006/relationships/tags" Target="../tags/tag542.xml"/><Relationship Id="rId35" Type="http://schemas.openxmlformats.org/officeDocument/2006/relationships/tags" Target="../tags/tag541.xml"/><Relationship Id="rId34" Type="http://schemas.openxmlformats.org/officeDocument/2006/relationships/tags" Target="../tags/tag540.xml"/><Relationship Id="rId33" Type="http://schemas.openxmlformats.org/officeDocument/2006/relationships/tags" Target="../tags/tag539.xml"/><Relationship Id="rId32" Type="http://schemas.openxmlformats.org/officeDocument/2006/relationships/tags" Target="../tags/tag538.xml"/><Relationship Id="rId31" Type="http://schemas.openxmlformats.org/officeDocument/2006/relationships/tags" Target="../tags/tag537.xml"/><Relationship Id="rId30" Type="http://schemas.openxmlformats.org/officeDocument/2006/relationships/tags" Target="../tags/tag536.xml"/><Relationship Id="rId3" Type="http://schemas.openxmlformats.org/officeDocument/2006/relationships/tags" Target="../tags/tag509.xml"/><Relationship Id="rId29" Type="http://schemas.openxmlformats.org/officeDocument/2006/relationships/tags" Target="../tags/tag535.xml"/><Relationship Id="rId28" Type="http://schemas.openxmlformats.org/officeDocument/2006/relationships/tags" Target="../tags/tag534.xml"/><Relationship Id="rId27" Type="http://schemas.openxmlformats.org/officeDocument/2006/relationships/tags" Target="../tags/tag533.xml"/><Relationship Id="rId26" Type="http://schemas.openxmlformats.org/officeDocument/2006/relationships/tags" Target="../tags/tag532.xml"/><Relationship Id="rId25" Type="http://schemas.openxmlformats.org/officeDocument/2006/relationships/tags" Target="../tags/tag531.xml"/><Relationship Id="rId24" Type="http://schemas.openxmlformats.org/officeDocument/2006/relationships/tags" Target="../tags/tag530.xml"/><Relationship Id="rId23" Type="http://schemas.openxmlformats.org/officeDocument/2006/relationships/tags" Target="../tags/tag529.xml"/><Relationship Id="rId22" Type="http://schemas.openxmlformats.org/officeDocument/2006/relationships/tags" Target="../tags/tag528.xml"/><Relationship Id="rId21" Type="http://schemas.openxmlformats.org/officeDocument/2006/relationships/tags" Target="../tags/tag527.xml"/><Relationship Id="rId20" Type="http://schemas.openxmlformats.org/officeDocument/2006/relationships/tags" Target="../tags/tag526.xml"/><Relationship Id="rId2" Type="http://schemas.openxmlformats.org/officeDocument/2006/relationships/tags" Target="../tags/tag508.xml"/><Relationship Id="rId19" Type="http://schemas.openxmlformats.org/officeDocument/2006/relationships/tags" Target="../tags/tag525.xml"/><Relationship Id="rId18" Type="http://schemas.openxmlformats.org/officeDocument/2006/relationships/tags" Target="../tags/tag524.xml"/><Relationship Id="rId17" Type="http://schemas.openxmlformats.org/officeDocument/2006/relationships/tags" Target="../tags/tag523.xml"/><Relationship Id="rId16" Type="http://schemas.openxmlformats.org/officeDocument/2006/relationships/tags" Target="../tags/tag522.xml"/><Relationship Id="rId15" Type="http://schemas.openxmlformats.org/officeDocument/2006/relationships/tags" Target="../tags/tag521.xml"/><Relationship Id="rId14" Type="http://schemas.openxmlformats.org/officeDocument/2006/relationships/tags" Target="../tags/tag520.xml"/><Relationship Id="rId13" Type="http://schemas.openxmlformats.org/officeDocument/2006/relationships/tags" Target="../tags/tag519.xml"/><Relationship Id="rId12" Type="http://schemas.openxmlformats.org/officeDocument/2006/relationships/tags" Target="../tags/tag518.xml"/><Relationship Id="rId11" Type="http://schemas.openxmlformats.org/officeDocument/2006/relationships/tags" Target="../tags/tag517.xml"/><Relationship Id="rId10" Type="http://schemas.openxmlformats.org/officeDocument/2006/relationships/tags" Target="../tags/tag516.xml"/><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9" Type="http://schemas.openxmlformats.org/officeDocument/2006/relationships/tags" Target="../tags/tag5738.xml"/><Relationship Id="rId8" Type="http://schemas.openxmlformats.org/officeDocument/2006/relationships/tags" Target="../tags/tag5737.xml"/><Relationship Id="rId7" Type="http://schemas.openxmlformats.org/officeDocument/2006/relationships/tags" Target="../tags/tag5736.xml"/><Relationship Id="rId6" Type="http://schemas.openxmlformats.org/officeDocument/2006/relationships/tags" Target="../tags/tag5735.xml"/><Relationship Id="rId57" Type="http://schemas.openxmlformats.org/officeDocument/2006/relationships/tags" Target="../tags/tag5786.xml"/><Relationship Id="rId56" Type="http://schemas.openxmlformats.org/officeDocument/2006/relationships/tags" Target="../tags/tag5785.xml"/><Relationship Id="rId55" Type="http://schemas.openxmlformats.org/officeDocument/2006/relationships/tags" Target="../tags/tag5784.xml"/><Relationship Id="rId54" Type="http://schemas.openxmlformats.org/officeDocument/2006/relationships/tags" Target="../tags/tag5783.xml"/><Relationship Id="rId53" Type="http://schemas.openxmlformats.org/officeDocument/2006/relationships/tags" Target="../tags/tag5782.xml"/><Relationship Id="rId52" Type="http://schemas.openxmlformats.org/officeDocument/2006/relationships/tags" Target="../tags/tag5781.xml"/><Relationship Id="rId51" Type="http://schemas.openxmlformats.org/officeDocument/2006/relationships/tags" Target="../tags/tag5780.xml"/><Relationship Id="rId50" Type="http://schemas.openxmlformats.org/officeDocument/2006/relationships/tags" Target="../tags/tag5779.xml"/><Relationship Id="rId5" Type="http://schemas.openxmlformats.org/officeDocument/2006/relationships/tags" Target="../tags/tag5734.xml"/><Relationship Id="rId49" Type="http://schemas.openxmlformats.org/officeDocument/2006/relationships/tags" Target="../tags/tag5778.xml"/><Relationship Id="rId48" Type="http://schemas.openxmlformats.org/officeDocument/2006/relationships/tags" Target="../tags/tag5777.xml"/><Relationship Id="rId47" Type="http://schemas.openxmlformats.org/officeDocument/2006/relationships/tags" Target="../tags/tag5776.xml"/><Relationship Id="rId46" Type="http://schemas.openxmlformats.org/officeDocument/2006/relationships/tags" Target="../tags/tag5775.xml"/><Relationship Id="rId45" Type="http://schemas.openxmlformats.org/officeDocument/2006/relationships/tags" Target="../tags/tag5774.xml"/><Relationship Id="rId44" Type="http://schemas.openxmlformats.org/officeDocument/2006/relationships/tags" Target="../tags/tag5773.xml"/><Relationship Id="rId43" Type="http://schemas.openxmlformats.org/officeDocument/2006/relationships/tags" Target="../tags/tag5772.xml"/><Relationship Id="rId42" Type="http://schemas.openxmlformats.org/officeDocument/2006/relationships/tags" Target="../tags/tag5771.xml"/><Relationship Id="rId41" Type="http://schemas.openxmlformats.org/officeDocument/2006/relationships/tags" Target="../tags/tag5770.xml"/><Relationship Id="rId40" Type="http://schemas.openxmlformats.org/officeDocument/2006/relationships/tags" Target="../tags/tag5769.xml"/><Relationship Id="rId4" Type="http://schemas.openxmlformats.org/officeDocument/2006/relationships/tags" Target="../tags/tag5733.xml"/><Relationship Id="rId39" Type="http://schemas.openxmlformats.org/officeDocument/2006/relationships/tags" Target="../tags/tag5768.xml"/><Relationship Id="rId38" Type="http://schemas.openxmlformats.org/officeDocument/2006/relationships/tags" Target="../tags/tag5767.xml"/><Relationship Id="rId37" Type="http://schemas.openxmlformats.org/officeDocument/2006/relationships/tags" Target="../tags/tag5766.xml"/><Relationship Id="rId36" Type="http://schemas.openxmlformats.org/officeDocument/2006/relationships/tags" Target="../tags/tag5765.xml"/><Relationship Id="rId35" Type="http://schemas.openxmlformats.org/officeDocument/2006/relationships/tags" Target="../tags/tag5764.xml"/><Relationship Id="rId34" Type="http://schemas.openxmlformats.org/officeDocument/2006/relationships/tags" Target="../tags/tag5763.xml"/><Relationship Id="rId33" Type="http://schemas.openxmlformats.org/officeDocument/2006/relationships/tags" Target="../tags/tag5762.xml"/><Relationship Id="rId32" Type="http://schemas.openxmlformats.org/officeDocument/2006/relationships/tags" Target="../tags/tag5761.xml"/><Relationship Id="rId31" Type="http://schemas.openxmlformats.org/officeDocument/2006/relationships/tags" Target="../tags/tag5760.xml"/><Relationship Id="rId30" Type="http://schemas.openxmlformats.org/officeDocument/2006/relationships/tags" Target="../tags/tag5759.xml"/><Relationship Id="rId3" Type="http://schemas.openxmlformats.org/officeDocument/2006/relationships/tags" Target="../tags/tag5732.xml"/><Relationship Id="rId29" Type="http://schemas.openxmlformats.org/officeDocument/2006/relationships/tags" Target="../tags/tag5758.xml"/><Relationship Id="rId28" Type="http://schemas.openxmlformats.org/officeDocument/2006/relationships/tags" Target="../tags/tag5757.xml"/><Relationship Id="rId27" Type="http://schemas.openxmlformats.org/officeDocument/2006/relationships/tags" Target="../tags/tag5756.xml"/><Relationship Id="rId26" Type="http://schemas.openxmlformats.org/officeDocument/2006/relationships/tags" Target="../tags/tag5755.xml"/><Relationship Id="rId25" Type="http://schemas.openxmlformats.org/officeDocument/2006/relationships/tags" Target="../tags/tag5754.xml"/><Relationship Id="rId24" Type="http://schemas.openxmlformats.org/officeDocument/2006/relationships/tags" Target="../tags/tag5753.xml"/><Relationship Id="rId23" Type="http://schemas.openxmlformats.org/officeDocument/2006/relationships/tags" Target="../tags/tag5752.xml"/><Relationship Id="rId22" Type="http://schemas.openxmlformats.org/officeDocument/2006/relationships/tags" Target="../tags/tag5751.xml"/><Relationship Id="rId21" Type="http://schemas.openxmlformats.org/officeDocument/2006/relationships/tags" Target="../tags/tag5750.xml"/><Relationship Id="rId20" Type="http://schemas.openxmlformats.org/officeDocument/2006/relationships/tags" Target="../tags/tag5749.xml"/><Relationship Id="rId2" Type="http://schemas.openxmlformats.org/officeDocument/2006/relationships/tags" Target="../tags/tag5731.xml"/><Relationship Id="rId19" Type="http://schemas.openxmlformats.org/officeDocument/2006/relationships/tags" Target="../tags/tag5748.xml"/><Relationship Id="rId18" Type="http://schemas.openxmlformats.org/officeDocument/2006/relationships/tags" Target="../tags/tag5747.xml"/><Relationship Id="rId17" Type="http://schemas.openxmlformats.org/officeDocument/2006/relationships/tags" Target="../tags/tag5746.xml"/><Relationship Id="rId16" Type="http://schemas.openxmlformats.org/officeDocument/2006/relationships/tags" Target="../tags/tag5745.xml"/><Relationship Id="rId15" Type="http://schemas.openxmlformats.org/officeDocument/2006/relationships/tags" Target="../tags/tag5744.xml"/><Relationship Id="rId14" Type="http://schemas.openxmlformats.org/officeDocument/2006/relationships/tags" Target="../tags/tag5743.xml"/><Relationship Id="rId13" Type="http://schemas.openxmlformats.org/officeDocument/2006/relationships/tags" Target="../tags/tag5742.xml"/><Relationship Id="rId12" Type="http://schemas.openxmlformats.org/officeDocument/2006/relationships/tags" Target="../tags/tag5741.xml"/><Relationship Id="rId11" Type="http://schemas.openxmlformats.org/officeDocument/2006/relationships/tags" Target="../tags/tag5740.xml"/><Relationship Id="rId10" Type="http://schemas.openxmlformats.org/officeDocument/2006/relationships/tags" Target="../tags/tag5739.xml"/><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9" Type="http://schemas.openxmlformats.org/officeDocument/2006/relationships/tags" Target="../tags/tag5794.xml"/><Relationship Id="rId8" Type="http://schemas.openxmlformats.org/officeDocument/2006/relationships/tags" Target="../tags/tag5793.xml"/><Relationship Id="rId7" Type="http://schemas.openxmlformats.org/officeDocument/2006/relationships/tags" Target="../tags/tag5792.xml"/><Relationship Id="rId6" Type="http://schemas.openxmlformats.org/officeDocument/2006/relationships/tags" Target="../tags/tag5791.xml"/><Relationship Id="rId58" Type="http://schemas.openxmlformats.org/officeDocument/2006/relationships/tags" Target="../tags/tag5843.xml"/><Relationship Id="rId57" Type="http://schemas.openxmlformats.org/officeDocument/2006/relationships/tags" Target="../tags/tag5842.xml"/><Relationship Id="rId56" Type="http://schemas.openxmlformats.org/officeDocument/2006/relationships/tags" Target="../tags/tag5841.xml"/><Relationship Id="rId55" Type="http://schemas.openxmlformats.org/officeDocument/2006/relationships/tags" Target="../tags/tag5840.xml"/><Relationship Id="rId54" Type="http://schemas.openxmlformats.org/officeDocument/2006/relationships/tags" Target="../tags/tag5839.xml"/><Relationship Id="rId53" Type="http://schemas.openxmlformats.org/officeDocument/2006/relationships/tags" Target="../tags/tag5838.xml"/><Relationship Id="rId52" Type="http://schemas.openxmlformats.org/officeDocument/2006/relationships/tags" Target="../tags/tag5837.xml"/><Relationship Id="rId51" Type="http://schemas.openxmlformats.org/officeDocument/2006/relationships/tags" Target="../tags/tag5836.xml"/><Relationship Id="rId50" Type="http://schemas.openxmlformats.org/officeDocument/2006/relationships/tags" Target="../tags/tag5835.xml"/><Relationship Id="rId5" Type="http://schemas.openxmlformats.org/officeDocument/2006/relationships/tags" Target="../tags/tag5790.xml"/><Relationship Id="rId49" Type="http://schemas.openxmlformats.org/officeDocument/2006/relationships/tags" Target="../tags/tag5834.xml"/><Relationship Id="rId48" Type="http://schemas.openxmlformats.org/officeDocument/2006/relationships/tags" Target="../tags/tag5833.xml"/><Relationship Id="rId47" Type="http://schemas.openxmlformats.org/officeDocument/2006/relationships/tags" Target="../tags/tag5832.xml"/><Relationship Id="rId46" Type="http://schemas.openxmlformats.org/officeDocument/2006/relationships/tags" Target="../tags/tag5831.xml"/><Relationship Id="rId45" Type="http://schemas.openxmlformats.org/officeDocument/2006/relationships/tags" Target="../tags/tag5830.xml"/><Relationship Id="rId44" Type="http://schemas.openxmlformats.org/officeDocument/2006/relationships/tags" Target="../tags/tag5829.xml"/><Relationship Id="rId43" Type="http://schemas.openxmlformats.org/officeDocument/2006/relationships/tags" Target="../tags/tag5828.xml"/><Relationship Id="rId42" Type="http://schemas.openxmlformats.org/officeDocument/2006/relationships/tags" Target="../tags/tag5827.xml"/><Relationship Id="rId41" Type="http://schemas.openxmlformats.org/officeDocument/2006/relationships/tags" Target="../tags/tag5826.xml"/><Relationship Id="rId40" Type="http://schemas.openxmlformats.org/officeDocument/2006/relationships/tags" Target="../tags/tag5825.xml"/><Relationship Id="rId4" Type="http://schemas.openxmlformats.org/officeDocument/2006/relationships/tags" Target="../tags/tag5789.xml"/><Relationship Id="rId39" Type="http://schemas.openxmlformats.org/officeDocument/2006/relationships/tags" Target="../tags/tag5824.xml"/><Relationship Id="rId38" Type="http://schemas.openxmlformats.org/officeDocument/2006/relationships/tags" Target="../tags/tag5823.xml"/><Relationship Id="rId37" Type="http://schemas.openxmlformats.org/officeDocument/2006/relationships/tags" Target="../tags/tag5822.xml"/><Relationship Id="rId36" Type="http://schemas.openxmlformats.org/officeDocument/2006/relationships/tags" Target="../tags/tag5821.xml"/><Relationship Id="rId35" Type="http://schemas.openxmlformats.org/officeDocument/2006/relationships/tags" Target="../tags/tag5820.xml"/><Relationship Id="rId34" Type="http://schemas.openxmlformats.org/officeDocument/2006/relationships/tags" Target="../tags/tag5819.xml"/><Relationship Id="rId33" Type="http://schemas.openxmlformats.org/officeDocument/2006/relationships/tags" Target="../tags/tag5818.xml"/><Relationship Id="rId32" Type="http://schemas.openxmlformats.org/officeDocument/2006/relationships/tags" Target="../tags/tag5817.xml"/><Relationship Id="rId31" Type="http://schemas.openxmlformats.org/officeDocument/2006/relationships/tags" Target="../tags/tag5816.xml"/><Relationship Id="rId30" Type="http://schemas.openxmlformats.org/officeDocument/2006/relationships/tags" Target="../tags/tag5815.xml"/><Relationship Id="rId3" Type="http://schemas.openxmlformats.org/officeDocument/2006/relationships/tags" Target="../tags/tag5788.xml"/><Relationship Id="rId29" Type="http://schemas.openxmlformats.org/officeDocument/2006/relationships/tags" Target="../tags/tag5814.xml"/><Relationship Id="rId28" Type="http://schemas.openxmlformats.org/officeDocument/2006/relationships/tags" Target="../tags/tag5813.xml"/><Relationship Id="rId27" Type="http://schemas.openxmlformats.org/officeDocument/2006/relationships/tags" Target="../tags/tag5812.xml"/><Relationship Id="rId26" Type="http://schemas.openxmlformats.org/officeDocument/2006/relationships/tags" Target="../tags/tag5811.xml"/><Relationship Id="rId25" Type="http://schemas.openxmlformats.org/officeDocument/2006/relationships/tags" Target="../tags/tag5810.xml"/><Relationship Id="rId24" Type="http://schemas.openxmlformats.org/officeDocument/2006/relationships/tags" Target="../tags/tag5809.xml"/><Relationship Id="rId23" Type="http://schemas.openxmlformats.org/officeDocument/2006/relationships/tags" Target="../tags/tag5808.xml"/><Relationship Id="rId22" Type="http://schemas.openxmlformats.org/officeDocument/2006/relationships/tags" Target="../tags/tag5807.xml"/><Relationship Id="rId21" Type="http://schemas.openxmlformats.org/officeDocument/2006/relationships/tags" Target="../tags/tag5806.xml"/><Relationship Id="rId20" Type="http://schemas.openxmlformats.org/officeDocument/2006/relationships/tags" Target="../tags/tag5805.xml"/><Relationship Id="rId2" Type="http://schemas.openxmlformats.org/officeDocument/2006/relationships/tags" Target="../tags/tag5787.xml"/><Relationship Id="rId19" Type="http://schemas.openxmlformats.org/officeDocument/2006/relationships/tags" Target="../tags/tag5804.xml"/><Relationship Id="rId18" Type="http://schemas.openxmlformats.org/officeDocument/2006/relationships/tags" Target="../tags/tag5803.xml"/><Relationship Id="rId17" Type="http://schemas.openxmlformats.org/officeDocument/2006/relationships/tags" Target="../tags/tag5802.xml"/><Relationship Id="rId16" Type="http://schemas.openxmlformats.org/officeDocument/2006/relationships/tags" Target="../tags/tag5801.xml"/><Relationship Id="rId15" Type="http://schemas.openxmlformats.org/officeDocument/2006/relationships/tags" Target="../tags/tag5800.xml"/><Relationship Id="rId14" Type="http://schemas.openxmlformats.org/officeDocument/2006/relationships/tags" Target="../tags/tag5799.xml"/><Relationship Id="rId13" Type="http://schemas.openxmlformats.org/officeDocument/2006/relationships/tags" Target="../tags/tag5798.xml"/><Relationship Id="rId12" Type="http://schemas.openxmlformats.org/officeDocument/2006/relationships/tags" Target="../tags/tag5797.xml"/><Relationship Id="rId11" Type="http://schemas.openxmlformats.org/officeDocument/2006/relationships/tags" Target="../tags/tag5796.xml"/><Relationship Id="rId10" Type="http://schemas.openxmlformats.org/officeDocument/2006/relationships/tags" Target="../tags/tag5795.xml"/><Relationship Id="rId1" Type="http://schemas.openxmlformats.org/officeDocument/2006/relationships/slideMaster" Target="../slideMasters/slideMaster7.xml"/></Relationships>
</file>

<file path=ppt/slideLayouts/_rels/slideLayout132.xml.rels><?xml version="1.0" encoding="UTF-8" standalone="yes"?>
<Relationships xmlns="http://schemas.openxmlformats.org/package/2006/relationships"><Relationship Id="rId9" Type="http://schemas.openxmlformats.org/officeDocument/2006/relationships/tags" Target="../tags/tag5851.xml"/><Relationship Id="rId8" Type="http://schemas.openxmlformats.org/officeDocument/2006/relationships/tags" Target="../tags/tag5850.xml"/><Relationship Id="rId7" Type="http://schemas.openxmlformats.org/officeDocument/2006/relationships/tags" Target="../tags/tag5849.xml"/><Relationship Id="rId6" Type="http://schemas.openxmlformats.org/officeDocument/2006/relationships/tags" Target="../tags/tag5848.xml"/><Relationship Id="rId58" Type="http://schemas.openxmlformats.org/officeDocument/2006/relationships/tags" Target="../tags/tag5900.xml"/><Relationship Id="rId57" Type="http://schemas.openxmlformats.org/officeDocument/2006/relationships/tags" Target="../tags/tag5899.xml"/><Relationship Id="rId56" Type="http://schemas.openxmlformats.org/officeDocument/2006/relationships/tags" Target="../tags/tag5898.xml"/><Relationship Id="rId55" Type="http://schemas.openxmlformats.org/officeDocument/2006/relationships/tags" Target="../tags/tag5897.xml"/><Relationship Id="rId54" Type="http://schemas.openxmlformats.org/officeDocument/2006/relationships/tags" Target="../tags/tag5896.xml"/><Relationship Id="rId53" Type="http://schemas.openxmlformats.org/officeDocument/2006/relationships/tags" Target="../tags/tag5895.xml"/><Relationship Id="rId52" Type="http://schemas.openxmlformats.org/officeDocument/2006/relationships/tags" Target="../tags/tag5894.xml"/><Relationship Id="rId51" Type="http://schemas.openxmlformats.org/officeDocument/2006/relationships/tags" Target="../tags/tag5893.xml"/><Relationship Id="rId50" Type="http://schemas.openxmlformats.org/officeDocument/2006/relationships/tags" Target="../tags/tag5892.xml"/><Relationship Id="rId5" Type="http://schemas.openxmlformats.org/officeDocument/2006/relationships/tags" Target="../tags/tag5847.xml"/><Relationship Id="rId49" Type="http://schemas.openxmlformats.org/officeDocument/2006/relationships/tags" Target="../tags/tag5891.xml"/><Relationship Id="rId48" Type="http://schemas.openxmlformats.org/officeDocument/2006/relationships/tags" Target="../tags/tag5890.xml"/><Relationship Id="rId47" Type="http://schemas.openxmlformats.org/officeDocument/2006/relationships/tags" Target="../tags/tag5889.xml"/><Relationship Id="rId46" Type="http://schemas.openxmlformats.org/officeDocument/2006/relationships/tags" Target="../tags/tag5888.xml"/><Relationship Id="rId45" Type="http://schemas.openxmlformats.org/officeDocument/2006/relationships/tags" Target="../tags/tag5887.xml"/><Relationship Id="rId44" Type="http://schemas.openxmlformats.org/officeDocument/2006/relationships/tags" Target="../tags/tag5886.xml"/><Relationship Id="rId43" Type="http://schemas.openxmlformats.org/officeDocument/2006/relationships/tags" Target="../tags/tag5885.xml"/><Relationship Id="rId42" Type="http://schemas.openxmlformats.org/officeDocument/2006/relationships/tags" Target="../tags/tag5884.xml"/><Relationship Id="rId41" Type="http://schemas.openxmlformats.org/officeDocument/2006/relationships/tags" Target="../tags/tag5883.xml"/><Relationship Id="rId40" Type="http://schemas.openxmlformats.org/officeDocument/2006/relationships/tags" Target="../tags/tag5882.xml"/><Relationship Id="rId4" Type="http://schemas.openxmlformats.org/officeDocument/2006/relationships/tags" Target="../tags/tag5846.xml"/><Relationship Id="rId39" Type="http://schemas.openxmlformats.org/officeDocument/2006/relationships/tags" Target="../tags/tag5881.xml"/><Relationship Id="rId38" Type="http://schemas.openxmlformats.org/officeDocument/2006/relationships/tags" Target="../tags/tag5880.xml"/><Relationship Id="rId37" Type="http://schemas.openxmlformats.org/officeDocument/2006/relationships/tags" Target="../tags/tag5879.xml"/><Relationship Id="rId36" Type="http://schemas.openxmlformats.org/officeDocument/2006/relationships/tags" Target="../tags/tag5878.xml"/><Relationship Id="rId35" Type="http://schemas.openxmlformats.org/officeDocument/2006/relationships/tags" Target="../tags/tag5877.xml"/><Relationship Id="rId34" Type="http://schemas.openxmlformats.org/officeDocument/2006/relationships/tags" Target="../tags/tag5876.xml"/><Relationship Id="rId33" Type="http://schemas.openxmlformats.org/officeDocument/2006/relationships/tags" Target="../tags/tag5875.xml"/><Relationship Id="rId32" Type="http://schemas.openxmlformats.org/officeDocument/2006/relationships/tags" Target="../tags/tag5874.xml"/><Relationship Id="rId31" Type="http://schemas.openxmlformats.org/officeDocument/2006/relationships/tags" Target="../tags/tag5873.xml"/><Relationship Id="rId30" Type="http://schemas.openxmlformats.org/officeDocument/2006/relationships/tags" Target="../tags/tag5872.xml"/><Relationship Id="rId3" Type="http://schemas.openxmlformats.org/officeDocument/2006/relationships/tags" Target="../tags/tag5845.xml"/><Relationship Id="rId29" Type="http://schemas.openxmlformats.org/officeDocument/2006/relationships/tags" Target="../tags/tag5871.xml"/><Relationship Id="rId28" Type="http://schemas.openxmlformats.org/officeDocument/2006/relationships/tags" Target="../tags/tag5870.xml"/><Relationship Id="rId27" Type="http://schemas.openxmlformats.org/officeDocument/2006/relationships/tags" Target="../tags/tag5869.xml"/><Relationship Id="rId26" Type="http://schemas.openxmlformats.org/officeDocument/2006/relationships/tags" Target="../tags/tag5868.xml"/><Relationship Id="rId25" Type="http://schemas.openxmlformats.org/officeDocument/2006/relationships/tags" Target="../tags/tag5867.xml"/><Relationship Id="rId24" Type="http://schemas.openxmlformats.org/officeDocument/2006/relationships/tags" Target="../tags/tag5866.xml"/><Relationship Id="rId23" Type="http://schemas.openxmlformats.org/officeDocument/2006/relationships/tags" Target="../tags/tag5865.xml"/><Relationship Id="rId22" Type="http://schemas.openxmlformats.org/officeDocument/2006/relationships/tags" Target="../tags/tag5864.xml"/><Relationship Id="rId21" Type="http://schemas.openxmlformats.org/officeDocument/2006/relationships/tags" Target="../tags/tag5863.xml"/><Relationship Id="rId20" Type="http://schemas.openxmlformats.org/officeDocument/2006/relationships/tags" Target="../tags/tag5862.xml"/><Relationship Id="rId2" Type="http://schemas.openxmlformats.org/officeDocument/2006/relationships/tags" Target="../tags/tag5844.xml"/><Relationship Id="rId19" Type="http://schemas.openxmlformats.org/officeDocument/2006/relationships/tags" Target="../tags/tag5861.xml"/><Relationship Id="rId18" Type="http://schemas.openxmlformats.org/officeDocument/2006/relationships/tags" Target="../tags/tag5860.xml"/><Relationship Id="rId17" Type="http://schemas.openxmlformats.org/officeDocument/2006/relationships/tags" Target="../tags/tag5859.xml"/><Relationship Id="rId16" Type="http://schemas.openxmlformats.org/officeDocument/2006/relationships/tags" Target="../tags/tag5858.xml"/><Relationship Id="rId15" Type="http://schemas.openxmlformats.org/officeDocument/2006/relationships/tags" Target="../tags/tag5857.xml"/><Relationship Id="rId14" Type="http://schemas.openxmlformats.org/officeDocument/2006/relationships/tags" Target="../tags/tag5856.xml"/><Relationship Id="rId13" Type="http://schemas.openxmlformats.org/officeDocument/2006/relationships/tags" Target="../tags/tag5855.xml"/><Relationship Id="rId12" Type="http://schemas.openxmlformats.org/officeDocument/2006/relationships/tags" Target="../tags/tag5854.xml"/><Relationship Id="rId11" Type="http://schemas.openxmlformats.org/officeDocument/2006/relationships/tags" Target="../tags/tag5853.xml"/><Relationship Id="rId10" Type="http://schemas.openxmlformats.org/officeDocument/2006/relationships/tags" Target="../tags/tag5852.xml"/><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9" Type="http://schemas.openxmlformats.org/officeDocument/2006/relationships/tags" Target="../tags/tag5908.xml"/><Relationship Id="rId8" Type="http://schemas.openxmlformats.org/officeDocument/2006/relationships/tags" Target="../tags/tag5907.xml"/><Relationship Id="rId7" Type="http://schemas.openxmlformats.org/officeDocument/2006/relationships/tags" Target="../tags/tag5906.xml"/><Relationship Id="rId6" Type="http://schemas.openxmlformats.org/officeDocument/2006/relationships/tags" Target="../tags/tag5905.xml"/><Relationship Id="rId58" Type="http://schemas.openxmlformats.org/officeDocument/2006/relationships/tags" Target="../tags/tag5957.xml"/><Relationship Id="rId57" Type="http://schemas.openxmlformats.org/officeDocument/2006/relationships/tags" Target="../tags/tag5956.xml"/><Relationship Id="rId56" Type="http://schemas.openxmlformats.org/officeDocument/2006/relationships/tags" Target="../tags/tag5955.xml"/><Relationship Id="rId55" Type="http://schemas.openxmlformats.org/officeDocument/2006/relationships/tags" Target="../tags/tag5954.xml"/><Relationship Id="rId54" Type="http://schemas.openxmlformats.org/officeDocument/2006/relationships/tags" Target="../tags/tag5953.xml"/><Relationship Id="rId53" Type="http://schemas.openxmlformats.org/officeDocument/2006/relationships/tags" Target="../tags/tag5952.xml"/><Relationship Id="rId52" Type="http://schemas.openxmlformats.org/officeDocument/2006/relationships/tags" Target="../tags/tag5951.xml"/><Relationship Id="rId51" Type="http://schemas.openxmlformats.org/officeDocument/2006/relationships/tags" Target="../tags/tag5950.xml"/><Relationship Id="rId50" Type="http://schemas.openxmlformats.org/officeDocument/2006/relationships/tags" Target="../tags/tag5949.xml"/><Relationship Id="rId5" Type="http://schemas.openxmlformats.org/officeDocument/2006/relationships/tags" Target="../tags/tag5904.xml"/><Relationship Id="rId49" Type="http://schemas.openxmlformats.org/officeDocument/2006/relationships/tags" Target="../tags/tag5948.xml"/><Relationship Id="rId48" Type="http://schemas.openxmlformats.org/officeDocument/2006/relationships/tags" Target="../tags/tag5947.xml"/><Relationship Id="rId47" Type="http://schemas.openxmlformats.org/officeDocument/2006/relationships/tags" Target="../tags/tag5946.xml"/><Relationship Id="rId46" Type="http://schemas.openxmlformats.org/officeDocument/2006/relationships/tags" Target="../tags/tag5945.xml"/><Relationship Id="rId45" Type="http://schemas.openxmlformats.org/officeDocument/2006/relationships/tags" Target="../tags/tag5944.xml"/><Relationship Id="rId44" Type="http://schemas.openxmlformats.org/officeDocument/2006/relationships/tags" Target="../tags/tag5943.xml"/><Relationship Id="rId43" Type="http://schemas.openxmlformats.org/officeDocument/2006/relationships/tags" Target="../tags/tag5942.xml"/><Relationship Id="rId42" Type="http://schemas.openxmlformats.org/officeDocument/2006/relationships/tags" Target="../tags/tag5941.xml"/><Relationship Id="rId41" Type="http://schemas.openxmlformats.org/officeDocument/2006/relationships/tags" Target="../tags/tag5940.xml"/><Relationship Id="rId40" Type="http://schemas.openxmlformats.org/officeDocument/2006/relationships/tags" Target="../tags/tag5939.xml"/><Relationship Id="rId4" Type="http://schemas.openxmlformats.org/officeDocument/2006/relationships/tags" Target="../tags/tag5903.xml"/><Relationship Id="rId39" Type="http://schemas.openxmlformats.org/officeDocument/2006/relationships/tags" Target="../tags/tag5938.xml"/><Relationship Id="rId38" Type="http://schemas.openxmlformats.org/officeDocument/2006/relationships/tags" Target="../tags/tag5937.xml"/><Relationship Id="rId37" Type="http://schemas.openxmlformats.org/officeDocument/2006/relationships/tags" Target="../tags/tag5936.xml"/><Relationship Id="rId36" Type="http://schemas.openxmlformats.org/officeDocument/2006/relationships/tags" Target="../tags/tag5935.xml"/><Relationship Id="rId35" Type="http://schemas.openxmlformats.org/officeDocument/2006/relationships/tags" Target="../tags/tag5934.xml"/><Relationship Id="rId34" Type="http://schemas.openxmlformats.org/officeDocument/2006/relationships/tags" Target="../tags/tag5933.xml"/><Relationship Id="rId33" Type="http://schemas.openxmlformats.org/officeDocument/2006/relationships/tags" Target="../tags/tag5932.xml"/><Relationship Id="rId32" Type="http://schemas.openxmlformats.org/officeDocument/2006/relationships/tags" Target="../tags/tag5931.xml"/><Relationship Id="rId31" Type="http://schemas.openxmlformats.org/officeDocument/2006/relationships/tags" Target="../tags/tag5930.xml"/><Relationship Id="rId30" Type="http://schemas.openxmlformats.org/officeDocument/2006/relationships/tags" Target="../tags/tag5929.xml"/><Relationship Id="rId3" Type="http://schemas.openxmlformats.org/officeDocument/2006/relationships/tags" Target="../tags/tag5902.xml"/><Relationship Id="rId29" Type="http://schemas.openxmlformats.org/officeDocument/2006/relationships/tags" Target="../tags/tag5928.xml"/><Relationship Id="rId28" Type="http://schemas.openxmlformats.org/officeDocument/2006/relationships/tags" Target="../tags/tag5927.xml"/><Relationship Id="rId27" Type="http://schemas.openxmlformats.org/officeDocument/2006/relationships/tags" Target="../tags/tag5926.xml"/><Relationship Id="rId26" Type="http://schemas.openxmlformats.org/officeDocument/2006/relationships/tags" Target="../tags/tag5925.xml"/><Relationship Id="rId25" Type="http://schemas.openxmlformats.org/officeDocument/2006/relationships/tags" Target="../tags/tag5924.xml"/><Relationship Id="rId24" Type="http://schemas.openxmlformats.org/officeDocument/2006/relationships/tags" Target="../tags/tag5923.xml"/><Relationship Id="rId23" Type="http://schemas.openxmlformats.org/officeDocument/2006/relationships/tags" Target="../tags/tag5922.xml"/><Relationship Id="rId22" Type="http://schemas.openxmlformats.org/officeDocument/2006/relationships/tags" Target="../tags/tag5921.xml"/><Relationship Id="rId21" Type="http://schemas.openxmlformats.org/officeDocument/2006/relationships/tags" Target="../tags/tag5920.xml"/><Relationship Id="rId20" Type="http://schemas.openxmlformats.org/officeDocument/2006/relationships/tags" Target="../tags/tag5919.xml"/><Relationship Id="rId2" Type="http://schemas.openxmlformats.org/officeDocument/2006/relationships/tags" Target="../tags/tag5901.xml"/><Relationship Id="rId19" Type="http://schemas.openxmlformats.org/officeDocument/2006/relationships/tags" Target="../tags/tag5918.xml"/><Relationship Id="rId18" Type="http://schemas.openxmlformats.org/officeDocument/2006/relationships/tags" Target="../tags/tag5917.xml"/><Relationship Id="rId17" Type="http://schemas.openxmlformats.org/officeDocument/2006/relationships/tags" Target="../tags/tag5916.xml"/><Relationship Id="rId16" Type="http://schemas.openxmlformats.org/officeDocument/2006/relationships/tags" Target="../tags/tag5915.xml"/><Relationship Id="rId15" Type="http://schemas.openxmlformats.org/officeDocument/2006/relationships/tags" Target="../tags/tag5914.xml"/><Relationship Id="rId14" Type="http://schemas.openxmlformats.org/officeDocument/2006/relationships/tags" Target="../tags/tag5913.xml"/><Relationship Id="rId13" Type="http://schemas.openxmlformats.org/officeDocument/2006/relationships/tags" Target="../tags/tag5912.xml"/><Relationship Id="rId12" Type="http://schemas.openxmlformats.org/officeDocument/2006/relationships/tags" Target="../tags/tag5911.xml"/><Relationship Id="rId11" Type="http://schemas.openxmlformats.org/officeDocument/2006/relationships/tags" Target="../tags/tag5910.xml"/><Relationship Id="rId10" Type="http://schemas.openxmlformats.org/officeDocument/2006/relationships/tags" Target="../tags/tag5909.xml"/><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9" Type="http://schemas.openxmlformats.org/officeDocument/2006/relationships/tags" Target="../tags/tag5965.xml"/><Relationship Id="rId8" Type="http://schemas.openxmlformats.org/officeDocument/2006/relationships/tags" Target="../tags/tag5964.xml"/><Relationship Id="rId7" Type="http://schemas.openxmlformats.org/officeDocument/2006/relationships/tags" Target="../tags/tag5963.xml"/><Relationship Id="rId6" Type="http://schemas.openxmlformats.org/officeDocument/2006/relationships/tags" Target="../tags/tag5962.xml"/><Relationship Id="rId53" Type="http://schemas.openxmlformats.org/officeDocument/2006/relationships/tags" Target="../tags/tag6009.xml"/><Relationship Id="rId52" Type="http://schemas.openxmlformats.org/officeDocument/2006/relationships/tags" Target="../tags/tag6008.xml"/><Relationship Id="rId51" Type="http://schemas.openxmlformats.org/officeDocument/2006/relationships/tags" Target="../tags/tag6007.xml"/><Relationship Id="rId50" Type="http://schemas.openxmlformats.org/officeDocument/2006/relationships/tags" Target="../tags/tag6006.xml"/><Relationship Id="rId5" Type="http://schemas.openxmlformats.org/officeDocument/2006/relationships/tags" Target="../tags/tag5961.xml"/><Relationship Id="rId49" Type="http://schemas.openxmlformats.org/officeDocument/2006/relationships/tags" Target="../tags/tag6005.xml"/><Relationship Id="rId48" Type="http://schemas.openxmlformats.org/officeDocument/2006/relationships/tags" Target="../tags/tag6004.xml"/><Relationship Id="rId47" Type="http://schemas.openxmlformats.org/officeDocument/2006/relationships/tags" Target="../tags/tag6003.xml"/><Relationship Id="rId46" Type="http://schemas.openxmlformats.org/officeDocument/2006/relationships/tags" Target="../tags/tag6002.xml"/><Relationship Id="rId45" Type="http://schemas.openxmlformats.org/officeDocument/2006/relationships/tags" Target="../tags/tag6001.xml"/><Relationship Id="rId44" Type="http://schemas.openxmlformats.org/officeDocument/2006/relationships/tags" Target="../tags/tag6000.xml"/><Relationship Id="rId43" Type="http://schemas.openxmlformats.org/officeDocument/2006/relationships/tags" Target="../tags/tag5999.xml"/><Relationship Id="rId42" Type="http://schemas.openxmlformats.org/officeDocument/2006/relationships/tags" Target="../tags/tag5998.xml"/><Relationship Id="rId41" Type="http://schemas.openxmlformats.org/officeDocument/2006/relationships/tags" Target="../tags/tag5997.xml"/><Relationship Id="rId40" Type="http://schemas.openxmlformats.org/officeDocument/2006/relationships/tags" Target="../tags/tag5996.xml"/><Relationship Id="rId4" Type="http://schemas.openxmlformats.org/officeDocument/2006/relationships/tags" Target="../tags/tag5960.xml"/><Relationship Id="rId39" Type="http://schemas.openxmlformats.org/officeDocument/2006/relationships/tags" Target="../tags/tag5995.xml"/><Relationship Id="rId38" Type="http://schemas.openxmlformats.org/officeDocument/2006/relationships/tags" Target="../tags/tag5994.xml"/><Relationship Id="rId37" Type="http://schemas.openxmlformats.org/officeDocument/2006/relationships/tags" Target="../tags/tag5993.xml"/><Relationship Id="rId36" Type="http://schemas.openxmlformats.org/officeDocument/2006/relationships/tags" Target="../tags/tag5992.xml"/><Relationship Id="rId35" Type="http://schemas.openxmlformats.org/officeDocument/2006/relationships/tags" Target="../tags/tag5991.xml"/><Relationship Id="rId34" Type="http://schemas.openxmlformats.org/officeDocument/2006/relationships/tags" Target="../tags/tag5990.xml"/><Relationship Id="rId33" Type="http://schemas.openxmlformats.org/officeDocument/2006/relationships/tags" Target="../tags/tag5989.xml"/><Relationship Id="rId32" Type="http://schemas.openxmlformats.org/officeDocument/2006/relationships/tags" Target="../tags/tag5988.xml"/><Relationship Id="rId31" Type="http://schemas.openxmlformats.org/officeDocument/2006/relationships/tags" Target="../tags/tag5987.xml"/><Relationship Id="rId30" Type="http://schemas.openxmlformats.org/officeDocument/2006/relationships/tags" Target="../tags/tag5986.xml"/><Relationship Id="rId3" Type="http://schemas.openxmlformats.org/officeDocument/2006/relationships/tags" Target="../tags/tag5959.xml"/><Relationship Id="rId29" Type="http://schemas.openxmlformats.org/officeDocument/2006/relationships/tags" Target="../tags/tag5985.xml"/><Relationship Id="rId28" Type="http://schemas.openxmlformats.org/officeDocument/2006/relationships/tags" Target="../tags/tag5984.xml"/><Relationship Id="rId27" Type="http://schemas.openxmlformats.org/officeDocument/2006/relationships/tags" Target="../tags/tag5983.xml"/><Relationship Id="rId26" Type="http://schemas.openxmlformats.org/officeDocument/2006/relationships/tags" Target="../tags/tag5982.xml"/><Relationship Id="rId25" Type="http://schemas.openxmlformats.org/officeDocument/2006/relationships/tags" Target="../tags/tag5981.xml"/><Relationship Id="rId24" Type="http://schemas.openxmlformats.org/officeDocument/2006/relationships/tags" Target="../tags/tag5980.xml"/><Relationship Id="rId23" Type="http://schemas.openxmlformats.org/officeDocument/2006/relationships/tags" Target="../tags/tag5979.xml"/><Relationship Id="rId22" Type="http://schemas.openxmlformats.org/officeDocument/2006/relationships/tags" Target="../tags/tag5978.xml"/><Relationship Id="rId21" Type="http://schemas.openxmlformats.org/officeDocument/2006/relationships/tags" Target="../tags/tag5977.xml"/><Relationship Id="rId20" Type="http://schemas.openxmlformats.org/officeDocument/2006/relationships/tags" Target="../tags/tag5976.xml"/><Relationship Id="rId2" Type="http://schemas.openxmlformats.org/officeDocument/2006/relationships/tags" Target="../tags/tag5958.xml"/><Relationship Id="rId19" Type="http://schemas.openxmlformats.org/officeDocument/2006/relationships/tags" Target="../tags/tag5975.xml"/><Relationship Id="rId18" Type="http://schemas.openxmlformats.org/officeDocument/2006/relationships/tags" Target="../tags/tag5974.xml"/><Relationship Id="rId17" Type="http://schemas.openxmlformats.org/officeDocument/2006/relationships/tags" Target="../tags/tag5973.xml"/><Relationship Id="rId16" Type="http://schemas.openxmlformats.org/officeDocument/2006/relationships/tags" Target="../tags/tag5972.xml"/><Relationship Id="rId15" Type="http://schemas.openxmlformats.org/officeDocument/2006/relationships/tags" Target="../tags/tag5971.xml"/><Relationship Id="rId14" Type="http://schemas.openxmlformats.org/officeDocument/2006/relationships/tags" Target="../tags/tag5970.xml"/><Relationship Id="rId13" Type="http://schemas.openxmlformats.org/officeDocument/2006/relationships/tags" Target="../tags/tag5969.xml"/><Relationship Id="rId12" Type="http://schemas.openxmlformats.org/officeDocument/2006/relationships/tags" Target="../tags/tag5968.xml"/><Relationship Id="rId11" Type="http://schemas.openxmlformats.org/officeDocument/2006/relationships/tags" Target="../tags/tag5967.xml"/><Relationship Id="rId10" Type="http://schemas.openxmlformats.org/officeDocument/2006/relationships/tags" Target="../tags/tag5966.xml"/><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9" Type="http://schemas.openxmlformats.org/officeDocument/2006/relationships/tags" Target="../tags/tag6017.xml"/><Relationship Id="rId8" Type="http://schemas.openxmlformats.org/officeDocument/2006/relationships/tags" Target="../tags/tag6016.xml"/><Relationship Id="rId7" Type="http://schemas.openxmlformats.org/officeDocument/2006/relationships/tags" Target="../tags/tag6015.xml"/><Relationship Id="rId6" Type="http://schemas.openxmlformats.org/officeDocument/2006/relationships/tags" Target="../tags/tag6014.xml"/><Relationship Id="rId59" Type="http://schemas.openxmlformats.org/officeDocument/2006/relationships/tags" Target="../tags/tag6067.xml"/><Relationship Id="rId58" Type="http://schemas.openxmlformats.org/officeDocument/2006/relationships/tags" Target="../tags/tag6066.xml"/><Relationship Id="rId57" Type="http://schemas.openxmlformats.org/officeDocument/2006/relationships/tags" Target="../tags/tag6065.xml"/><Relationship Id="rId56" Type="http://schemas.openxmlformats.org/officeDocument/2006/relationships/tags" Target="../tags/tag6064.xml"/><Relationship Id="rId55" Type="http://schemas.openxmlformats.org/officeDocument/2006/relationships/tags" Target="../tags/tag6063.xml"/><Relationship Id="rId54" Type="http://schemas.openxmlformats.org/officeDocument/2006/relationships/tags" Target="../tags/tag6062.xml"/><Relationship Id="rId53" Type="http://schemas.openxmlformats.org/officeDocument/2006/relationships/tags" Target="../tags/tag6061.xml"/><Relationship Id="rId52" Type="http://schemas.openxmlformats.org/officeDocument/2006/relationships/tags" Target="../tags/tag6060.xml"/><Relationship Id="rId51" Type="http://schemas.openxmlformats.org/officeDocument/2006/relationships/tags" Target="../tags/tag6059.xml"/><Relationship Id="rId50" Type="http://schemas.openxmlformats.org/officeDocument/2006/relationships/tags" Target="../tags/tag6058.xml"/><Relationship Id="rId5" Type="http://schemas.openxmlformats.org/officeDocument/2006/relationships/tags" Target="../tags/tag6013.xml"/><Relationship Id="rId49" Type="http://schemas.openxmlformats.org/officeDocument/2006/relationships/tags" Target="../tags/tag6057.xml"/><Relationship Id="rId48" Type="http://schemas.openxmlformats.org/officeDocument/2006/relationships/tags" Target="../tags/tag6056.xml"/><Relationship Id="rId47" Type="http://schemas.openxmlformats.org/officeDocument/2006/relationships/tags" Target="../tags/tag6055.xml"/><Relationship Id="rId46" Type="http://schemas.openxmlformats.org/officeDocument/2006/relationships/tags" Target="../tags/tag6054.xml"/><Relationship Id="rId45" Type="http://schemas.openxmlformats.org/officeDocument/2006/relationships/tags" Target="../tags/tag6053.xml"/><Relationship Id="rId44" Type="http://schemas.openxmlformats.org/officeDocument/2006/relationships/tags" Target="../tags/tag6052.xml"/><Relationship Id="rId43" Type="http://schemas.openxmlformats.org/officeDocument/2006/relationships/tags" Target="../tags/tag6051.xml"/><Relationship Id="rId42" Type="http://schemas.openxmlformats.org/officeDocument/2006/relationships/tags" Target="../tags/tag6050.xml"/><Relationship Id="rId41" Type="http://schemas.openxmlformats.org/officeDocument/2006/relationships/tags" Target="../tags/tag6049.xml"/><Relationship Id="rId40" Type="http://schemas.openxmlformats.org/officeDocument/2006/relationships/tags" Target="../tags/tag6048.xml"/><Relationship Id="rId4" Type="http://schemas.openxmlformats.org/officeDocument/2006/relationships/tags" Target="../tags/tag6012.xml"/><Relationship Id="rId39" Type="http://schemas.openxmlformats.org/officeDocument/2006/relationships/tags" Target="../tags/tag6047.xml"/><Relationship Id="rId38" Type="http://schemas.openxmlformats.org/officeDocument/2006/relationships/tags" Target="../tags/tag6046.xml"/><Relationship Id="rId37" Type="http://schemas.openxmlformats.org/officeDocument/2006/relationships/tags" Target="../tags/tag6045.xml"/><Relationship Id="rId36" Type="http://schemas.openxmlformats.org/officeDocument/2006/relationships/tags" Target="../tags/tag6044.xml"/><Relationship Id="rId35" Type="http://schemas.openxmlformats.org/officeDocument/2006/relationships/tags" Target="../tags/tag6043.xml"/><Relationship Id="rId34" Type="http://schemas.openxmlformats.org/officeDocument/2006/relationships/tags" Target="../tags/tag6042.xml"/><Relationship Id="rId33" Type="http://schemas.openxmlformats.org/officeDocument/2006/relationships/tags" Target="../tags/tag6041.xml"/><Relationship Id="rId32" Type="http://schemas.openxmlformats.org/officeDocument/2006/relationships/tags" Target="../tags/tag6040.xml"/><Relationship Id="rId31" Type="http://schemas.openxmlformats.org/officeDocument/2006/relationships/tags" Target="../tags/tag6039.xml"/><Relationship Id="rId30" Type="http://schemas.openxmlformats.org/officeDocument/2006/relationships/tags" Target="../tags/tag6038.xml"/><Relationship Id="rId3" Type="http://schemas.openxmlformats.org/officeDocument/2006/relationships/tags" Target="../tags/tag6011.xml"/><Relationship Id="rId29" Type="http://schemas.openxmlformats.org/officeDocument/2006/relationships/tags" Target="../tags/tag6037.xml"/><Relationship Id="rId28" Type="http://schemas.openxmlformats.org/officeDocument/2006/relationships/tags" Target="../tags/tag6036.xml"/><Relationship Id="rId27" Type="http://schemas.openxmlformats.org/officeDocument/2006/relationships/tags" Target="../tags/tag6035.xml"/><Relationship Id="rId26" Type="http://schemas.openxmlformats.org/officeDocument/2006/relationships/tags" Target="../tags/tag6034.xml"/><Relationship Id="rId25" Type="http://schemas.openxmlformats.org/officeDocument/2006/relationships/tags" Target="../tags/tag6033.xml"/><Relationship Id="rId24" Type="http://schemas.openxmlformats.org/officeDocument/2006/relationships/tags" Target="../tags/tag6032.xml"/><Relationship Id="rId23" Type="http://schemas.openxmlformats.org/officeDocument/2006/relationships/tags" Target="../tags/tag6031.xml"/><Relationship Id="rId22" Type="http://schemas.openxmlformats.org/officeDocument/2006/relationships/tags" Target="../tags/tag6030.xml"/><Relationship Id="rId21" Type="http://schemas.openxmlformats.org/officeDocument/2006/relationships/tags" Target="../tags/tag6029.xml"/><Relationship Id="rId20" Type="http://schemas.openxmlformats.org/officeDocument/2006/relationships/tags" Target="../tags/tag6028.xml"/><Relationship Id="rId2" Type="http://schemas.openxmlformats.org/officeDocument/2006/relationships/tags" Target="../tags/tag6010.xml"/><Relationship Id="rId19" Type="http://schemas.openxmlformats.org/officeDocument/2006/relationships/tags" Target="../tags/tag6027.xml"/><Relationship Id="rId18" Type="http://schemas.openxmlformats.org/officeDocument/2006/relationships/tags" Target="../tags/tag6026.xml"/><Relationship Id="rId17" Type="http://schemas.openxmlformats.org/officeDocument/2006/relationships/tags" Target="../tags/tag6025.xml"/><Relationship Id="rId16" Type="http://schemas.openxmlformats.org/officeDocument/2006/relationships/tags" Target="../tags/tag6024.xml"/><Relationship Id="rId15" Type="http://schemas.openxmlformats.org/officeDocument/2006/relationships/tags" Target="../tags/tag6023.xml"/><Relationship Id="rId14" Type="http://schemas.openxmlformats.org/officeDocument/2006/relationships/tags" Target="../tags/tag6022.xml"/><Relationship Id="rId13" Type="http://schemas.openxmlformats.org/officeDocument/2006/relationships/tags" Target="../tags/tag6021.xml"/><Relationship Id="rId12" Type="http://schemas.openxmlformats.org/officeDocument/2006/relationships/tags" Target="../tags/tag6020.xml"/><Relationship Id="rId11" Type="http://schemas.openxmlformats.org/officeDocument/2006/relationships/tags" Target="../tags/tag6019.xml"/><Relationship Id="rId10" Type="http://schemas.openxmlformats.org/officeDocument/2006/relationships/tags" Target="../tags/tag6018.xml"/><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9" Type="http://schemas.openxmlformats.org/officeDocument/2006/relationships/tags" Target="../tags/tag6075.xml"/><Relationship Id="rId8" Type="http://schemas.openxmlformats.org/officeDocument/2006/relationships/tags" Target="../tags/tag6074.xml"/><Relationship Id="rId7" Type="http://schemas.openxmlformats.org/officeDocument/2006/relationships/tags" Target="../tags/tag6073.xml"/><Relationship Id="rId6" Type="http://schemas.openxmlformats.org/officeDocument/2006/relationships/tags" Target="../tags/tag6072.xml"/><Relationship Id="rId58" Type="http://schemas.openxmlformats.org/officeDocument/2006/relationships/tags" Target="../tags/tag6124.xml"/><Relationship Id="rId57" Type="http://schemas.openxmlformats.org/officeDocument/2006/relationships/tags" Target="../tags/tag6123.xml"/><Relationship Id="rId56" Type="http://schemas.openxmlformats.org/officeDocument/2006/relationships/tags" Target="../tags/tag6122.xml"/><Relationship Id="rId55" Type="http://schemas.openxmlformats.org/officeDocument/2006/relationships/tags" Target="../tags/tag6121.xml"/><Relationship Id="rId54" Type="http://schemas.openxmlformats.org/officeDocument/2006/relationships/tags" Target="../tags/tag6120.xml"/><Relationship Id="rId53" Type="http://schemas.openxmlformats.org/officeDocument/2006/relationships/tags" Target="../tags/tag6119.xml"/><Relationship Id="rId52" Type="http://schemas.openxmlformats.org/officeDocument/2006/relationships/tags" Target="../tags/tag6118.xml"/><Relationship Id="rId51" Type="http://schemas.openxmlformats.org/officeDocument/2006/relationships/tags" Target="../tags/tag6117.xml"/><Relationship Id="rId50" Type="http://schemas.openxmlformats.org/officeDocument/2006/relationships/tags" Target="../tags/tag6116.xml"/><Relationship Id="rId5" Type="http://schemas.openxmlformats.org/officeDocument/2006/relationships/tags" Target="../tags/tag6071.xml"/><Relationship Id="rId49" Type="http://schemas.openxmlformats.org/officeDocument/2006/relationships/tags" Target="../tags/tag6115.xml"/><Relationship Id="rId48" Type="http://schemas.openxmlformats.org/officeDocument/2006/relationships/tags" Target="../tags/tag6114.xml"/><Relationship Id="rId47" Type="http://schemas.openxmlformats.org/officeDocument/2006/relationships/tags" Target="../tags/tag6113.xml"/><Relationship Id="rId46" Type="http://schemas.openxmlformats.org/officeDocument/2006/relationships/tags" Target="../tags/tag6112.xml"/><Relationship Id="rId45" Type="http://schemas.openxmlformats.org/officeDocument/2006/relationships/tags" Target="../tags/tag6111.xml"/><Relationship Id="rId44" Type="http://schemas.openxmlformats.org/officeDocument/2006/relationships/tags" Target="../tags/tag6110.xml"/><Relationship Id="rId43" Type="http://schemas.openxmlformats.org/officeDocument/2006/relationships/tags" Target="../tags/tag6109.xml"/><Relationship Id="rId42" Type="http://schemas.openxmlformats.org/officeDocument/2006/relationships/tags" Target="../tags/tag6108.xml"/><Relationship Id="rId41" Type="http://schemas.openxmlformats.org/officeDocument/2006/relationships/tags" Target="../tags/tag6107.xml"/><Relationship Id="rId40" Type="http://schemas.openxmlformats.org/officeDocument/2006/relationships/tags" Target="../tags/tag6106.xml"/><Relationship Id="rId4" Type="http://schemas.openxmlformats.org/officeDocument/2006/relationships/tags" Target="../tags/tag6070.xml"/><Relationship Id="rId39" Type="http://schemas.openxmlformats.org/officeDocument/2006/relationships/tags" Target="../tags/tag6105.xml"/><Relationship Id="rId38" Type="http://schemas.openxmlformats.org/officeDocument/2006/relationships/tags" Target="../tags/tag6104.xml"/><Relationship Id="rId37" Type="http://schemas.openxmlformats.org/officeDocument/2006/relationships/tags" Target="../tags/tag6103.xml"/><Relationship Id="rId36" Type="http://schemas.openxmlformats.org/officeDocument/2006/relationships/tags" Target="../tags/tag6102.xml"/><Relationship Id="rId35" Type="http://schemas.openxmlformats.org/officeDocument/2006/relationships/tags" Target="../tags/tag6101.xml"/><Relationship Id="rId34" Type="http://schemas.openxmlformats.org/officeDocument/2006/relationships/tags" Target="../tags/tag6100.xml"/><Relationship Id="rId33" Type="http://schemas.openxmlformats.org/officeDocument/2006/relationships/tags" Target="../tags/tag6099.xml"/><Relationship Id="rId32" Type="http://schemas.openxmlformats.org/officeDocument/2006/relationships/tags" Target="../tags/tag6098.xml"/><Relationship Id="rId31" Type="http://schemas.openxmlformats.org/officeDocument/2006/relationships/tags" Target="../tags/tag6097.xml"/><Relationship Id="rId30" Type="http://schemas.openxmlformats.org/officeDocument/2006/relationships/tags" Target="../tags/tag6096.xml"/><Relationship Id="rId3" Type="http://schemas.openxmlformats.org/officeDocument/2006/relationships/tags" Target="../tags/tag6069.xml"/><Relationship Id="rId29" Type="http://schemas.openxmlformats.org/officeDocument/2006/relationships/tags" Target="../tags/tag6095.xml"/><Relationship Id="rId28" Type="http://schemas.openxmlformats.org/officeDocument/2006/relationships/tags" Target="../tags/tag6094.xml"/><Relationship Id="rId27" Type="http://schemas.openxmlformats.org/officeDocument/2006/relationships/tags" Target="../tags/tag6093.xml"/><Relationship Id="rId26" Type="http://schemas.openxmlformats.org/officeDocument/2006/relationships/tags" Target="../tags/tag6092.xml"/><Relationship Id="rId25" Type="http://schemas.openxmlformats.org/officeDocument/2006/relationships/tags" Target="../tags/tag6091.xml"/><Relationship Id="rId24" Type="http://schemas.openxmlformats.org/officeDocument/2006/relationships/tags" Target="../tags/tag6090.xml"/><Relationship Id="rId23" Type="http://schemas.openxmlformats.org/officeDocument/2006/relationships/tags" Target="../tags/tag6089.xml"/><Relationship Id="rId22" Type="http://schemas.openxmlformats.org/officeDocument/2006/relationships/tags" Target="../tags/tag6088.xml"/><Relationship Id="rId21" Type="http://schemas.openxmlformats.org/officeDocument/2006/relationships/tags" Target="../tags/tag6087.xml"/><Relationship Id="rId20" Type="http://schemas.openxmlformats.org/officeDocument/2006/relationships/tags" Target="../tags/tag6086.xml"/><Relationship Id="rId2" Type="http://schemas.openxmlformats.org/officeDocument/2006/relationships/tags" Target="../tags/tag6068.xml"/><Relationship Id="rId19" Type="http://schemas.openxmlformats.org/officeDocument/2006/relationships/tags" Target="../tags/tag6085.xml"/><Relationship Id="rId18" Type="http://schemas.openxmlformats.org/officeDocument/2006/relationships/tags" Target="../tags/tag6084.xml"/><Relationship Id="rId17" Type="http://schemas.openxmlformats.org/officeDocument/2006/relationships/tags" Target="../tags/tag6083.xml"/><Relationship Id="rId16" Type="http://schemas.openxmlformats.org/officeDocument/2006/relationships/tags" Target="../tags/tag6082.xml"/><Relationship Id="rId15" Type="http://schemas.openxmlformats.org/officeDocument/2006/relationships/tags" Target="../tags/tag6081.xml"/><Relationship Id="rId14" Type="http://schemas.openxmlformats.org/officeDocument/2006/relationships/tags" Target="../tags/tag6080.xml"/><Relationship Id="rId13" Type="http://schemas.openxmlformats.org/officeDocument/2006/relationships/tags" Target="../tags/tag6079.xml"/><Relationship Id="rId12" Type="http://schemas.openxmlformats.org/officeDocument/2006/relationships/tags" Target="../tags/tag6078.xml"/><Relationship Id="rId11" Type="http://schemas.openxmlformats.org/officeDocument/2006/relationships/tags" Target="../tags/tag6077.xml"/><Relationship Id="rId10" Type="http://schemas.openxmlformats.org/officeDocument/2006/relationships/tags" Target="../tags/tag6076.xml"/><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9" Type="http://schemas.openxmlformats.org/officeDocument/2006/relationships/tags" Target="../tags/tag6132.xml"/><Relationship Id="rId8" Type="http://schemas.openxmlformats.org/officeDocument/2006/relationships/tags" Target="../tags/tag6131.xml"/><Relationship Id="rId7" Type="http://schemas.openxmlformats.org/officeDocument/2006/relationships/tags" Target="../tags/tag6130.xml"/><Relationship Id="rId6" Type="http://schemas.openxmlformats.org/officeDocument/2006/relationships/tags" Target="../tags/tag6129.xml"/><Relationship Id="rId59" Type="http://schemas.openxmlformats.org/officeDocument/2006/relationships/tags" Target="../tags/tag6182.xml"/><Relationship Id="rId58" Type="http://schemas.openxmlformats.org/officeDocument/2006/relationships/tags" Target="../tags/tag6181.xml"/><Relationship Id="rId57" Type="http://schemas.openxmlformats.org/officeDocument/2006/relationships/tags" Target="../tags/tag6180.xml"/><Relationship Id="rId56" Type="http://schemas.openxmlformats.org/officeDocument/2006/relationships/tags" Target="../tags/tag6179.xml"/><Relationship Id="rId55" Type="http://schemas.openxmlformats.org/officeDocument/2006/relationships/tags" Target="../tags/tag6178.xml"/><Relationship Id="rId54" Type="http://schemas.openxmlformats.org/officeDocument/2006/relationships/tags" Target="../tags/tag6177.xml"/><Relationship Id="rId53" Type="http://schemas.openxmlformats.org/officeDocument/2006/relationships/tags" Target="../tags/tag6176.xml"/><Relationship Id="rId52" Type="http://schemas.openxmlformats.org/officeDocument/2006/relationships/tags" Target="../tags/tag6175.xml"/><Relationship Id="rId51" Type="http://schemas.openxmlformats.org/officeDocument/2006/relationships/tags" Target="../tags/tag6174.xml"/><Relationship Id="rId50" Type="http://schemas.openxmlformats.org/officeDocument/2006/relationships/tags" Target="../tags/tag6173.xml"/><Relationship Id="rId5" Type="http://schemas.openxmlformats.org/officeDocument/2006/relationships/tags" Target="../tags/tag6128.xml"/><Relationship Id="rId49" Type="http://schemas.openxmlformats.org/officeDocument/2006/relationships/tags" Target="../tags/tag6172.xml"/><Relationship Id="rId48" Type="http://schemas.openxmlformats.org/officeDocument/2006/relationships/tags" Target="../tags/tag6171.xml"/><Relationship Id="rId47" Type="http://schemas.openxmlformats.org/officeDocument/2006/relationships/tags" Target="../tags/tag6170.xml"/><Relationship Id="rId46" Type="http://schemas.openxmlformats.org/officeDocument/2006/relationships/tags" Target="../tags/tag6169.xml"/><Relationship Id="rId45" Type="http://schemas.openxmlformats.org/officeDocument/2006/relationships/tags" Target="../tags/tag6168.xml"/><Relationship Id="rId44" Type="http://schemas.openxmlformats.org/officeDocument/2006/relationships/tags" Target="../tags/tag6167.xml"/><Relationship Id="rId43" Type="http://schemas.openxmlformats.org/officeDocument/2006/relationships/tags" Target="../tags/tag6166.xml"/><Relationship Id="rId42" Type="http://schemas.openxmlformats.org/officeDocument/2006/relationships/tags" Target="../tags/tag6165.xml"/><Relationship Id="rId41" Type="http://schemas.openxmlformats.org/officeDocument/2006/relationships/tags" Target="../tags/tag6164.xml"/><Relationship Id="rId40" Type="http://schemas.openxmlformats.org/officeDocument/2006/relationships/tags" Target="../tags/tag6163.xml"/><Relationship Id="rId4" Type="http://schemas.openxmlformats.org/officeDocument/2006/relationships/tags" Target="../tags/tag6127.xml"/><Relationship Id="rId39" Type="http://schemas.openxmlformats.org/officeDocument/2006/relationships/tags" Target="../tags/tag6162.xml"/><Relationship Id="rId38" Type="http://schemas.openxmlformats.org/officeDocument/2006/relationships/tags" Target="../tags/tag6161.xml"/><Relationship Id="rId37" Type="http://schemas.openxmlformats.org/officeDocument/2006/relationships/tags" Target="../tags/tag6160.xml"/><Relationship Id="rId36" Type="http://schemas.openxmlformats.org/officeDocument/2006/relationships/tags" Target="../tags/tag6159.xml"/><Relationship Id="rId35" Type="http://schemas.openxmlformats.org/officeDocument/2006/relationships/tags" Target="../tags/tag6158.xml"/><Relationship Id="rId34" Type="http://schemas.openxmlformats.org/officeDocument/2006/relationships/tags" Target="../tags/tag6157.xml"/><Relationship Id="rId33" Type="http://schemas.openxmlformats.org/officeDocument/2006/relationships/tags" Target="../tags/tag6156.xml"/><Relationship Id="rId32" Type="http://schemas.openxmlformats.org/officeDocument/2006/relationships/tags" Target="../tags/tag6155.xml"/><Relationship Id="rId31" Type="http://schemas.openxmlformats.org/officeDocument/2006/relationships/tags" Target="../tags/tag6154.xml"/><Relationship Id="rId30" Type="http://schemas.openxmlformats.org/officeDocument/2006/relationships/tags" Target="../tags/tag6153.xml"/><Relationship Id="rId3" Type="http://schemas.openxmlformats.org/officeDocument/2006/relationships/tags" Target="../tags/tag6126.xml"/><Relationship Id="rId29" Type="http://schemas.openxmlformats.org/officeDocument/2006/relationships/tags" Target="../tags/tag6152.xml"/><Relationship Id="rId28" Type="http://schemas.openxmlformats.org/officeDocument/2006/relationships/tags" Target="../tags/tag6151.xml"/><Relationship Id="rId27" Type="http://schemas.openxmlformats.org/officeDocument/2006/relationships/tags" Target="../tags/tag6150.xml"/><Relationship Id="rId26" Type="http://schemas.openxmlformats.org/officeDocument/2006/relationships/tags" Target="../tags/tag6149.xml"/><Relationship Id="rId25" Type="http://schemas.openxmlformats.org/officeDocument/2006/relationships/tags" Target="../tags/tag6148.xml"/><Relationship Id="rId24" Type="http://schemas.openxmlformats.org/officeDocument/2006/relationships/tags" Target="../tags/tag6147.xml"/><Relationship Id="rId23" Type="http://schemas.openxmlformats.org/officeDocument/2006/relationships/tags" Target="../tags/tag6146.xml"/><Relationship Id="rId22" Type="http://schemas.openxmlformats.org/officeDocument/2006/relationships/tags" Target="../tags/tag6145.xml"/><Relationship Id="rId21" Type="http://schemas.openxmlformats.org/officeDocument/2006/relationships/tags" Target="../tags/tag6144.xml"/><Relationship Id="rId20" Type="http://schemas.openxmlformats.org/officeDocument/2006/relationships/tags" Target="../tags/tag6143.xml"/><Relationship Id="rId2" Type="http://schemas.openxmlformats.org/officeDocument/2006/relationships/tags" Target="../tags/tag6125.xml"/><Relationship Id="rId19" Type="http://schemas.openxmlformats.org/officeDocument/2006/relationships/tags" Target="../tags/tag6142.xml"/><Relationship Id="rId18" Type="http://schemas.openxmlformats.org/officeDocument/2006/relationships/tags" Target="../tags/tag6141.xml"/><Relationship Id="rId17" Type="http://schemas.openxmlformats.org/officeDocument/2006/relationships/tags" Target="../tags/tag6140.xml"/><Relationship Id="rId16" Type="http://schemas.openxmlformats.org/officeDocument/2006/relationships/tags" Target="../tags/tag6139.xml"/><Relationship Id="rId15" Type="http://schemas.openxmlformats.org/officeDocument/2006/relationships/tags" Target="../tags/tag6138.xml"/><Relationship Id="rId14" Type="http://schemas.openxmlformats.org/officeDocument/2006/relationships/tags" Target="../tags/tag6137.xml"/><Relationship Id="rId13" Type="http://schemas.openxmlformats.org/officeDocument/2006/relationships/tags" Target="../tags/tag6136.xml"/><Relationship Id="rId12" Type="http://schemas.openxmlformats.org/officeDocument/2006/relationships/tags" Target="../tags/tag6135.xml"/><Relationship Id="rId11" Type="http://schemas.openxmlformats.org/officeDocument/2006/relationships/tags" Target="../tags/tag6134.xml"/><Relationship Id="rId10" Type="http://schemas.openxmlformats.org/officeDocument/2006/relationships/tags" Target="../tags/tag6133.xml"/><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9" Type="http://schemas.openxmlformats.org/officeDocument/2006/relationships/tags" Target="../tags/tag6190.xml"/><Relationship Id="rId8" Type="http://schemas.openxmlformats.org/officeDocument/2006/relationships/tags" Target="../tags/tag6189.xml"/><Relationship Id="rId7" Type="http://schemas.openxmlformats.org/officeDocument/2006/relationships/tags" Target="../tags/tag6188.xml"/><Relationship Id="rId6" Type="http://schemas.openxmlformats.org/officeDocument/2006/relationships/tags" Target="../tags/tag6187.xml"/><Relationship Id="rId58" Type="http://schemas.openxmlformats.org/officeDocument/2006/relationships/tags" Target="../tags/tag6239.xml"/><Relationship Id="rId57" Type="http://schemas.openxmlformats.org/officeDocument/2006/relationships/tags" Target="../tags/tag6238.xml"/><Relationship Id="rId56" Type="http://schemas.openxmlformats.org/officeDocument/2006/relationships/tags" Target="../tags/tag6237.xml"/><Relationship Id="rId55" Type="http://schemas.openxmlformats.org/officeDocument/2006/relationships/tags" Target="../tags/tag6236.xml"/><Relationship Id="rId54" Type="http://schemas.openxmlformats.org/officeDocument/2006/relationships/tags" Target="../tags/tag6235.xml"/><Relationship Id="rId53" Type="http://schemas.openxmlformats.org/officeDocument/2006/relationships/tags" Target="../tags/tag6234.xml"/><Relationship Id="rId52" Type="http://schemas.openxmlformats.org/officeDocument/2006/relationships/tags" Target="../tags/tag6233.xml"/><Relationship Id="rId51" Type="http://schemas.openxmlformats.org/officeDocument/2006/relationships/tags" Target="../tags/tag6232.xml"/><Relationship Id="rId50" Type="http://schemas.openxmlformats.org/officeDocument/2006/relationships/tags" Target="../tags/tag6231.xml"/><Relationship Id="rId5" Type="http://schemas.openxmlformats.org/officeDocument/2006/relationships/tags" Target="../tags/tag6186.xml"/><Relationship Id="rId49" Type="http://schemas.openxmlformats.org/officeDocument/2006/relationships/tags" Target="../tags/tag6230.xml"/><Relationship Id="rId48" Type="http://schemas.openxmlformats.org/officeDocument/2006/relationships/tags" Target="../tags/tag6229.xml"/><Relationship Id="rId47" Type="http://schemas.openxmlformats.org/officeDocument/2006/relationships/tags" Target="../tags/tag6228.xml"/><Relationship Id="rId46" Type="http://schemas.openxmlformats.org/officeDocument/2006/relationships/tags" Target="../tags/tag6227.xml"/><Relationship Id="rId45" Type="http://schemas.openxmlformats.org/officeDocument/2006/relationships/tags" Target="../tags/tag6226.xml"/><Relationship Id="rId44" Type="http://schemas.openxmlformats.org/officeDocument/2006/relationships/tags" Target="../tags/tag6225.xml"/><Relationship Id="rId43" Type="http://schemas.openxmlformats.org/officeDocument/2006/relationships/tags" Target="../tags/tag6224.xml"/><Relationship Id="rId42" Type="http://schemas.openxmlformats.org/officeDocument/2006/relationships/tags" Target="../tags/tag6223.xml"/><Relationship Id="rId41" Type="http://schemas.openxmlformats.org/officeDocument/2006/relationships/tags" Target="../tags/tag6222.xml"/><Relationship Id="rId40" Type="http://schemas.openxmlformats.org/officeDocument/2006/relationships/tags" Target="../tags/tag6221.xml"/><Relationship Id="rId4" Type="http://schemas.openxmlformats.org/officeDocument/2006/relationships/tags" Target="../tags/tag6185.xml"/><Relationship Id="rId39" Type="http://schemas.openxmlformats.org/officeDocument/2006/relationships/tags" Target="../tags/tag6220.xml"/><Relationship Id="rId38" Type="http://schemas.openxmlformats.org/officeDocument/2006/relationships/tags" Target="../tags/tag6219.xml"/><Relationship Id="rId37" Type="http://schemas.openxmlformats.org/officeDocument/2006/relationships/tags" Target="../tags/tag6218.xml"/><Relationship Id="rId36" Type="http://schemas.openxmlformats.org/officeDocument/2006/relationships/tags" Target="../tags/tag6217.xml"/><Relationship Id="rId35" Type="http://schemas.openxmlformats.org/officeDocument/2006/relationships/tags" Target="../tags/tag6216.xml"/><Relationship Id="rId34" Type="http://schemas.openxmlformats.org/officeDocument/2006/relationships/tags" Target="../tags/tag6215.xml"/><Relationship Id="rId33" Type="http://schemas.openxmlformats.org/officeDocument/2006/relationships/tags" Target="../tags/tag6214.xml"/><Relationship Id="rId32" Type="http://schemas.openxmlformats.org/officeDocument/2006/relationships/tags" Target="../tags/tag6213.xml"/><Relationship Id="rId31" Type="http://schemas.openxmlformats.org/officeDocument/2006/relationships/tags" Target="../tags/tag6212.xml"/><Relationship Id="rId30" Type="http://schemas.openxmlformats.org/officeDocument/2006/relationships/tags" Target="../tags/tag6211.xml"/><Relationship Id="rId3" Type="http://schemas.openxmlformats.org/officeDocument/2006/relationships/tags" Target="../tags/tag6184.xml"/><Relationship Id="rId29" Type="http://schemas.openxmlformats.org/officeDocument/2006/relationships/tags" Target="../tags/tag6210.xml"/><Relationship Id="rId28" Type="http://schemas.openxmlformats.org/officeDocument/2006/relationships/tags" Target="../tags/tag6209.xml"/><Relationship Id="rId27" Type="http://schemas.openxmlformats.org/officeDocument/2006/relationships/tags" Target="../tags/tag6208.xml"/><Relationship Id="rId26" Type="http://schemas.openxmlformats.org/officeDocument/2006/relationships/tags" Target="../tags/tag6207.xml"/><Relationship Id="rId25" Type="http://schemas.openxmlformats.org/officeDocument/2006/relationships/tags" Target="../tags/tag6206.xml"/><Relationship Id="rId24" Type="http://schemas.openxmlformats.org/officeDocument/2006/relationships/tags" Target="../tags/tag6205.xml"/><Relationship Id="rId23" Type="http://schemas.openxmlformats.org/officeDocument/2006/relationships/tags" Target="../tags/tag6204.xml"/><Relationship Id="rId22" Type="http://schemas.openxmlformats.org/officeDocument/2006/relationships/tags" Target="../tags/tag6203.xml"/><Relationship Id="rId21" Type="http://schemas.openxmlformats.org/officeDocument/2006/relationships/tags" Target="../tags/tag6202.xml"/><Relationship Id="rId20" Type="http://schemas.openxmlformats.org/officeDocument/2006/relationships/tags" Target="../tags/tag6201.xml"/><Relationship Id="rId2" Type="http://schemas.openxmlformats.org/officeDocument/2006/relationships/tags" Target="../tags/tag6183.xml"/><Relationship Id="rId19" Type="http://schemas.openxmlformats.org/officeDocument/2006/relationships/tags" Target="../tags/tag6200.xml"/><Relationship Id="rId18" Type="http://schemas.openxmlformats.org/officeDocument/2006/relationships/tags" Target="../tags/tag6199.xml"/><Relationship Id="rId17" Type="http://schemas.openxmlformats.org/officeDocument/2006/relationships/tags" Target="../tags/tag6198.xml"/><Relationship Id="rId16" Type="http://schemas.openxmlformats.org/officeDocument/2006/relationships/tags" Target="../tags/tag6197.xml"/><Relationship Id="rId15" Type="http://schemas.openxmlformats.org/officeDocument/2006/relationships/tags" Target="../tags/tag6196.xml"/><Relationship Id="rId14" Type="http://schemas.openxmlformats.org/officeDocument/2006/relationships/tags" Target="../tags/tag6195.xml"/><Relationship Id="rId13" Type="http://schemas.openxmlformats.org/officeDocument/2006/relationships/tags" Target="../tags/tag6194.xml"/><Relationship Id="rId12" Type="http://schemas.openxmlformats.org/officeDocument/2006/relationships/tags" Target="../tags/tag6193.xml"/><Relationship Id="rId11" Type="http://schemas.openxmlformats.org/officeDocument/2006/relationships/tags" Target="../tags/tag6192.xml"/><Relationship Id="rId10" Type="http://schemas.openxmlformats.org/officeDocument/2006/relationships/tags" Target="../tags/tag6191.xml"/><Relationship Id="rId1" Type="http://schemas.openxmlformats.org/officeDocument/2006/relationships/slideMaster" Target="../slideMasters/slideMaster7.xml"/></Relationships>
</file>

<file path=ppt/slideLayouts/_rels/slideLayout14.xml.rels><?xml version="1.0" encoding="UTF-8" standalone="yes"?>
<Relationships xmlns="http://schemas.openxmlformats.org/package/2006/relationships"><Relationship Id="rId9" Type="http://schemas.openxmlformats.org/officeDocument/2006/relationships/tags" Target="../tags/tag573.xml"/><Relationship Id="rId8" Type="http://schemas.openxmlformats.org/officeDocument/2006/relationships/tags" Target="../tags/tag572.xml"/><Relationship Id="rId7" Type="http://schemas.openxmlformats.org/officeDocument/2006/relationships/tags" Target="../tags/tag571.xml"/><Relationship Id="rId6" Type="http://schemas.openxmlformats.org/officeDocument/2006/relationships/tags" Target="../tags/tag570.xml"/><Relationship Id="rId58" Type="http://schemas.openxmlformats.org/officeDocument/2006/relationships/tags" Target="../tags/tag622.xml"/><Relationship Id="rId57" Type="http://schemas.openxmlformats.org/officeDocument/2006/relationships/tags" Target="../tags/tag621.xml"/><Relationship Id="rId56" Type="http://schemas.openxmlformats.org/officeDocument/2006/relationships/tags" Target="../tags/tag620.xml"/><Relationship Id="rId55" Type="http://schemas.openxmlformats.org/officeDocument/2006/relationships/tags" Target="../tags/tag619.xml"/><Relationship Id="rId54" Type="http://schemas.openxmlformats.org/officeDocument/2006/relationships/tags" Target="../tags/tag618.xml"/><Relationship Id="rId53" Type="http://schemas.openxmlformats.org/officeDocument/2006/relationships/tags" Target="../tags/tag617.xml"/><Relationship Id="rId52" Type="http://schemas.openxmlformats.org/officeDocument/2006/relationships/tags" Target="../tags/tag616.xml"/><Relationship Id="rId51" Type="http://schemas.openxmlformats.org/officeDocument/2006/relationships/tags" Target="../tags/tag615.xml"/><Relationship Id="rId50" Type="http://schemas.openxmlformats.org/officeDocument/2006/relationships/tags" Target="../tags/tag614.xml"/><Relationship Id="rId5" Type="http://schemas.openxmlformats.org/officeDocument/2006/relationships/tags" Target="../tags/tag569.xml"/><Relationship Id="rId49" Type="http://schemas.openxmlformats.org/officeDocument/2006/relationships/tags" Target="../tags/tag613.xml"/><Relationship Id="rId48" Type="http://schemas.openxmlformats.org/officeDocument/2006/relationships/tags" Target="../tags/tag612.xml"/><Relationship Id="rId47" Type="http://schemas.openxmlformats.org/officeDocument/2006/relationships/tags" Target="../tags/tag611.xml"/><Relationship Id="rId46" Type="http://schemas.openxmlformats.org/officeDocument/2006/relationships/tags" Target="../tags/tag610.xml"/><Relationship Id="rId45" Type="http://schemas.openxmlformats.org/officeDocument/2006/relationships/tags" Target="../tags/tag609.xml"/><Relationship Id="rId44" Type="http://schemas.openxmlformats.org/officeDocument/2006/relationships/tags" Target="../tags/tag608.xml"/><Relationship Id="rId43" Type="http://schemas.openxmlformats.org/officeDocument/2006/relationships/tags" Target="../tags/tag607.xml"/><Relationship Id="rId42" Type="http://schemas.openxmlformats.org/officeDocument/2006/relationships/tags" Target="../tags/tag606.xml"/><Relationship Id="rId41" Type="http://schemas.openxmlformats.org/officeDocument/2006/relationships/tags" Target="../tags/tag605.xml"/><Relationship Id="rId40" Type="http://schemas.openxmlformats.org/officeDocument/2006/relationships/tags" Target="../tags/tag604.xml"/><Relationship Id="rId4" Type="http://schemas.openxmlformats.org/officeDocument/2006/relationships/tags" Target="../tags/tag568.xml"/><Relationship Id="rId39" Type="http://schemas.openxmlformats.org/officeDocument/2006/relationships/tags" Target="../tags/tag603.xml"/><Relationship Id="rId38" Type="http://schemas.openxmlformats.org/officeDocument/2006/relationships/tags" Target="../tags/tag602.xml"/><Relationship Id="rId37" Type="http://schemas.openxmlformats.org/officeDocument/2006/relationships/tags" Target="../tags/tag601.xml"/><Relationship Id="rId36" Type="http://schemas.openxmlformats.org/officeDocument/2006/relationships/tags" Target="../tags/tag600.xml"/><Relationship Id="rId35" Type="http://schemas.openxmlformats.org/officeDocument/2006/relationships/tags" Target="../tags/tag599.xml"/><Relationship Id="rId34" Type="http://schemas.openxmlformats.org/officeDocument/2006/relationships/tags" Target="../tags/tag598.xml"/><Relationship Id="rId33" Type="http://schemas.openxmlformats.org/officeDocument/2006/relationships/tags" Target="../tags/tag597.xml"/><Relationship Id="rId32" Type="http://schemas.openxmlformats.org/officeDocument/2006/relationships/tags" Target="../tags/tag596.xml"/><Relationship Id="rId31" Type="http://schemas.openxmlformats.org/officeDocument/2006/relationships/tags" Target="../tags/tag595.xml"/><Relationship Id="rId30" Type="http://schemas.openxmlformats.org/officeDocument/2006/relationships/tags" Target="../tags/tag594.xml"/><Relationship Id="rId3" Type="http://schemas.openxmlformats.org/officeDocument/2006/relationships/tags" Target="../tags/tag567.xml"/><Relationship Id="rId29" Type="http://schemas.openxmlformats.org/officeDocument/2006/relationships/tags" Target="../tags/tag593.xml"/><Relationship Id="rId28" Type="http://schemas.openxmlformats.org/officeDocument/2006/relationships/tags" Target="../tags/tag592.xml"/><Relationship Id="rId27" Type="http://schemas.openxmlformats.org/officeDocument/2006/relationships/tags" Target="../tags/tag591.xml"/><Relationship Id="rId26" Type="http://schemas.openxmlformats.org/officeDocument/2006/relationships/tags" Target="../tags/tag590.xml"/><Relationship Id="rId25" Type="http://schemas.openxmlformats.org/officeDocument/2006/relationships/tags" Target="../tags/tag589.xml"/><Relationship Id="rId24" Type="http://schemas.openxmlformats.org/officeDocument/2006/relationships/tags" Target="../tags/tag588.xml"/><Relationship Id="rId23" Type="http://schemas.openxmlformats.org/officeDocument/2006/relationships/tags" Target="../tags/tag587.xml"/><Relationship Id="rId22" Type="http://schemas.openxmlformats.org/officeDocument/2006/relationships/tags" Target="../tags/tag586.xml"/><Relationship Id="rId21" Type="http://schemas.openxmlformats.org/officeDocument/2006/relationships/tags" Target="../tags/tag585.xml"/><Relationship Id="rId20" Type="http://schemas.openxmlformats.org/officeDocument/2006/relationships/tags" Target="../tags/tag584.xml"/><Relationship Id="rId2" Type="http://schemas.openxmlformats.org/officeDocument/2006/relationships/tags" Target="../tags/tag566.xml"/><Relationship Id="rId19" Type="http://schemas.openxmlformats.org/officeDocument/2006/relationships/tags" Target="../tags/tag583.xml"/><Relationship Id="rId18" Type="http://schemas.openxmlformats.org/officeDocument/2006/relationships/tags" Target="../tags/tag582.xml"/><Relationship Id="rId17" Type="http://schemas.openxmlformats.org/officeDocument/2006/relationships/tags" Target="../tags/tag581.xml"/><Relationship Id="rId16" Type="http://schemas.openxmlformats.org/officeDocument/2006/relationships/tags" Target="../tags/tag580.xml"/><Relationship Id="rId15" Type="http://schemas.openxmlformats.org/officeDocument/2006/relationships/tags" Target="../tags/tag579.xml"/><Relationship Id="rId14" Type="http://schemas.openxmlformats.org/officeDocument/2006/relationships/tags" Target="../tags/tag578.xml"/><Relationship Id="rId13" Type="http://schemas.openxmlformats.org/officeDocument/2006/relationships/tags" Target="../tags/tag577.xml"/><Relationship Id="rId12" Type="http://schemas.openxmlformats.org/officeDocument/2006/relationships/tags" Target="../tags/tag576.xml"/><Relationship Id="rId11" Type="http://schemas.openxmlformats.org/officeDocument/2006/relationships/tags" Target="../tags/tag575.xml"/><Relationship Id="rId10" Type="http://schemas.openxmlformats.org/officeDocument/2006/relationships/tags" Target="../tags/tag574.xml"/><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9" Type="http://schemas.openxmlformats.org/officeDocument/2006/relationships/tags" Target="../tags/tag6247.xml"/><Relationship Id="rId8" Type="http://schemas.openxmlformats.org/officeDocument/2006/relationships/tags" Target="../tags/tag6246.xml"/><Relationship Id="rId7" Type="http://schemas.openxmlformats.org/officeDocument/2006/relationships/tags" Target="../tags/tag6245.xml"/><Relationship Id="rId61" Type="http://schemas.openxmlformats.org/officeDocument/2006/relationships/tags" Target="../tags/tag6299.xml"/><Relationship Id="rId60" Type="http://schemas.openxmlformats.org/officeDocument/2006/relationships/tags" Target="../tags/tag6298.xml"/><Relationship Id="rId6" Type="http://schemas.openxmlformats.org/officeDocument/2006/relationships/tags" Target="../tags/tag6244.xml"/><Relationship Id="rId59" Type="http://schemas.openxmlformats.org/officeDocument/2006/relationships/tags" Target="../tags/tag6297.xml"/><Relationship Id="rId58" Type="http://schemas.openxmlformats.org/officeDocument/2006/relationships/tags" Target="../tags/tag6296.xml"/><Relationship Id="rId57" Type="http://schemas.openxmlformats.org/officeDocument/2006/relationships/tags" Target="../tags/tag6295.xml"/><Relationship Id="rId56" Type="http://schemas.openxmlformats.org/officeDocument/2006/relationships/tags" Target="../tags/tag6294.xml"/><Relationship Id="rId55" Type="http://schemas.openxmlformats.org/officeDocument/2006/relationships/tags" Target="../tags/tag6293.xml"/><Relationship Id="rId54" Type="http://schemas.openxmlformats.org/officeDocument/2006/relationships/tags" Target="../tags/tag6292.xml"/><Relationship Id="rId53" Type="http://schemas.openxmlformats.org/officeDocument/2006/relationships/tags" Target="../tags/tag6291.xml"/><Relationship Id="rId52" Type="http://schemas.openxmlformats.org/officeDocument/2006/relationships/tags" Target="../tags/tag6290.xml"/><Relationship Id="rId51" Type="http://schemas.openxmlformats.org/officeDocument/2006/relationships/tags" Target="../tags/tag6289.xml"/><Relationship Id="rId50" Type="http://schemas.openxmlformats.org/officeDocument/2006/relationships/tags" Target="../tags/tag6288.xml"/><Relationship Id="rId5" Type="http://schemas.openxmlformats.org/officeDocument/2006/relationships/tags" Target="../tags/tag6243.xml"/><Relationship Id="rId49" Type="http://schemas.openxmlformats.org/officeDocument/2006/relationships/tags" Target="../tags/tag6287.xml"/><Relationship Id="rId48" Type="http://schemas.openxmlformats.org/officeDocument/2006/relationships/tags" Target="../tags/tag6286.xml"/><Relationship Id="rId47" Type="http://schemas.openxmlformats.org/officeDocument/2006/relationships/tags" Target="../tags/tag6285.xml"/><Relationship Id="rId46" Type="http://schemas.openxmlformats.org/officeDocument/2006/relationships/tags" Target="../tags/tag6284.xml"/><Relationship Id="rId45" Type="http://schemas.openxmlformats.org/officeDocument/2006/relationships/tags" Target="../tags/tag6283.xml"/><Relationship Id="rId44" Type="http://schemas.openxmlformats.org/officeDocument/2006/relationships/tags" Target="../tags/tag6282.xml"/><Relationship Id="rId43" Type="http://schemas.openxmlformats.org/officeDocument/2006/relationships/tags" Target="../tags/tag6281.xml"/><Relationship Id="rId42" Type="http://schemas.openxmlformats.org/officeDocument/2006/relationships/tags" Target="../tags/tag6280.xml"/><Relationship Id="rId41" Type="http://schemas.openxmlformats.org/officeDocument/2006/relationships/tags" Target="../tags/tag6279.xml"/><Relationship Id="rId40" Type="http://schemas.openxmlformats.org/officeDocument/2006/relationships/tags" Target="../tags/tag6278.xml"/><Relationship Id="rId4" Type="http://schemas.openxmlformats.org/officeDocument/2006/relationships/tags" Target="../tags/tag6242.xml"/><Relationship Id="rId39" Type="http://schemas.openxmlformats.org/officeDocument/2006/relationships/tags" Target="../tags/tag6277.xml"/><Relationship Id="rId38" Type="http://schemas.openxmlformats.org/officeDocument/2006/relationships/tags" Target="../tags/tag6276.xml"/><Relationship Id="rId37" Type="http://schemas.openxmlformats.org/officeDocument/2006/relationships/tags" Target="../tags/tag6275.xml"/><Relationship Id="rId36" Type="http://schemas.openxmlformats.org/officeDocument/2006/relationships/tags" Target="../tags/tag6274.xml"/><Relationship Id="rId35" Type="http://schemas.openxmlformats.org/officeDocument/2006/relationships/tags" Target="../tags/tag6273.xml"/><Relationship Id="rId34" Type="http://schemas.openxmlformats.org/officeDocument/2006/relationships/tags" Target="../tags/tag6272.xml"/><Relationship Id="rId33" Type="http://schemas.openxmlformats.org/officeDocument/2006/relationships/tags" Target="../tags/tag6271.xml"/><Relationship Id="rId32" Type="http://schemas.openxmlformats.org/officeDocument/2006/relationships/tags" Target="../tags/tag6270.xml"/><Relationship Id="rId31" Type="http://schemas.openxmlformats.org/officeDocument/2006/relationships/tags" Target="../tags/tag6269.xml"/><Relationship Id="rId30" Type="http://schemas.openxmlformats.org/officeDocument/2006/relationships/tags" Target="../tags/tag6268.xml"/><Relationship Id="rId3" Type="http://schemas.openxmlformats.org/officeDocument/2006/relationships/tags" Target="../tags/tag6241.xml"/><Relationship Id="rId29" Type="http://schemas.openxmlformats.org/officeDocument/2006/relationships/tags" Target="../tags/tag6267.xml"/><Relationship Id="rId28" Type="http://schemas.openxmlformats.org/officeDocument/2006/relationships/tags" Target="../tags/tag6266.xml"/><Relationship Id="rId27" Type="http://schemas.openxmlformats.org/officeDocument/2006/relationships/tags" Target="../tags/tag6265.xml"/><Relationship Id="rId26" Type="http://schemas.openxmlformats.org/officeDocument/2006/relationships/tags" Target="../tags/tag6264.xml"/><Relationship Id="rId25" Type="http://schemas.openxmlformats.org/officeDocument/2006/relationships/tags" Target="../tags/tag6263.xml"/><Relationship Id="rId24" Type="http://schemas.openxmlformats.org/officeDocument/2006/relationships/tags" Target="../tags/tag6262.xml"/><Relationship Id="rId23" Type="http://schemas.openxmlformats.org/officeDocument/2006/relationships/tags" Target="../tags/tag6261.xml"/><Relationship Id="rId22" Type="http://schemas.openxmlformats.org/officeDocument/2006/relationships/tags" Target="../tags/tag6260.xml"/><Relationship Id="rId21" Type="http://schemas.openxmlformats.org/officeDocument/2006/relationships/tags" Target="../tags/tag6259.xml"/><Relationship Id="rId20" Type="http://schemas.openxmlformats.org/officeDocument/2006/relationships/tags" Target="../tags/tag6258.xml"/><Relationship Id="rId2" Type="http://schemas.openxmlformats.org/officeDocument/2006/relationships/tags" Target="../tags/tag6240.xml"/><Relationship Id="rId19" Type="http://schemas.openxmlformats.org/officeDocument/2006/relationships/tags" Target="../tags/tag6257.xml"/><Relationship Id="rId18" Type="http://schemas.openxmlformats.org/officeDocument/2006/relationships/tags" Target="../tags/tag6256.xml"/><Relationship Id="rId17" Type="http://schemas.openxmlformats.org/officeDocument/2006/relationships/tags" Target="../tags/tag6255.xml"/><Relationship Id="rId16" Type="http://schemas.openxmlformats.org/officeDocument/2006/relationships/tags" Target="../tags/tag6254.xml"/><Relationship Id="rId15" Type="http://schemas.openxmlformats.org/officeDocument/2006/relationships/tags" Target="../tags/tag6253.xml"/><Relationship Id="rId14" Type="http://schemas.openxmlformats.org/officeDocument/2006/relationships/tags" Target="../tags/tag6252.xml"/><Relationship Id="rId13" Type="http://schemas.openxmlformats.org/officeDocument/2006/relationships/tags" Target="../tags/tag6251.xml"/><Relationship Id="rId12" Type="http://schemas.openxmlformats.org/officeDocument/2006/relationships/tags" Target="../tags/tag6250.xml"/><Relationship Id="rId11" Type="http://schemas.openxmlformats.org/officeDocument/2006/relationships/tags" Target="../tags/tag6249.xml"/><Relationship Id="rId10" Type="http://schemas.openxmlformats.org/officeDocument/2006/relationships/tags" Target="../tags/tag6248.xml"/><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9" Type="http://schemas.openxmlformats.org/officeDocument/2006/relationships/tags" Target="../tags/tag6307.xml"/><Relationship Id="rId8" Type="http://schemas.openxmlformats.org/officeDocument/2006/relationships/tags" Target="../tags/tag6306.xml"/><Relationship Id="rId7" Type="http://schemas.openxmlformats.org/officeDocument/2006/relationships/tags" Target="../tags/tag6305.xml"/><Relationship Id="rId6" Type="http://schemas.openxmlformats.org/officeDocument/2006/relationships/tags" Target="../tags/tag6304.xml"/><Relationship Id="rId59" Type="http://schemas.openxmlformats.org/officeDocument/2006/relationships/tags" Target="../tags/tag6357.xml"/><Relationship Id="rId58" Type="http://schemas.openxmlformats.org/officeDocument/2006/relationships/tags" Target="../tags/tag6356.xml"/><Relationship Id="rId57" Type="http://schemas.openxmlformats.org/officeDocument/2006/relationships/tags" Target="../tags/tag6355.xml"/><Relationship Id="rId56" Type="http://schemas.openxmlformats.org/officeDocument/2006/relationships/tags" Target="../tags/tag6354.xml"/><Relationship Id="rId55" Type="http://schemas.openxmlformats.org/officeDocument/2006/relationships/tags" Target="../tags/tag6353.xml"/><Relationship Id="rId54" Type="http://schemas.openxmlformats.org/officeDocument/2006/relationships/tags" Target="../tags/tag6352.xml"/><Relationship Id="rId53" Type="http://schemas.openxmlformats.org/officeDocument/2006/relationships/tags" Target="../tags/tag6351.xml"/><Relationship Id="rId52" Type="http://schemas.openxmlformats.org/officeDocument/2006/relationships/tags" Target="../tags/tag6350.xml"/><Relationship Id="rId51" Type="http://schemas.openxmlformats.org/officeDocument/2006/relationships/tags" Target="../tags/tag6349.xml"/><Relationship Id="rId50" Type="http://schemas.openxmlformats.org/officeDocument/2006/relationships/tags" Target="../tags/tag6348.xml"/><Relationship Id="rId5" Type="http://schemas.openxmlformats.org/officeDocument/2006/relationships/tags" Target="../tags/tag6303.xml"/><Relationship Id="rId49" Type="http://schemas.openxmlformats.org/officeDocument/2006/relationships/tags" Target="../tags/tag6347.xml"/><Relationship Id="rId48" Type="http://schemas.openxmlformats.org/officeDocument/2006/relationships/tags" Target="../tags/tag6346.xml"/><Relationship Id="rId47" Type="http://schemas.openxmlformats.org/officeDocument/2006/relationships/tags" Target="../tags/tag6345.xml"/><Relationship Id="rId46" Type="http://schemas.openxmlformats.org/officeDocument/2006/relationships/tags" Target="../tags/tag6344.xml"/><Relationship Id="rId45" Type="http://schemas.openxmlformats.org/officeDocument/2006/relationships/tags" Target="../tags/tag6343.xml"/><Relationship Id="rId44" Type="http://schemas.openxmlformats.org/officeDocument/2006/relationships/tags" Target="../tags/tag6342.xml"/><Relationship Id="rId43" Type="http://schemas.openxmlformats.org/officeDocument/2006/relationships/tags" Target="../tags/tag6341.xml"/><Relationship Id="rId42" Type="http://schemas.openxmlformats.org/officeDocument/2006/relationships/tags" Target="../tags/tag6340.xml"/><Relationship Id="rId41" Type="http://schemas.openxmlformats.org/officeDocument/2006/relationships/tags" Target="../tags/tag6339.xml"/><Relationship Id="rId40" Type="http://schemas.openxmlformats.org/officeDocument/2006/relationships/tags" Target="../tags/tag6338.xml"/><Relationship Id="rId4" Type="http://schemas.openxmlformats.org/officeDocument/2006/relationships/tags" Target="../tags/tag6302.xml"/><Relationship Id="rId39" Type="http://schemas.openxmlformats.org/officeDocument/2006/relationships/tags" Target="../tags/tag6337.xml"/><Relationship Id="rId38" Type="http://schemas.openxmlformats.org/officeDocument/2006/relationships/tags" Target="../tags/tag6336.xml"/><Relationship Id="rId37" Type="http://schemas.openxmlformats.org/officeDocument/2006/relationships/tags" Target="../tags/tag6335.xml"/><Relationship Id="rId36" Type="http://schemas.openxmlformats.org/officeDocument/2006/relationships/tags" Target="../tags/tag6334.xml"/><Relationship Id="rId35" Type="http://schemas.openxmlformats.org/officeDocument/2006/relationships/tags" Target="../tags/tag6333.xml"/><Relationship Id="rId34" Type="http://schemas.openxmlformats.org/officeDocument/2006/relationships/tags" Target="../tags/tag6332.xml"/><Relationship Id="rId33" Type="http://schemas.openxmlformats.org/officeDocument/2006/relationships/tags" Target="../tags/tag6331.xml"/><Relationship Id="rId32" Type="http://schemas.openxmlformats.org/officeDocument/2006/relationships/tags" Target="../tags/tag6330.xml"/><Relationship Id="rId31" Type="http://schemas.openxmlformats.org/officeDocument/2006/relationships/tags" Target="../tags/tag6329.xml"/><Relationship Id="rId30" Type="http://schemas.openxmlformats.org/officeDocument/2006/relationships/tags" Target="../tags/tag6328.xml"/><Relationship Id="rId3" Type="http://schemas.openxmlformats.org/officeDocument/2006/relationships/tags" Target="../tags/tag6301.xml"/><Relationship Id="rId29" Type="http://schemas.openxmlformats.org/officeDocument/2006/relationships/tags" Target="../tags/tag6327.xml"/><Relationship Id="rId28" Type="http://schemas.openxmlformats.org/officeDocument/2006/relationships/tags" Target="../tags/tag6326.xml"/><Relationship Id="rId27" Type="http://schemas.openxmlformats.org/officeDocument/2006/relationships/tags" Target="../tags/tag6325.xml"/><Relationship Id="rId26" Type="http://schemas.openxmlformats.org/officeDocument/2006/relationships/tags" Target="../tags/tag6324.xml"/><Relationship Id="rId25" Type="http://schemas.openxmlformats.org/officeDocument/2006/relationships/tags" Target="../tags/tag6323.xml"/><Relationship Id="rId24" Type="http://schemas.openxmlformats.org/officeDocument/2006/relationships/tags" Target="../tags/tag6322.xml"/><Relationship Id="rId23" Type="http://schemas.openxmlformats.org/officeDocument/2006/relationships/tags" Target="../tags/tag6321.xml"/><Relationship Id="rId22" Type="http://schemas.openxmlformats.org/officeDocument/2006/relationships/tags" Target="../tags/tag6320.xml"/><Relationship Id="rId21" Type="http://schemas.openxmlformats.org/officeDocument/2006/relationships/tags" Target="../tags/tag6319.xml"/><Relationship Id="rId20" Type="http://schemas.openxmlformats.org/officeDocument/2006/relationships/tags" Target="../tags/tag6318.xml"/><Relationship Id="rId2" Type="http://schemas.openxmlformats.org/officeDocument/2006/relationships/tags" Target="../tags/tag6300.xml"/><Relationship Id="rId19" Type="http://schemas.openxmlformats.org/officeDocument/2006/relationships/tags" Target="../tags/tag6317.xml"/><Relationship Id="rId18" Type="http://schemas.openxmlformats.org/officeDocument/2006/relationships/tags" Target="../tags/tag6316.xml"/><Relationship Id="rId17" Type="http://schemas.openxmlformats.org/officeDocument/2006/relationships/tags" Target="../tags/tag6315.xml"/><Relationship Id="rId16" Type="http://schemas.openxmlformats.org/officeDocument/2006/relationships/tags" Target="../tags/tag6314.xml"/><Relationship Id="rId15" Type="http://schemas.openxmlformats.org/officeDocument/2006/relationships/tags" Target="../tags/tag6313.xml"/><Relationship Id="rId14" Type="http://schemas.openxmlformats.org/officeDocument/2006/relationships/tags" Target="../tags/tag6312.xml"/><Relationship Id="rId13" Type="http://schemas.openxmlformats.org/officeDocument/2006/relationships/tags" Target="../tags/tag6311.xml"/><Relationship Id="rId12" Type="http://schemas.openxmlformats.org/officeDocument/2006/relationships/tags" Target="../tags/tag6310.xml"/><Relationship Id="rId11" Type="http://schemas.openxmlformats.org/officeDocument/2006/relationships/tags" Target="../tags/tag6309.xml"/><Relationship Id="rId10" Type="http://schemas.openxmlformats.org/officeDocument/2006/relationships/tags" Target="../tags/tag6308.xml"/><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9" Type="http://schemas.openxmlformats.org/officeDocument/2006/relationships/tags" Target="../tags/tag6365.xml"/><Relationship Id="rId8" Type="http://schemas.openxmlformats.org/officeDocument/2006/relationships/tags" Target="../tags/tag6364.xml"/><Relationship Id="rId7" Type="http://schemas.openxmlformats.org/officeDocument/2006/relationships/tags" Target="../tags/tag6363.xml"/><Relationship Id="rId61" Type="http://schemas.openxmlformats.org/officeDocument/2006/relationships/tags" Target="../tags/tag6417.xml"/><Relationship Id="rId60" Type="http://schemas.openxmlformats.org/officeDocument/2006/relationships/tags" Target="../tags/tag6416.xml"/><Relationship Id="rId6" Type="http://schemas.openxmlformats.org/officeDocument/2006/relationships/tags" Target="../tags/tag6362.xml"/><Relationship Id="rId59" Type="http://schemas.openxmlformats.org/officeDocument/2006/relationships/tags" Target="../tags/tag6415.xml"/><Relationship Id="rId58" Type="http://schemas.openxmlformats.org/officeDocument/2006/relationships/tags" Target="../tags/tag6414.xml"/><Relationship Id="rId57" Type="http://schemas.openxmlformats.org/officeDocument/2006/relationships/tags" Target="../tags/tag6413.xml"/><Relationship Id="rId56" Type="http://schemas.openxmlformats.org/officeDocument/2006/relationships/tags" Target="../tags/tag6412.xml"/><Relationship Id="rId55" Type="http://schemas.openxmlformats.org/officeDocument/2006/relationships/tags" Target="../tags/tag6411.xml"/><Relationship Id="rId54" Type="http://schemas.openxmlformats.org/officeDocument/2006/relationships/tags" Target="../tags/tag6410.xml"/><Relationship Id="rId53" Type="http://schemas.openxmlformats.org/officeDocument/2006/relationships/tags" Target="../tags/tag6409.xml"/><Relationship Id="rId52" Type="http://schemas.openxmlformats.org/officeDocument/2006/relationships/tags" Target="../tags/tag6408.xml"/><Relationship Id="rId51" Type="http://schemas.openxmlformats.org/officeDocument/2006/relationships/tags" Target="../tags/tag6407.xml"/><Relationship Id="rId50" Type="http://schemas.openxmlformats.org/officeDocument/2006/relationships/tags" Target="../tags/tag6406.xml"/><Relationship Id="rId5" Type="http://schemas.openxmlformats.org/officeDocument/2006/relationships/tags" Target="../tags/tag6361.xml"/><Relationship Id="rId49" Type="http://schemas.openxmlformats.org/officeDocument/2006/relationships/tags" Target="../tags/tag6405.xml"/><Relationship Id="rId48" Type="http://schemas.openxmlformats.org/officeDocument/2006/relationships/tags" Target="../tags/tag6404.xml"/><Relationship Id="rId47" Type="http://schemas.openxmlformats.org/officeDocument/2006/relationships/tags" Target="../tags/tag6403.xml"/><Relationship Id="rId46" Type="http://schemas.openxmlformats.org/officeDocument/2006/relationships/tags" Target="../tags/tag6402.xml"/><Relationship Id="rId45" Type="http://schemas.openxmlformats.org/officeDocument/2006/relationships/tags" Target="../tags/tag6401.xml"/><Relationship Id="rId44" Type="http://schemas.openxmlformats.org/officeDocument/2006/relationships/tags" Target="../tags/tag6400.xml"/><Relationship Id="rId43" Type="http://schemas.openxmlformats.org/officeDocument/2006/relationships/tags" Target="../tags/tag6399.xml"/><Relationship Id="rId42" Type="http://schemas.openxmlformats.org/officeDocument/2006/relationships/tags" Target="../tags/tag6398.xml"/><Relationship Id="rId41" Type="http://schemas.openxmlformats.org/officeDocument/2006/relationships/tags" Target="../tags/tag6397.xml"/><Relationship Id="rId40" Type="http://schemas.openxmlformats.org/officeDocument/2006/relationships/tags" Target="../tags/tag6396.xml"/><Relationship Id="rId4" Type="http://schemas.openxmlformats.org/officeDocument/2006/relationships/tags" Target="../tags/tag6360.xml"/><Relationship Id="rId39" Type="http://schemas.openxmlformats.org/officeDocument/2006/relationships/tags" Target="../tags/tag6395.xml"/><Relationship Id="rId38" Type="http://schemas.openxmlformats.org/officeDocument/2006/relationships/tags" Target="../tags/tag6394.xml"/><Relationship Id="rId37" Type="http://schemas.openxmlformats.org/officeDocument/2006/relationships/tags" Target="../tags/tag6393.xml"/><Relationship Id="rId36" Type="http://schemas.openxmlformats.org/officeDocument/2006/relationships/tags" Target="../tags/tag6392.xml"/><Relationship Id="rId35" Type="http://schemas.openxmlformats.org/officeDocument/2006/relationships/tags" Target="../tags/tag6391.xml"/><Relationship Id="rId34" Type="http://schemas.openxmlformats.org/officeDocument/2006/relationships/tags" Target="../tags/tag6390.xml"/><Relationship Id="rId33" Type="http://schemas.openxmlformats.org/officeDocument/2006/relationships/tags" Target="../tags/tag6389.xml"/><Relationship Id="rId32" Type="http://schemas.openxmlformats.org/officeDocument/2006/relationships/tags" Target="../tags/tag6388.xml"/><Relationship Id="rId31" Type="http://schemas.openxmlformats.org/officeDocument/2006/relationships/tags" Target="../tags/tag6387.xml"/><Relationship Id="rId30" Type="http://schemas.openxmlformats.org/officeDocument/2006/relationships/tags" Target="../tags/tag6386.xml"/><Relationship Id="rId3" Type="http://schemas.openxmlformats.org/officeDocument/2006/relationships/tags" Target="../tags/tag6359.xml"/><Relationship Id="rId29" Type="http://schemas.openxmlformats.org/officeDocument/2006/relationships/tags" Target="../tags/tag6385.xml"/><Relationship Id="rId28" Type="http://schemas.openxmlformats.org/officeDocument/2006/relationships/tags" Target="../tags/tag6384.xml"/><Relationship Id="rId27" Type="http://schemas.openxmlformats.org/officeDocument/2006/relationships/tags" Target="../tags/tag6383.xml"/><Relationship Id="rId26" Type="http://schemas.openxmlformats.org/officeDocument/2006/relationships/tags" Target="../tags/tag6382.xml"/><Relationship Id="rId25" Type="http://schemas.openxmlformats.org/officeDocument/2006/relationships/tags" Target="../tags/tag6381.xml"/><Relationship Id="rId24" Type="http://schemas.openxmlformats.org/officeDocument/2006/relationships/tags" Target="../tags/tag6380.xml"/><Relationship Id="rId23" Type="http://schemas.openxmlformats.org/officeDocument/2006/relationships/tags" Target="../tags/tag6379.xml"/><Relationship Id="rId22" Type="http://schemas.openxmlformats.org/officeDocument/2006/relationships/tags" Target="../tags/tag6378.xml"/><Relationship Id="rId21" Type="http://schemas.openxmlformats.org/officeDocument/2006/relationships/tags" Target="../tags/tag6377.xml"/><Relationship Id="rId20" Type="http://schemas.openxmlformats.org/officeDocument/2006/relationships/tags" Target="../tags/tag6376.xml"/><Relationship Id="rId2" Type="http://schemas.openxmlformats.org/officeDocument/2006/relationships/tags" Target="../tags/tag6358.xml"/><Relationship Id="rId19" Type="http://schemas.openxmlformats.org/officeDocument/2006/relationships/tags" Target="../tags/tag6375.xml"/><Relationship Id="rId18" Type="http://schemas.openxmlformats.org/officeDocument/2006/relationships/tags" Target="../tags/tag6374.xml"/><Relationship Id="rId17" Type="http://schemas.openxmlformats.org/officeDocument/2006/relationships/tags" Target="../tags/tag6373.xml"/><Relationship Id="rId16" Type="http://schemas.openxmlformats.org/officeDocument/2006/relationships/tags" Target="../tags/tag6372.xml"/><Relationship Id="rId15" Type="http://schemas.openxmlformats.org/officeDocument/2006/relationships/tags" Target="../tags/tag6371.xml"/><Relationship Id="rId14" Type="http://schemas.openxmlformats.org/officeDocument/2006/relationships/tags" Target="../tags/tag6370.xml"/><Relationship Id="rId13" Type="http://schemas.openxmlformats.org/officeDocument/2006/relationships/tags" Target="../tags/tag6369.xml"/><Relationship Id="rId12" Type="http://schemas.openxmlformats.org/officeDocument/2006/relationships/tags" Target="../tags/tag6368.xml"/><Relationship Id="rId11" Type="http://schemas.openxmlformats.org/officeDocument/2006/relationships/tags" Target="../tags/tag6367.xml"/><Relationship Id="rId10" Type="http://schemas.openxmlformats.org/officeDocument/2006/relationships/tags" Target="../tags/tag6366.xml"/><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9" Type="http://schemas.openxmlformats.org/officeDocument/2006/relationships/tags" Target="../tags/tag6426.xml"/><Relationship Id="rId8" Type="http://schemas.openxmlformats.org/officeDocument/2006/relationships/tags" Target="../tags/tag6425.xml"/><Relationship Id="rId7" Type="http://schemas.openxmlformats.org/officeDocument/2006/relationships/tags" Target="../tags/tag6424.xml"/><Relationship Id="rId6" Type="http://schemas.openxmlformats.org/officeDocument/2006/relationships/tags" Target="../tags/tag6423.xml"/><Relationship Id="rId5" Type="http://schemas.openxmlformats.org/officeDocument/2006/relationships/tags" Target="../tags/tag6422.xml"/><Relationship Id="rId4" Type="http://schemas.openxmlformats.org/officeDocument/2006/relationships/tags" Target="../tags/tag6421.xml"/><Relationship Id="rId32" Type="http://schemas.openxmlformats.org/officeDocument/2006/relationships/tags" Target="../tags/tag6449.xml"/><Relationship Id="rId31" Type="http://schemas.openxmlformats.org/officeDocument/2006/relationships/tags" Target="../tags/tag6448.xml"/><Relationship Id="rId30" Type="http://schemas.openxmlformats.org/officeDocument/2006/relationships/tags" Target="../tags/tag6447.xml"/><Relationship Id="rId3" Type="http://schemas.openxmlformats.org/officeDocument/2006/relationships/image" Target="../media/image1.png"/><Relationship Id="rId29" Type="http://schemas.openxmlformats.org/officeDocument/2006/relationships/tags" Target="../tags/tag6446.xml"/><Relationship Id="rId28" Type="http://schemas.openxmlformats.org/officeDocument/2006/relationships/tags" Target="../tags/tag6445.xml"/><Relationship Id="rId27" Type="http://schemas.openxmlformats.org/officeDocument/2006/relationships/tags" Target="../tags/tag6444.xml"/><Relationship Id="rId26" Type="http://schemas.openxmlformats.org/officeDocument/2006/relationships/tags" Target="../tags/tag6443.xml"/><Relationship Id="rId25" Type="http://schemas.openxmlformats.org/officeDocument/2006/relationships/tags" Target="../tags/tag6442.xml"/><Relationship Id="rId24" Type="http://schemas.openxmlformats.org/officeDocument/2006/relationships/tags" Target="../tags/tag6441.xml"/><Relationship Id="rId23" Type="http://schemas.openxmlformats.org/officeDocument/2006/relationships/tags" Target="../tags/tag6440.xml"/><Relationship Id="rId22" Type="http://schemas.openxmlformats.org/officeDocument/2006/relationships/tags" Target="../tags/tag6439.xml"/><Relationship Id="rId21" Type="http://schemas.openxmlformats.org/officeDocument/2006/relationships/tags" Target="../tags/tag6438.xml"/><Relationship Id="rId20" Type="http://schemas.openxmlformats.org/officeDocument/2006/relationships/tags" Target="../tags/tag6437.xml"/><Relationship Id="rId2" Type="http://schemas.openxmlformats.org/officeDocument/2006/relationships/tags" Target="../tags/tag6420.xml"/><Relationship Id="rId19" Type="http://schemas.openxmlformats.org/officeDocument/2006/relationships/tags" Target="../tags/tag6436.xml"/><Relationship Id="rId18" Type="http://schemas.openxmlformats.org/officeDocument/2006/relationships/tags" Target="../tags/tag6435.xml"/><Relationship Id="rId17" Type="http://schemas.openxmlformats.org/officeDocument/2006/relationships/tags" Target="../tags/tag6434.xml"/><Relationship Id="rId16" Type="http://schemas.openxmlformats.org/officeDocument/2006/relationships/tags" Target="../tags/tag6433.xml"/><Relationship Id="rId15" Type="http://schemas.openxmlformats.org/officeDocument/2006/relationships/tags" Target="../tags/tag6432.xml"/><Relationship Id="rId14" Type="http://schemas.openxmlformats.org/officeDocument/2006/relationships/tags" Target="../tags/tag6431.xml"/><Relationship Id="rId13" Type="http://schemas.openxmlformats.org/officeDocument/2006/relationships/tags" Target="../tags/tag6430.xml"/><Relationship Id="rId12" Type="http://schemas.openxmlformats.org/officeDocument/2006/relationships/tags" Target="../tags/tag6429.xml"/><Relationship Id="rId11" Type="http://schemas.openxmlformats.org/officeDocument/2006/relationships/tags" Target="../tags/tag6428.xml"/><Relationship Id="rId10" Type="http://schemas.openxmlformats.org/officeDocument/2006/relationships/tags" Target="../tags/tag6427.xml"/><Relationship Id="rId1" Type="http://schemas.openxmlformats.org/officeDocument/2006/relationships/slideMaster" Target="../slideMasters/slideMaster8.xml"/></Relationships>
</file>

<file path=ppt/slideLayouts/_rels/slideLayout145.xml.rels><?xml version="1.0" encoding="UTF-8" standalone="yes"?>
<Relationships xmlns="http://schemas.openxmlformats.org/package/2006/relationships"><Relationship Id="rId9" Type="http://schemas.openxmlformats.org/officeDocument/2006/relationships/tags" Target="../tags/tag6455.xml"/><Relationship Id="rId8" Type="http://schemas.openxmlformats.org/officeDocument/2006/relationships/tags" Target="../tags/tag6454.xml"/><Relationship Id="rId7" Type="http://schemas.openxmlformats.org/officeDocument/2006/relationships/tags" Target="../tags/tag6453.xml"/><Relationship Id="rId6" Type="http://schemas.openxmlformats.org/officeDocument/2006/relationships/tags" Target="../tags/tag6452.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6485.xml"/><Relationship Id="rId38" Type="http://schemas.openxmlformats.org/officeDocument/2006/relationships/tags" Target="../tags/tag6484.xml"/><Relationship Id="rId37" Type="http://schemas.openxmlformats.org/officeDocument/2006/relationships/tags" Target="../tags/tag6483.xml"/><Relationship Id="rId36" Type="http://schemas.openxmlformats.org/officeDocument/2006/relationships/tags" Target="../tags/tag6482.xml"/><Relationship Id="rId35" Type="http://schemas.openxmlformats.org/officeDocument/2006/relationships/tags" Target="../tags/tag6481.xml"/><Relationship Id="rId34" Type="http://schemas.openxmlformats.org/officeDocument/2006/relationships/tags" Target="../tags/tag6480.xml"/><Relationship Id="rId33" Type="http://schemas.openxmlformats.org/officeDocument/2006/relationships/tags" Target="../tags/tag6479.xml"/><Relationship Id="rId32" Type="http://schemas.openxmlformats.org/officeDocument/2006/relationships/tags" Target="../tags/tag6478.xml"/><Relationship Id="rId31" Type="http://schemas.openxmlformats.org/officeDocument/2006/relationships/tags" Target="../tags/tag6477.xml"/><Relationship Id="rId30" Type="http://schemas.openxmlformats.org/officeDocument/2006/relationships/tags" Target="../tags/tag6476.xml"/><Relationship Id="rId3" Type="http://schemas.openxmlformats.org/officeDocument/2006/relationships/tags" Target="../tags/tag6451.xml"/><Relationship Id="rId29" Type="http://schemas.openxmlformats.org/officeDocument/2006/relationships/tags" Target="../tags/tag6475.xml"/><Relationship Id="rId28" Type="http://schemas.openxmlformats.org/officeDocument/2006/relationships/tags" Target="../tags/tag6474.xml"/><Relationship Id="rId27" Type="http://schemas.openxmlformats.org/officeDocument/2006/relationships/tags" Target="../tags/tag6473.xml"/><Relationship Id="rId26" Type="http://schemas.openxmlformats.org/officeDocument/2006/relationships/tags" Target="../tags/tag6472.xml"/><Relationship Id="rId25" Type="http://schemas.openxmlformats.org/officeDocument/2006/relationships/tags" Target="../tags/tag6471.xml"/><Relationship Id="rId24" Type="http://schemas.openxmlformats.org/officeDocument/2006/relationships/tags" Target="../tags/tag6470.xml"/><Relationship Id="rId23" Type="http://schemas.openxmlformats.org/officeDocument/2006/relationships/tags" Target="../tags/tag6469.xml"/><Relationship Id="rId22" Type="http://schemas.openxmlformats.org/officeDocument/2006/relationships/tags" Target="../tags/tag6468.xml"/><Relationship Id="rId21" Type="http://schemas.openxmlformats.org/officeDocument/2006/relationships/tags" Target="../tags/tag6467.xml"/><Relationship Id="rId20" Type="http://schemas.openxmlformats.org/officeDocument/2006/relationships/tags" Target="../tags/tag6466.xml"/><Relationship Id="rId2" Type="http://schemas.openxmlformats.org/officeDocument/2006/relationships/tags" Target="../tags/tag6450.xml"/><Relationship Id="rId19" Type="http://schemas.openxmlformats.org/officeDocument/2006/relationships/tags" Target="../tags/tag6465.xml"/><Relationship Id="rId18" Type="http://schemas.openxmlformats.org/officeDocument/2006/relationships/tags" Target="../tags/tag6464.xml"/><Relationship Id="rId17" Type="http://schemas.openxmlformats.org/officeDocument/2006/relationships/tags" Target="../tags/tag6463.xml"/><Relationship Id="rId16" Type="http://schemas.openxmlformats.org/officeDocument/2006/relationships/tags" Target="../tags/tag6462.xml"/><Relationship Id="rId15" Type="http://schemas.openxmlformats.org/officeDocument/2006/relationships/tags" Target="../tags/tag6461.xml"/><Relationship Id="rId14" Type="http://schemas.openxmlformats.org/officeDocument/2006/relationships/tags" Target="../tags/tag6460.xml"/><Relationship Id="rId13" Type="http://schemas.openxmlformats.org/officeDocument/2006/relationships/tags" Target="../tags/tag6459.xml"/><Relationship Id="rId12" Type="http://schemas.openxmlformats.org/officeDocument/2006/relationships/tags" Target="../tags/tag6458.xml"/><Relationship Id="rId11" Type="http://schemas.openxmlformats.org/officeDocument/2006/relationships/tags" Target="../tags/tag6457.xml"/><Relationship Id="rId10" Type="http://schemas.openxmlformats.org/officeDocument/2006/relationships/tags" Target="../tags/tag6456.xml"/><Relationship Id="rId1" Type="http://schemas.openxmlformats.org/officeDocument/2006/relationships/slideMaster" Target="../slideMasters/slideMaster8.xml"/></Relationships>
</file>

<file path=ppt/slideLayouts/_rels/slideLayout146.xml.rels><?xml version="1.0" encoding="UTF-8" standalone="yes"?>
<Relationships xmlns="http://schemas.openxmlformats.org/package/2006/relationships"><Relationship Id="rId9" Type="http://schemas.openxmlformats.org/officeDocument/2006/relationships/tags" Target="../tags/tag6491.xml"/><Relationship Id="rId8" Type="http://schemas.openxmlformats.org/officeDocument/2006/relationships/tags" Target="../tags/tag6490.xml"/><Relationship Id="rId7" Type="http://schemas.openxmlformats.org/officeDocument/2006/relationships/tags" Target="../tags/tag6489.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6523.xml"/><Relationship Id="rId40" Type="http://schemas.openxmlformats.org/officeDocument/2006/relationships/tags" Target="../tags/tag6522.xml"/><Relationship Id="rId4" Type="http://schemas.openxmlformats.org/officeDocument/2006/relationships/tags" Target="../tags/tag6488.xml"/><Relationship Id="rId39" Type="http://schemas.openxmlformats.org/officeDocument/2006/relationships/tags" Target="../tags/tag6521.xml"/><Relationship Id="rId38" Type="http://schemas.openxmlformats.org/officeDocument/2006/relationships/tags" Target="../tags/tag6520.xml"/><Relationship Id="rId37" Type="http://schemas.openxmlformats.org/officeDocument/2006/relationships/tags" Target="../tags/tag6519.xml"/><Relationship Id="rId36" Type="http://schemas.openxmlformats.org/officeDocument/2006/relationships/tags" Target="../tags/tag6518.xml"/><Relationship Id="rId35" Type="http://schemas.openxmlformats.org/officeDocument/2006/relationships/tags" Target="../tags/tag6517.xml"/><Relationship Id="rId34" Type="http://schemas.openxmlformats.org/officeDocument/2006/relationships/tags" Target="../tags/tag6516.xml"/><Relationship Id="rId33" Type="http://schemas.openxmlformats.org/officeDocument/2006/relationships/tags" Target="../tags/tag6515.xml"/><Relationship Id="rId32" Type="http://schemas.openxmlformats.org/officeDocument/2006/relationships/tags" Target="../tags/tag6514.xml"/><Relationship Id="rId31" Type="http://schemas.openxmlformats.org/officeDocument/2006/relationships/tags" Target="../tags/tag6513.xml"/><Relationship Id="rId30" Type="http://schemas.openxmlformats.org/officeDocument/2006/relationships/tags" Target="../tags/tag6512.xml"/><Relationship Id="rId3" Type="http://schemas.openxmlformats.org/officeDocument/2006/relationships/tags" Target="../tags/tag6487.xml"/><Relationship Id="rId29" Type="http://schemas.openxmlformats.org/officeDocument/2006/relationships/tags" Target="../tags/tag6511.xml"/><Relationship Id="rId28" Type="http://schemas.openxmlformats.org/officeDocument/2006/relationships/tags" Target="../tags/tag6510.xml"/><Relationship Id="rId27" Type="http://schemas.openxmlformats.org/officeDocument/2006/relationships/tags" Target="../tags/tag6509.xml"/><Relationship Id="rId26" Type="http://schemas.openxmlformats.org/officeDocument/2006/relationships/tags" Target="../tags/tag6508.xml"/><Relationship Id="rId25" Type="http://schemas.openxmlformats.org/officeDocument/2006/relationships/tags" Target="../tags/tag6507.xml"/><Relationship Id="rId24" Type="http://schemas.openxmlformats.org/officeDocument/2006/relationships/tags" Target="../tags/tag6506.xml"/><Relationship Id="rId23" Type="http://schemas.openxmlformats.org/officeDocument/2006/relationships/tags" Target="../tags/tag6505.xml"/><Relationship Id="rId22" Type="http://schemas.openxmlformats.org/officeDocument/2006/relationships/tags" Target="../tags/tag6504.xml"/><Relationship Id="rId21" Type="http://schemas.openxmlformats.org/officeDocument/2006/relationships/tags" Target="../tags/tag6503.xml"/><Relationship Id="rId20" Type="http://schemas.openxmlformats.org/officeDocument/2006/relationships/tags" Target="../tags/tag6502.xml"/><Relationship Id="rId2" Type="http://schemas.openxmlformats.org/officeDocument/2006/relationships/tags" Target="../tags/tag6486.xml"/><Relationship Id="rId19" Type="http://schemas.openxmlformats.org/officeDocument/2006/relationships/tags" Target="../tags/tag6501.xml"/><Relationship Id="rId18" Type="http://schemas.openxmlformats.org/officeDocument/2006/relationships/tags" Target="../tags/tag6500.xml"/><Relationship Id="rId17" Type="http://schemas.openxmlformats.org/officeDocument/2006/relationships/tags" Target="../tags/tag6499.xml"/><Relationship Id="rId16" Type="http://schemas.openxmlformats.org/officeDocument/2006/relationships/tags" Target="../tags/tag6498.xml"/><Relationship Id="rId15" Type="http://schemas.openxmlformats.org/officeDocument/2006/relationships/tags" Target="../tags/tag6497.xml"/><Relationship Id="rId14" Type="http://schemas.openxmlformats.org/officeDocument/2006/relationships/tags" Target="../tags/tag6496.xml"/><Relationship Id="rId13" Type="http://schemas.openxmlformats.org/officeDocument/2006/relationships/tags" Target="../tags/tag6495.xml"/><Relationship Id="rId12" Type="http://schemas.openxmlformats.org/officeDocument/2006/relationships/tags" Target="../tags/tag6494.xml"/><Relationship Id="rId11" Type="http://schemas.openxmlformats.org/officeDocument/2006/relationships/tags" Target="../tags/tag6493.xml"/><Relationship Id="rId10" Type="http://schemas.openxmlformats.org/officeDocument/2006/relationships/tags" Target="../tags/tag6492.xml"/><Relationship Id="rId1" Type="http://schemas.openxmlformats.org/officeDocument/2006/relationships/slideMaster" Target="../slideMasters/slideMaster8.xml"/></Relationships>
</file>

<file path=ppt/slideLayouts/_rels/slideLayout147.xml.rels><?xml version="1.0" encoding="UTF-8" standalone="yes"?>
<Relationships xmlns="http://schemas.openxmlformats.org/package/2006/relationships"><Relationship Id="rId9" Type="http://schemas.openxmlformats.org/officeDocument/2006/relationships/tags" Target="../tags/tag6529.xml"/><Relationship Id="rId8" Type="http://schemas.openxmlformats.org/officeDocument/2006/relationships/tags" Target="../tags/tag6528.xml"/><Relationship Id="rId7" Type="http://schemas.openxmlformats.org/officeDocument/2006/relationships/tags" Target="../tags/tag6527.xml"/><Relationship Id="rId6" Type="http://schemas.openxmlformats.org/officeDocument/2006/relationships/tags" Target="../tags/tag6526.xml"/><Relationship Id="rId5" Type="http://schemas.openxmlformats.org/officeDocument/2006/relationships/image" Target="../media/image3.svg"/><Relationship Id="rId43" Type="http://schemas.openxmlformats.org/officeDocument/2006/relationships/tags" Target="../tags/tag6563.xml"/><Relationship Id="rId42" Type="http://schemas.openxmlformats.org/officeDocument/2006/relationships/tags" Target="../tags/tag6562.xml"/><Relationship Id="rId41" Type="http://schemas.openxmlformats.org/officeDocument/2006/relationships/tags" Target="../tags/tag6561.xml"/><Relationship Id="rId40" Type="http://schemas.openxmlformats.org/officeDocument/2006/relationships/tags" Target="../tags/tag6560.xml"/><Relationship Id="rId4" Type="http://schemas.openxmlformats.org/officeDocument/2006/relationships/image" Target="../media/image2.png"/><Relationship Id="rId39" Type="http://schemas.openxmlformats.org/officeDocument/2006/relationships/tags" Target="../tags/tag6559.xml"/><Relationship Id="rId38" Type="http://schemas.openxmlformats.org/officeDocument/2006/relationships/tags" Target="../tags/tag6558.xml"/><Relationship Id="rId37" Type="http://schemas.openxmlformats.org/officeDocument/2006/relationships/tags" Target="../tags/tag6557.xml"/><Relationship Id="rId36" Type="http://schemas.openxmlformats.org/officeDocument/2006/relationships/tags" Target="../tags/tag6556.xml"/><Relationship Id="rId35" Type="http://schemas.openxmlformats.org/officeDocument/2006/relationships/tags" Target="../tags/tag6555.xml"/><Relationship Id="rId34" Type="http://schemas.openxmlformats.org/officeDocument/2006/relationships/tags" Target="../tags/tag6554.xml"/><Relationship Id="rId33" Type="http://schemas.openxmlformats.org/officeDocument/2006/relationships/tags" Target="../tags/tag6553.xml"/><Relationship Id="rId32" Type="http://schemas.openxmlformats.org/officeDocument/2006/relationships/tags" Target="../tags/tag6552.xml"/><Relationship Id="rId31" Type="http://schemas.openxmlformats.org/officeDocument/2006/relationships/tags" Target="../tags/tag6551.xml"/><Relationship Id="rId30" Type="http://schemas.openxmlformats.org/officeDocument/2006/relationships/tags" Target="../tags/tag6550.xml"/><Relationship Id="rId3" Type="http://schemas.openxmlformats.org/officeDocument/2006/relationships/tags" Target="../tags/tag6525.xml"/><Relationship Id="rId29" Type="http://schemas.openxmlformats.org/officeDocument/2006/relationships/tags" Target="../tags/tag6549.xml"/><Relationship Id="rId28" Type="http://schemas.openxmlformats.org/officeDocument/2006/relationships/tags" Target="../tags/tag6548.xml"/><Relationship Id="rId27" Type="http://schemas.openxmlformats.org/officeDocument/2006/relationships/tags" Target="../tags/tag6547.xml"/><Relationship Id="rId26" Type="http://schemas.openxmlformats.org/officeDocument/2006/relationships/tags" Target="../tags/tag6546.xml"/><Relationship Id="rId25" Type="http://schemas.openxmlformats.org/officeDocument/2006/relationships/tags" Target="../tags/tag6545.xml"/><Relationship Id="rId24" Type="http://schemas.openxmlformats.org/officeDocument/2006/relationships/tags" Target="../tags/tag6544.xml"/><Relationship Id="rId23" Type="http://schemas.openxmlformats.org/officeDocument/2006/relationships/tags" Target="../tags/tag6543.xml"/><Relationship Id="rId22" Type="http://schemas.openxmlformats.org/officeDocument/2006/relationships/tags" Target="../tags/tag6542.xml"/><Relationship Id="rId21" Type="http://schemas.openxmlformats.org/officeDocument/2006/relationships/tags" Target="../tags/tag6541.xml"/><Relationship Id="rId20" Type="http://schemas.openxmlformats.org/officeDocument/2006/relationships/tags" Target="../tags/tag6540.xml"/><Relationship Id="rId2" Type="http://schemas.openxmlformats.org/officeDocument/2006/relationships/tags" Target="../tags/tag6524.xml"/><Relationship Id="rId19" Type="http://schemas.openxmlformats.org/officeDocument/2006/relationships/tags" Target="../tags/tag6539.xml"/><Relationship Id="rId18" Type="http://schemas.openxmlformats.org/officeDocument/2006/relationships/tags" Target="../tags/tag6538.xml"/><Relationship Id="rId17" Type="http://schemas.openxmlformats.org/officeDocument/2006/relationships/tags" Target="../tags/tag6537.xml"/><Relationship Id="rId16" Type="http://schemas.openxmlformats.org/officeDocument/2006/relationships/tags" Target="../tags/tag6536.xml"/><Relationship Id="rId15" Type="http://schemas.openxmlformats.org/officeDocument/2006/relationships/tags" Target="../tags/tag6535.xml"/><Relationship Id="rId14" Type="http://schemas.openxmlformats.org/officeDocument/2006/relationships/tags" Target="../tags/tag6534.xml"/><Relationship Id="rId13" Type="http://schemas.openxmlformats.org/officeDocument/2006/relationships/tags" Target="../tags/tag6533.xml"/><Relationship Id="rId12" Type="http://schemas.openxmlformats.org/officeDocument/2006/relationships/tags" Target="../tags/tag6532.xml"/><Relationship Id="rId11" Type="http://schemas.openxmlformats.org/officeDocument/2006/relationships/tags" Target="../tags/tag6531.xml"/><Relationship Id="rId10" Type="http://schemas.openxmlformats.org/officeDocument/2006/relationships/tags" Target="../tags/tag6530.xml"/><Relationship Id="rId1" Type="http://schemas.openxmlformats.org/officeDocument/2006/relationships/slideMaster" Target="../slideMasters/slideMaster8.xml"/></Relationships>
</file>

<file path=ppt/slideLayouts/_rels/slideLayout148.xml.rels><?xml version="1.0" encoding="UTF-8" standalone="yes"?>
<Relationships xmlns="http://schemas.openxmlformats.org/package/2006/relationships"><Relationship Id="rId9" Type="http://schemas.openxmlformats.org/officeDocument/2006/relationships/tags" Target="../tags/tag6569.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6620.xml"/><Relationship Id="rId6" Type="http://schemas.openxmlformats.org/officeDocument/2006/relationships/tags" Target="../tags/tag6568.xml"/><Relationship Id="rId59" Type="http://schemas.openxmlformats.org/officeDocument/2006/relationships/tags" Target="../tags/tag6619.xml"/><Relationship Id="rId58" Type="http://schemas.openxmlformats.org/officeDocument/2006/relationships/tags" Target="../tags/tag6618.xml"/><Relationship Id="rId57" Type="http://schemas.openxmlformats.org/officeDocument/2006/relationships/tags" Target="../tags/tag6617.xml"/><Relationship Id="rId56" Type="http://schemas.openxmlformats.org/officeDocument/2006/relationships/tags" Target="../tags/tag6616.xml"/><Relationship Id="rId55" Type="http://schemas.openxmlformats.org/officeDocument/2006/relationships/tags" Target="../tags/tag6615.xml"/><Relationship Id="rId54" Type="http://schemas.openxmlformats.org/officeDocument/2006/relationships/tags" Target="../tags/tag6614.xml"/><Relationship Id="rId53" Type="http://schemas.openxmlformats.org/officeDocument/2006/relationships/tags" Target="../tags/tag6613.xml"/><Relationship Id="rId52" Type="http://schemas.openxmlformats.org/officeDocument/2006/relationships/tags" Target="../tags/tag6612.xml"/><Relationship Id="rId51" Type="http://schemas.openxmlformats.org/officeDocument/2006/relationships/tags" Target="../tags/tag6611.xml"/><Relationship Id="rId50" Type="http://schemas.openxmlformats.org/officeDocument/2006/relationships/tags" Target="../tags/tag6610.xml"/><Relationship Id="rId5" Type="http://schemas.openxmlformats.org/officeDocument/2006/relationships/tags" Target="../tags/tag6567.xml"/><Relationship Id="rId49" Type="http://schemas.openxmlformats.org/officeDocument/2006/relationships/tags" Target="../tags/tag6609.xml"/><Relationship Id="rId48" Type="http://schemas.openxmlformats.org/officeDocument/2006/relationships/tags" Target="../tags/tag6608.xml"/><Relationship Id="rId47" Type="http://schemas.openxmlformats.org/officeDocument/2006/relationships/tags" Target="../tags/tag6607.xml"/><Relationship Id="rId46" Type="http://schemas.openxmlformats.org/officeDocument/2006/relationships/tags" Target="../tags/tag6606.xml"/><Relationship Id="rId45" Type="http://schemas.openxmlformats.org/officeDocument/2006/relationships/tags" Target="../tags/tag6605.xml"/><Relationship Id="rId44" Type="http://schemas.openxmlformats.org/officeDocument/2006/relationships/tags" Target="../tags/tag6604.xml"/><Relationship Id="rId43" Type="http://schemas.openxmlformats.org/officeDocument/2006/relationships/tags" Target="../tags/tag6603.xml"/><Relationship Id="rId42" Type="http://schemas.openxmlformats.org/officeDocument/2006/relationships/tags" Target="../tags/tag6602.xml"/><Relationship Id="rId41" Type="http://schemas.openxmlformats.org/officeDocument/2006/relationships/tags" Target="../tags/tag6601.xml"/><Relationship Id="rId40" Type="http://schemas.openxmlformats.org/officeDocument/2006/relationships/tags" Target="../tags/tag6600.xml"/><Relationship Id="rId4" Type="http://schemas.openxmlformats.org/officeDocument/2006/relationships/tags" Target="../tags/tag6566.xml"/><Relationship Id="rId39" Type="http://schemas.openxmlformats.org/officeDocument/2006/relationships/tags" Target="../tags/tag6599.xml"/><Relationship Id="rId38" Type="http://schemas.openxmlformats.org/officeDocument/2006/relationships/tags" Target="../tags/tag6598.xml"/><Relationship Id="rId37" Type="http://schemas.openxmlformats.org/officeDocument/2006/relationships/tags" Target="../tags/tag6597.xml"/><Relationship Id="rId36" Type="http://schemas.openxmlformats.org/officeDocument/2006/relationships/tags" Target="../tags/tag6596.xml"/><Relationship Id="rId35" Type="http://schemas.openxmlformats.org/officeDocument/2006/relationships/tags" Target="../tags/tag6595.xml"/><Relationship Id="rId34" Type="http://schemas.openxmlformats.org/officeDocument/2006/relationships/tags" Target="../tags/tag6594.xml"/><Relationship Id="rId33" Type="http://schemas.openxmlformats.org/officeDocument/2006/relationships/tags" Target="../tags/tag6593.xml"/><Relationship Id="rId32" Type="http://schemas.openxmlformats.org/officeDocument/2006/relationships/tags" Target="../tags/tag6592.xml"/><Relationship Id="rId31" Type="http://schemas.openxmlformats.org/officeDocument/2006/relationships/tags" Target="../tags/tag6591.xml"/><Relationship Id="rId30" Type="http://schemas.openxmlformats.org/officeDocument/2006/relationships/tags" Target="../tags/tag6590.xml"/><Relationship Id="rId3" Type="http://schemas.openxmlformats.org/officeDocument/2006/relationships/tags" Target="../tags/tag6565.xml"/><Relationship Id="rId29" Type="http://schemas.openxmlformats.org/officeDocument/2006/relationships/tags" Target="../tags/tag6589.xml"/><Relationship Id="rId28" Type="http://schemas.openxmlformats.org/officeDocument/2006/relationships/tags" Target="../tags/tag6588.xml"/><Relationship Id="rId27" Type="http://schemas.openxmlformats.org/officeDocument/2006/relationships/tags" Target="../tags/tag6587.xml"/><Relationship Id="rId26" Type="http://schemas.openxmlformats.org/officeDocument/2006/relationships/tags" Target="../tags/tag6586.xml"/><Relationship Id="rId25" Type="http://schemas.openxmlformats.org/officeDocument/2006/relationships/tags" Target="../tags/tag6585.xml"/><Relationship Id="rId24" Type="http://schemas.openxmlformats.org/officeDocument/2006/relationships/tags" Target="../tags/tag6584.xml"/><Relationship Id="rId23" Type="http://schemas.openxmlformats.org/officeDocument/2006/relationships/tags" Target="../tags/tag6583.xml"/><Relationship Id="rId22" Type="http://schemas.openxmlformats.org/officeDocument/2006/relationships/tags" Target="../tags/tag6582.xml"/><Relationship Id="rId21" Type="http://schemas.openxmlformats.org/officeDocument/2006/relationships/tags" Target="../tags/tag6581.xml"/><Relationship Id="rId20" Type="http://schemas.openxmlformats.org/officeDocument/2006/relationships/tags" Target="../tags/tag6580.xml"/><Relationship Id="rId2" Type="http://schemas.openxmlformats.org/officeDocument/2006/relationships/tags" Target="../tags/tag6564.xml"/><Relationship Id="rId19" Type="http://schemas.openxmlformats.org/officeDocument/2006/relationships/tags" Target="../tags/tag6579.xml"/><Relationship Id="rId18" Type="http://schemas.openxmlformats.org/officeDocument/2006/relationships/tags" Target="../tags/tag6578.xml"/><Relationship Id="rId17" Type="http://schemas.openxmlformats.org/officeDocument/2006/relationships/tags" Target="../tags/tag6577.xml"/><Relationship Id="rId16" Type="http://schemas.openxmlformats.org/officeDocument/2006/relationships/tags" Target="../tags/tag6576.xml"/><Relationship Id="rId15" Type="http://schemas.openxmlformats.org/officeDocument/2006/relationships/tags" Target="../tags/tag6575.xml"/><Relationship Id="rId14" Type="http://schemas.openxmlformats.org/officeDocument/2006/relationships/tags" Target="../tags/tag6574.xml"/><Relationship Id="rId13" Type="http://schemas.openxmlformats.org/officeDocument/2006/relationships/tags" Target="../tags/tag6573.xml"/><Relationship Id="rId12" Type="http://schemas.openxmlformats.org/officeDocument/2006/relationships/tags" Target="../tags/tag6572.xml"/><Relationship Id="rId11" Type="http://schemas.openxmlformats.org/officeDocument/2006/relationships/tags" Target="../tags/tag6571.xml"/><Relationship Id="rId10" Type="http://schemas.openxmlformats.org/officeDocument/2006/relationships/tags" Target="../tags/tag6570.xml"/><Relationship Id="rId1" Type="http://schemas.openxmlformats.org/officeDocument/2006/relationships/slideMaster" Target="../slideMasters/slideMaster8.xml"/></Relationships>
</file>

<file path=ppt/slideLayouts/_rels/slideLayout149.xml.rels><?xml version="1.0" encoding="UTF-8" standalone="yes"?>
<Relationships xmlns="http://schemas.openxmlformats.org/package/2006/relationships"><Relationship Id="rId9" Type="http://schemas.openxmlformats.org/officeDocument/2006/relationships/tags" Target="../tags/tag6628.xml"/><Relationship Id="rId8" Type="http://schemas.openxmlformats.org/officeDocument/2006/relationships/tags" Target="../tags/tag6627.xml"/><Relationship Id="rId7" Type="http://schemas.openxmlformats.org/officeDocument/2006/relationships/tags" Target="../tags/tag6626.xml"/><Relationship Id="rId6" Type="http://schemas.openxmlformats.org/officeDocument/2006/relationships/tags" Target="../tags/tag6625.xml"/><Relationship Id="rId5" Type="http://schemas.openxmlformats.org/officeDocument/2006/relationships/tags" Target="../tags/tag6624.xml"/><Relationship Id="rId4" Type="http://schemas.openxmlformats.org/officeDocument/2006/relationships/tags" Target="../tags/tag6623.xml"/><Relationship Id="rId3" Type="http://schemas.openxmlformats.org/officeDocument/2006/relationships/tags" Target="../tags/tag6622.xml"/><Relationship Id="rId28" Type="http://schemas.openxmlformats.org/officeDocument/2006/relationships/tags" Target="../tags/tag6647.xml"/><Relationship Id="rId27" Type="http://schemas.openxmlformats.org/officeDocument/2006/relationships/tags" Target="../tags/tag6646.xml"/><Relationship Id="rId26" Type="http://schemas.openxmlformats.org/officeDocument/2006/relationships/tags" Target="../tags/tag6645.xml"/><Relationship Id="rId25" Type="http://schemas.openxmlformats.org/officeDocument/2006/relationships/tags" Target="../tags/tag6644.xml"/><Relationship Id="rId24" Type="http://schemas.openxmlformats.org/officeDocument/2006/relationships/tags" Target="../tags/tag6643.xml"/><Relationship Id="rId23" Type="http://schemas.openxmlformats.org/officeDocument/2006/relationships/tags" Target="../tags/tag6642.xml"/><Relationship Id="rId22" Type="http://schemas.openxmlformats.org/officeDocument/2006/relationships/tags" Target="../tags/tag6641.xml"/><Relationship Id="rId21" Type="http://schemas.openxmlformats.org/officeDocument/2006/relationships/tags" Target="../tags/tag6640.xml"/><Relationship Id="rId20" Type="http://schemas.openxmlformats.org/officeDocument/2006/relationships/tags" Target="../tags/tag6639.xml"/><Relationship Id="rId2" Type="http://schemas.openxmlformats.org/officeDocument/2006/relationships/tags" Target="../tags/tag6621.xml"/><Relationship Id="rId19" Type="http://schemas.openxmlformats.org/officeDocument/2006/relationships/tags" Target="../tags/tag6638.xml"/><Relationship Id="rId18" Type="http://schemas.openxmlformats.org/officeDocument/2006/relationships/tags" Target="../tags/tag6637.xml"/><Relationship Id="rId17" Type="http://schemas.openxmlformats.org/officeDocument/2006/relationships/tags" Target="../tags/tag6636.xml"/><Relationship Id="rId16" Type="http://schemas.openxmlformats.org/officeDocument/2006/relationships/tags" Target="../tags/tag6635.xml"/><Relationship Id="rId15" Type="http://schemas.openxmlformats.org/officeDocument/2006/relationships/tags" Target="../tags/tag6634.xml"/><Relationship Id="rId14" Type="http://schemas.openxmlformats.org/officeDocument/2006/relationships/tags" Target="../tags/tag6633.xml"/><Relationship Id="rId13" Type="http://schemas.openxmlformats.org/officeDocument/2006/relationships/tags" Target="../tags/tag6632.xml"/><Relationship Id="rId12" Type="http://schemas.openxmlformats.org/officeDocument/2006/relationships/tags" Target="../tags/tag6631.xml"/><Relationship Id="rId11" Type="http://schemas.openxmlformats.org/officeDocument/2006/relationships/tags" Target="../tags/tag6630.xml"/><Relationship Id="rId10" Type="http://schemas.openxmlformats.org/officeDocument/2006/relationships/tags" Target="../tags/tag6629.xml"/><Relationship Id="rId1" Type="http://schemas.openxmlformats.org/officeDocument/2006/relationships/slideMaster" Target="../slideMasters/slideMaster8.xml"/></Relationships>
</file>

<file path=ppt/slideLayouts/_rels/slideLayout15.xml.rels><?xml version="1.0" encoding="UTF-8" standalone="yes"?>
<Relationships xmlns="http://schemas.openxmlformats.org/package/2006/relationships"><Relationship Id="rId9" Type="http://schemas.openxmlformats.org/officeDocument/2006/relationships/tags" Target="../tags/tag630.xml"/><Relationship Id="rId8" Type="http://schemas.openxmlformats.org/officeDocument/2006/relationships/tags" Target="../tags/tag629.xml"/><Relationship Id="rId7" Type="http://schemas.openxmlformats.org/officeDocument/2006/relationships/tags" Target="../tags/tag628.xml"/><Relationship Id="rId6" Type="http://schemas.openxmlformats.org/officeDocument/2006/relationships/tags" Target="../tags/tag627.xml"/><Relationship Id="rId59" Type="http://schemas.openxmlformats.org/officeDocument/2006/relationships/tags" Target="../tags/tag680.xml"/><Relationship Id="rId58" Type="http://schemas.openxmlformats.org/officeDocument/2006/relationships/tags" Target="../tags/tag679.xml"/><Relationship Id="rId57" Type="http://schemas.openxmlformats.org/officeDocument/2006/relationships/tags" Target="../tags/tag678.xml"/><Relationship Id="rId56" Type="http://schemas.openxmlformats.org/officeDocument/2006/relationships/tags" Target="../tags/tag677.xml"/><Relationship Id="rId55" Type="http://schemas.openxmlformats.org/officeDocument/2006/relationships/tags" Target="../tags/tag676.xml"/><Relationship Id="rId54" Type="http://schemas.openxmlformats.org/officeDocument/2006/relationships/tags" Target="../tags/tag675.xml"/><Relationship Id="rId53" Type="http://schemas.openxmlformats.org/officeDocument/2006/relationships/tags" Target="../tags/tag674.xml"/><Relationship Id="rId52" Type="http://schemas.openxmlformats.org/officeDocument/2006/relationships/tags" Target="../tags/tag673.xml"/><Relationship Id="rId51" Type="http://schemas.openxmlformats.org/officeDocument/2006/relationships/tags" Target="../tags/tag672.xml"/><Relationship Id="rId50" Type="http://schemas.openxmlformats.org/officeDocument/2006/relationships/tags" Target="../tags/tag671.xml"/><Relationship Id="rId5" Type="http://schemas.openxmlformats.org/officeDocument/2006/relationships/tags" Target="../tags/tag626.xml"/><Relationship Id="rId49" Type="http://schemas.openxmlformats.org/officeDocument/2006/relationships/tags" Target="../tags/tag670.xml"/><Relationship Id="rId48" Type="http://schemas.openxmlformats.org/officeDocument/2006/relationships/tags" Target="../tags/tag669.xml"/><Relationship Id="rId47" Type="http://schemas.openxmlformats.org/officeDocument/2006/relationships/tags" Target="../tags/tag668.xml"/><Relationship Id="rId46" Type="http://schemas.openxmlformats.org/officeDocument/2006/relationships/tags" Target="../tags/tag667.xml"/><Relationship Id="rId45" Type="http://schemas.openxmlformats.org/officeDocument/2006/relationships/tags" Target="../tags/tag666.xml"/><Relationship Id="rId44" Type="http://schemas.openxmlformats.org/officeDocument/2006/relationships/tags" Target="../tags/tag665.xml"/><Relationship Id="rId43" Type="http://schemas.openxmlformats.org/officeDocument/2006/relationships/tags" Target="../tags/tag664.xml"/><Relationship Id="rId42" Type="http://schemas.openxmlformats.org/officeDocument/2006/relationships/tags" Target="../tags/tag663.xml"/><Relationship Id="rId41" Type="http://schemas.openxmlformats.org/officeDocument/2006/relationships/tags" Target="../tags/tag662.xml"/><Relationship Id="rId40" Type="http://schemas.openxmlformats.org/officeDocument/2006/relationships/tags" Target="../tags/tag661.xml"/><Relationship Id="rId4" Type="http://schemas.openxmlformats.org/officeDocument/2006/relationships/tags" Target="../tags/tag625.xml"/><Relationship Id="rId39" Type="http://schemas.openxmlformats.org/officeDocument/2006/relationships/tags" Target="../tags/tag660.xml"/><Relationship Id="rId38" Type="http://schemas.openxmlformats.org/officeDocument/2006/relationships/tags" Target="../tags/tag659.xml"/><Relationship Id="rId37" Type="http://schemas.openxmlformats.org/officeDocument/2006/relationships/tags" Target="../tags/tag658.xml"/><Relationship Id="rId36" Type="http://schemas.openxmlformats.org/officeDocument/2006/relationships/tags" Target="../tags/tag657.xml"/><Relationship Id="rId35" Type="http://schemas.openxmlformats.org/officeDocument/2006/relationships/tags" Target="../tags/tag656.xml"/><Relationship Id="rId34" Type="http://schemas.openxmlformats.org/officeDocument/2006/relationships/tags" Target="../tags/tag655.xml"/><Relationship Id="rId33" Type="http://schemas.openxmlformats.org/officeDocument/2006/relationships/tags" Target="../tags/tag654.xml"/><Relationship Id="rId32" Type="http://schemas.openxmlformats.org/officeDocument/2006/relationships/tags" Target="../tags/tag653.xml"/><Relationship Id="rId31" Type="http://schemas.openxmlformats.org/officeDocument/2006/relationships/tags" Target="../tags/tag652.xml"/><Relationship Id="rId30" Type="http://schemas.openxmlformats.org/officeDocument/2006/relationships/tags" Target="../tags/tag651.xml"/><Relationship Id="rId3" Type="http://schemas.openxmlformats.org/officeDocument/2006/relationships/tags" Target="../tags/tag624.xml"/><Relationship Id="rId29" Type="http://schemas.openxmlformats.org/officeDocument/2006/relationships/tags" Target="../tags/tag650.xml"/><Relationship Id="rId28" Type="http://schemas.openxmlformats.org/officeDocument/2006/relationships/tags" Target="../tags/tag649.xml"/><Relationship Id="rId27" Type="http://schemas.openxmlformats.org/officeDocument/2006/relationships/tags" Target="../tags/tag648.xml"/><Relationship Id="rId26" Type="http://schemas.openxmlformats.org/officeDocument/2006/relationships/tags" Target="../tags/tag647.xml"/><Relationship Id="rId25" Type="http://schemas.openxmlformats.org/officeDocument/2006/relationships/tags" Target="../tags/tag646.xml"/><Relationship Id="rId24" Type="http://schemas.openxmlformats.org/officeDocument/2006/relationships/tags" Target="../tags/tag645.xml"/><Relationship Id="rId23" Type="http://schemas.openxmlformats.org/officeDocument/2006/relationships/tags" Target="../tags/tag644.xml"/><Relationship Id="rId22" Type="http://schemas.openxmlformats.org/officeDocument/2006/relationships/tags" Target="../tags/tag643.xml"/><Relationship Id="rId21" Type="http://schemas.openxmlformats.org/officeDocument/2006/relationships/tags" Target="../tags/tag642.xml"/><Relationship Id="rId20" Type="http://schemas.openxmlformats.org/officeDocument/2006/relationships/tags" Target="../tags/tag641.xml"/><Relationship Id="rId2" Type="http://schemas.openxmlformats.org/officeDocument/2006/relationships/tags" Target="../tags/tag623.xml"/><Relationship Id="rId19" Type="http://schemas.openxmlformats.org/officeDocument/2006/relationships/tags" Target="../tags/tag640.xml"/><Relationship Id="rId18" Type="http://schemas.openxmlformats.org/officeDocument/2006/relationships/tags" Target="../tags/tag639.xml"/><Relationship Id="rId17" Type="http://schemas.openxmlformats.org/officeDocument/2006/relationships/tags" Target="../tags/tag638.xml"/><Relationship Id="rId16" Type="http://schemas.openxmlformats.org/officeDocument/2006/relationships/tags" Target="../tags/tag637.xml"/><Relationship Id="rId15" Type="http://schemas.openxmlformats.org/officeDocument/2006/relationships/tags" Target="../tags/tag636.xml"/><Relationship Id="rId14" Type="http://schemas.openxmlformats.org/officeDocument/2006/relationships/tags" Target="../tags/tag635.xml"/><Relationship Id="rId13" Type="http://schemas.openxmlformats.org/officeDocument/2006/relationships/tags" Target="../tags/tag634.xml"/><Relationship Id="rId12" Type="http://schemas.openxmlformats.org/officeDocument/2006/relationships/tags" Target="../tags/tag633.xml"/><Relationship Id="rId11" Type="http://schemas.openxmlformats.org/officeDocument/2006/relationships/tags" Target="../tags/tag632.xml"/><Relationship Id="rId10" Type="http://schemas.openxmlformats.org/officeDocument/2006/relationships/tags" Target="../tags/tag631.xml"/><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9" Type="http://schemas.openxmlformats.org/officeDocument/2006/relationships/tags" Target="../tags/tag6655.xml"/><Relationship Id="rId8" Type="http://schemas.openxmlformats.org/officeDocument/2006/relationships/tags" Target="../tags/tag6654.xml"/><Relationship Id="rId7" Type="http://schemas.openxmlformats.org/officeDocument/2006/relationships/tags" Target="../tags/tag6653.xml"/><Relationship Id="rId6" Type="http://schemas.openxmlformats.org/officeDocument/2006/relationships/tags" Target="../tags/tag6652.xml"/><Relationship Id="rId57" Type="http://schemas.openxmlformats.org/officeDocument/2006/relationships/tags" Target="../tags/tag6703.xml"/><Relationship Id="rId56" Type="http://schemas.openxmlformats.org/officeDocument/2006/relationships/tags" Target="../tags/tag6702.xml"/><Relationship Id="rId55" Type="http://schemas.openxmlformats.org/officeDocument/2006/relationships/tags" Target="../tags/tag6701.xml"/><Relationship Id="rId54" Type="http://schemas.openxmlformats.org/officeDocument/2006/relationships/tags" Target="../tags/tag6700.xml"/><Relationship Id="rId53" Type="http://schemas.openxmlformats.org/officeDocument/2006/relationships/tags" Target="../tags/tag6699.xml"/><Relationship Id="rId52" Type="http://schemas.openxmlformats.org/officeDocument/2006/relationships/tags" Target="../tags/tag6698.xml"/><Relationship Id="rId51" Type="http://schemas.openxmlformats.org/officeDocument/2006/relationships/tags" Target="../tags/tag6697.xml"/><Relationship Id="rId50" Type="http://schemas.openxmlformats.org/officeDocument/2006/relationships/tags" Target="../tags/tag6696.xml"/><Relationship Id="rId5" Type="http://schemas.openxmlformats.org/officeDocument/2006/relationships/tags" Target="../tags/tag6651.xml"/><Relationship Id="rId49" Type="http://schemas.openxmlformats.org/officeDocument/2006/relationships/tags" Target="../tags/tag6695.xml"/><Relationship Id="rId48" Type="http://schemas.openxmlformats.org/officeDocument/2006/relationships/tags" Target="../tags/tag6694.xml"/><Relationship Id="rId47" Type="http://schemas.openxmlformats.org/officeDocument/2006/relationships/tags" Target="../tags/tag6693.xml"/><Relationship Id="rId46" Type="http://schemas.openxmlformats.org/officeDocument/2006/relationships/tags" Target="../tags/tag6692.xml"/><Relationship Id="rId45" Type="http://schemas.openxmlformats.org/officeDocument/2006/relationships/tags" Target="../tags/tag6691.xml"/><Relationship Id="rId44" Type="http://schemas.openxmlformats.org/officeDocument/2006/relationships/tags" Target="../tags/tag6690.xml"/><Relationship Id="rId43" Type="http://schemas.openxmlformats.org/officeDocument/2006/relationships/tags" Target="../tags/tag6689.xml"/><Relationship Id="rId42" Type="http://schemas.openxmlformats.org/officeDocument/2006/relationships/tags" Target="../tags/tag6688.xml"/><Relationship Id="rId41" Type="http://schemas.openxmlformats.org/officeDocument/2006/relationships/tags" Target="../tags/tag6687.xml"/><Relationship Id="rId40" Type="http://schemas.openxmlformats.org/officeDocument/2006/relationships/tags" Target="../tags/tag6686.xml"/><Relationship Id="rId4" Type="http://schemas.openxmlformats.org/officeDocument/2006/relationships/tags" Target="../tags/tag6650.xml"/><Relationship Id="rId39" Type="http://schemas.openxmlformats.org/officeDocument/2006/relationships/tags" Target="../tags/tag6685.xml"/><Relationship Id="rId38" Type="http://schemas.openxmlformats.org/officeDocument/2006/relationships/tags" Target="../tags/tag6684.xml"/><Relationship Id="rId37" Type="http://schemas.openxmlformats.org/officeDocument/2006/relationships/tags" Target="../tags/tag6683.xml"/><Relationship Id="rId36" Type="http://schemas.openxmlformats.org/officeDocument/2006/relationships/tags" Target="../tags/tag6682.xml"/><Relationship Id="rId35" Type="http://schemas.openxmlformats.org/officeDocument/2006/relationships/tags" Target="../tags/tag6681.xml"/><Relationship Id="rId34" Type="http://schemas.openxmlformats.org/officeDocument/2006/relationships/tags" Target="../tags/tag6680.xml"/><Relationship Id="rId33" Type="http://schemas.openxmlformats.org/officeDocument/2006/relationships/tags" Target="../tags/tag6679.xml"/><Relationship Id="rId32" Type="http://schemas.openxmlformats.org/officeDocument/2006/relationships/tags" Target="../tags/tag6678.xml"/><Relationship Id="rId31" Type="http://schemas.openxmlformats.org/officeDocument/2006/relationships/tags" Target="../tags/tag6677.xml"/><Relationship Id="rId30" Type="http://schemas.openxmlformats.org/officeDocument/2006/relationships/tags" Target="../tags/tag6676.xml"/><Relationship Id="rId3" Type="http://schemas.openxmlformats.org/officeDocument/2006/relationships/tags" Target="../tags/tag6649.xml"/><Relationship Id="rId29" Type="http://schemas.openxmlformats.org/officeDocument/2006/relationships/tags" Target="../tags/tag6675.xml"/><Relationship Id="rId28" Type="http://schemas.openxmlformats.org/officeDocument/2006/relationships/tags" Target="../tags/tag6674.xml"/><Relationship Id="rId27" Type="http://schemas.openxmlformats.org/officeDocument/2006/relationships/tags" Target="../tags/tag6673.xml"/><Relationship Id="rId26" Type="http://schemas.openxmlformats.org/officeDocument/2006/relationships/tags" Target="../tags/tag6672.xml"/><Relationship Id="rId25" Type="http://schemas.openxmlformats.org/officeDocument/2006/relationships/tags" Target="../tags/tag6671.xml"/><Relationship Id="rId24" Type="http://schemas.openxmlformats.org/officeDocument/2006/relationships/tags" Target="../tags/tag6670.xml"/><Relationship Id="rId23" Type="http://schemas.openxmlformats.org/officeDocument/2006/relationships/tags" Target="../tags/tag6669.xml"/><Relationship Id="rId22" Type="http://schemas.openxmlformats.org/officeDocument/2006/relationships/tags" Target="../tags/tag6668.xml"/><Relationship Id="rId21" Type="http://schemas.openxmlformats.org/officeDocument/2006/relationships/tags" Target="../tags/tag6667.xml"/><Relationship Id="rId20" Type="http://schemas.openxmlformats.org/officeDocument/2006/relationships/tags" Target="../tags/tag6666.xml"/><Relationship Id="rId2" Type="http://schemas.openxmlformats.org/officeDocument/2006/relationships/tags" Target="../tags/tag6648.xml"/><Relationship Id="rId19" Type="http://schemas.openxmlformats.org/officeDocument/2006/relationships/tags" Target="../tags/tag6665.xml"/><Relationship Id="rId18" Type="http://schemas.openxmlformats.org/officeDocument/2006/relationships/tags" Target="../tags/tag6664.xml"/><Relationship Id="rId17" Type="http://schemas.openxmlformats.org/officeDocument/2006/relationships/tags" Target="../tags/tag6663.xml"/><Relationship Id="rId16" Type="http://schemas.openxmlformats.org/officeDocument/2006/relationships/tags" Target="../tags/tag6662.xml"/><Relationship Id="rId15" Type="http://schemas.openxmlformats.org/officeDocument/2006/relationships/tags" Target="../tags/tag6661.xml"/><Relationship Id="rId14" Type="http://schemas.openxmlformats.org/officeDocument/2006/relationships/tags" Target="../tags/tag6660.xml"/><Relationship Id="rId13" Type="http://schemas.openxmlformats.org/officeDocument/2006/relationships/tags" Target="../tags/tag6659.xml"/><Relationship Id="rId12" Type="http://schemas.openxmlformats.org/officeDocument/2006/relationships/tags" Target="../tags/tag6658.xml"/><Relationship Id="rId11" Type="http://schemas.openxmlformats.org/officeDocument/2006/relationships/tags" Target="../tags/tag6657.xml"/><Relationship Id="rId10" Type="http://schemas.openxmlformats.org/officeDocument/2006/relationships/tags" Target="../tags/tag6656.xml"/><Relationship Id="rId1" Type="http://schemas.openxmlformats.org/officeDocument/2006/relationships/slideMaster" Target="../slideMasters/slideMaster8.xml"/></Relationships>
</file>

<file path=ppt/slideLayouts/_rels/slideLayout151.xml.rels><?xml version="1.0" encoding="UTF-8" standalone="yes"?>
<Relationships xmlns="http://schemas.openxmlformats.org/package/2006/relationships"><Relationship Id="rId9" Type="http://schemas.openxmlformats.org/officeDocument/2006/relationships/tags" Target="../tags/tag6711.xml"/><Relationship Id="rId8" Type="http://schemas.openxmlformats.org/officeDocument/2006/relationships/tags" Target="../tags/tag6710.xml"/><Relationship Id="rId7" Type="http://schemas.openxmlformats.org/officeDocument/2006/relationships/tags" Target="../tags/tag6709.xml"/><Relationship Id="rId6" Type="http://schemas.openxmlformats.org/officeDocument/2006/relationships/tags" Target="../tags/tag6708.xml"/><Relationship Id="rId58" Type="http://schemas.openxmlformats.org/officeDocument/2006/relationships/tags" Target="../tags/tag6760.xml"/><Relationship Id="rId57" Type="http://schemas.openxmlformats.org/officeDocument/2006/relationships/tags" Target="../tags/tag6759.xml"/><Relationship Id="rId56" Type="http://schemas.openxmlformats.org/officeDocument/2006/relationships/tags" Target="../tags/tag6758.xml"/><Relationship Id="rId55" Type="http://schemas.openxmlformats.org/officeDocument/2006/relationships/tags" Target="../tags/tag6757.xml"/><Relationship Id="rId54" Type="http://schemas.openxmlformats.org/officeDocument/2006/relationships/tags" Target="../tags/tag6756.xml"/><Relationship Id="rId53" Type="http://schemas.openxmlformats.org/officeDocument/2006/relationships/tags" Target="../tags/tag6755.xml"/><Relationship Id="rId52" Type="http://schemas.openxmlformats.org/officeDocument/2006/relationships/tags" Target="../tags/tag6754.xml"/><Relationship Id="rId51" Type="http://schemas.openxmlformats.org/officeDocument/2006/relationships/tags" Target="../tags/tag6753.xml"/><Relationship Id="rId50" Type="http://schemas.openxmlformats.org/officeDocument/2006/relationships/tags" Target="../tags/tag6752.xml"/><Relationship Id="rId5" Type="http://schemas.openxmlformats.org/officeDocument/2006/relationships/tags" Target="../tags/tag6707.xml"/><Relationship Id="rId49" Type="http://schemas.openxmlformats.org/officeDocument/2006/relationships/tags" Target="../tags/tag6751.xml"/><Relationship Id="rId48" Type="http://schemas.openxmlformats.org/officeDocument/2006/relationships/tags" Target="../tags/tag6750.xml"/><Relationship Id="rId47" Type="http://schemas.openxmlformats.org/officeDocument/2006/relationships/tags" Target="../tags/tag6749.xml"/><Relationship Id="rId46" Type="http://schemas.openxmlformats.org/officeDocument/2006/relationships/tags" Target="../tags/tag6748.xml"/><Relationship Id="rId45" Type="http://schemas.openxmlformats.org/officeDocument/2006/relationships/tags" Target="../tags/tag6747.xml"/><Relationship Id="rId44" Type="http://schemas.openxmlformats.org/officeDocument/2006/relationships/tags" Target="../tags/tag6746.xml"/><Relationship Id="rId43" Type="http://schemas.openxmlformats.org/officeDocument/2006/relationships/tags" Target="../tags/tag6745.xml"/><Relationship Id="rId42" Type="http://schemas.openxmlformats.org/officeDocument/2006/relationships/tags" Target="../tags/tag6744.xml"/><Relationship Id="rId41" Type="http://schemas.openxmlformats.org/officeDocument/2006/relationships/tags" Target="../tags/tag6743.xml"/><Relationship Id="rId40" Type="http://schemas.openxmlformats.org/officeDocument/2006/relationships/tags" Target="../tags/tag6742.xml"/><Relationship Id="rId4" Type="http://schemas.openxmlformats.org/officeDocument/2006/relationships/tags" Target="../tags/tag6706.xml"/><Relationship Id="rId39" Type="http://schemas.openxmlformats.org/officeDocument/2006/relationships/tags" Target="../tags/tag6741.xml"/><Relationship Id="rId38" Type="http://schemas.openxmlformats.org/officeDocument/2006/relationships/tags" Target="../tags/tag6740.xml"/><Relationship Id="rId37" Type="http://schemas.openxmlformats.org/officeDocument/2006/relationships/tags" Target="../tags/tag6739.xml"/><Relationship Id="rId36" Type="http://schemas.openxmlformats.org/officeDocument/2006/relationships/tags" Target="../tags/tag6738.xml"/><Relationship Id="rId35" Type="http://schemas.openxmlformats.org/officeDocument/2006/relationships/tags" Target="../tags/tag6737.xml"/><Relationship Id="rId34" Type="http://schemas.openxmlformats.org/officeDocument/2006/relationships/tags" Target="../tags/tag6736.xml"/><Relationship Id="rId33" Type="http://schemas.openxmlformats.org/officeDocument/2006/relationships/tags" Target="../tags/tag6735.xml"/><Relationship Id="rId32" Type="http://schemas.openxmlformats.org/officeDocument/2006/relationships/tags" Target="../tags/tag6734.xml"/><Relationship Id="rId31" Type="http://schemas.openxmlformats.org/officeDocument/2006/relationships/tags" Target="../tags/tag6733.xml"/><Relationship Id="rId30" Type="http://schemas.openxmlformats.org/officeDocument/2006/relationships/tags" Target="../tags/tag6732.xml"/><Relationship Id="rId3" Type="http://schemas.openxmlformats.org/officeDocument/2006/relationships/tags" Target="../tags/tag6705.xml"/><Relationship Id="rId29" Type="http://schemas.openxmlformats.org/officeDocument/2006/relationships/tags" Target="../tags/tag6731.xml"/><Relationship Id="rId28" Type="http://schemas.openxmlformats.org/officeDocument/2006/relationships/tags" Target="../tags/tag6730.xml"/><Relationship Id="rId27" Type="http://schemas.openxmlformats.org/officeDocument/2006/relationships/tags" Target="../tags/tag6729.xml"/><Relationship Id="rId26" Type="http://schemas.openxmlformats.org/officeDocument/2006/relationships/tags" Target="../tags/tag6728.xml"/><Relationship Id="rId25" Type="http://schemas.openxmlformats.org/officeDocument/2006/relationships/tags" Target="../tags/tag6727.xml"/><Relationship Id="rId24" Type="http://schemas.openxmlformats.org/officeDocument/2006/relationships/tags" Target="../tags/tag6726.xml"/><Relationship Id="rId23" Type="http://schemas.openxmlformats.org/officeDocument/2006/relationships/tags" Target="../tags/tag6725.xml"/><Relationship Id="rId22" Type="http://schemas.openxmlformats.org/officeDocument/2006/relationships/tags" Target="../tags/tag6724.xml"/><Relationship Id="rId21" Type="http://schemas.openxmlformats.org/officeDocument/2006/relationships/tags" Target="../tags/tag6723.xml"/><Relationship Id="rId20" Type="http://schemas.openxmlformats.org/officeDocument/2006/relationships/tags" Target="../tags/tag6722.xml"/><Relationship Id="rId2" Type="http://schemas.openxmlformats.org/officeDocument/2006/relationships/tags" Target="../tags/tag6704.xml"/><Relationship Id="rId19" Type="http://schemas.openxmlformats.org/officeDocument/2006/relationships/tags" Target="../tags/tag6721.xml"/><Relationship Id="rId18" Type="http://schemas.openxmlformats.org/officeDocument/2006/relationships/tags" Target="../tags/tag6720.xml"/><Relationship Id="rId17" Type="http://schemas.openxmlformats.org/officeDocument/2006/relationships/tags" Target="../tags/tag6719.xml"/><Relationship Id="rId16" Type="http://schemas.openxmlformats.org/officeDocument/2006/relationships/tags" Target="../tags/tag6718.xml"/><Relationship Id="rId15" Type="http://schemas.openxmlformats.org/officeDocument/2006/relationships/tags" Target="../tags/tag6717.xml"/><Relationship Id="rId14" Type="http://schemas.openxmlformats.org/officeDocument/2006/relationships/tags" Target="../tags/tag6716.xml"/><Relationship Id="rId13" Type="http://schemas.openxmlformats.org/officeDocument/2006/relationships/tags" Target="../tags/tag6715.xml"/><Relationship Id="rId12" Type="http://schemas.openxmlformats.org/officeDocument/2006/relationships/tags" Target="../tags/tag6714.xml"/><Relationship Id="rId11" Type="http://schemas.openxmlformats.org/officeDocument/2006/relationships/tags" Target="../tags/tag6713.xml"/><Relationship Id="rId10" Type="http://schemas.openxmlformats.org/officeDocument/2006/relationships/tags" Target="../tags/tag6712.xml"/><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9" Type="http://schemas.openxmlformats.org/officeDocument/2006/relationships/tags" Target="../tags/tag6768.xml"/><Relationship Id="rId8" Type="http://schemas.openxmlformats.org/officeDocument/2006/relationships/tags" Target="../tags/tag6767.xml"/><Relationship Id="rId7" Type="http://schemas.openxmlformats.org/officeDocument/2006/relationships/tags" Target="../tags/tag6766.xml"/><Relationship Id="rId6" Type="http://schemas.openxmlformats.org/officeDocument/2006/relationships/tags" Target="../tags/tag6765.xml"/><Relationship Id="rId58" Type="http://schemas.openxmlformats.org/officeDocument/2006/relationships/tags" Target="../tags/tag6817.xml"/><Relationship Id="rId57" Type="http://schemas.openxmlformats.org/officeDocument/2006/relationships/tags" Target="../tags/tag6816.xml"/><Relationship Id="rId56" Type="http://schemas.openxmlformats.org/officeDocument/2006/relationships/tags" Target="../tags/tag6815.xml"/><Relationship Id="rId55" Type="http://schemas.openxmlformats.org/officeDocument/2006/relationships/tags" Target="../tags/tag6814.xml"/><Relationship Id="rId54" Type="http://schemas.openxmlformats.org/officeDocument/2006/relationships/tags" Target="../tags/tag6813.xml"/><Relationship Id="rId53" Type="http://schemas.openxmlformats.org/officeDocument/2006/relationships/tags" Target="../tags/tag6812.xml"/><Relationship Id="rId52" Type="http://schemas.openxmlformats.org/officeDocument/2006/relationships/tags" Target="../tags/tag6811.xml"/><Relationship Id="rId51" Type="http://schemas.openxmlformats.org/officeDocument/2006/relationships/tags" Target="../tags/tag6810.xml"/><Relationship Id="rId50" Type="http://schemas.openxmlformats.org/officeDocument/2006/relationships/tags" Target="../tags/tag6809.xml"/><Relationship Id="rId5" Type="http://schemas.openxmlformats.org/officeDocument/2006/relationships/tags" Target="../tags/tag6764.xml"/><Relationship Id="rId49" Type="http://schemas.openxmlformats.org/officeDocument/2006/relationships/tags" Target="../tags/tag6808.xml"/><Relationship Id="rId48" Type="http://schemas.openxmlformats.org/officeDocument/2006/relationships/tags" Target="../tags/tag6807.xml"/><Relationship Id="rId47" Type="http://schemas.openxmlformats.org/officeDocument/2006/relationships/tags" Target="../tags/tag6806.xml"/><Relationship Id="rId46" Type="http://schemas.openxmlformats.org/officeDocument/2006/relationships/tags" Target="../tags/tag6805.xml"/><Relationship Id="rId45" Type="http://schemas.openxmlformats.org/officeDocument/2006/relationships/tags" Target="../tags/tag6804.xml"/><Relationship Id="rId44" Type="http://schemas.openxmlformats.org/officeDocument/2006/relationships/tags" Target="../tags/tag6803.xml"/><Relationship Id="rId43" Type="http://schemas.openxmlformats.org/officeDocument/2006/relationships/tags" Target="../tags/tag6802.xml"/><Relationship Id="rId42" Type="http://schemas.openxmlformats.org/officeDocument/2006/relationships/tags" Target="../tags/tag6801.xml"/><Relationship Id="rId41" Type="http://schemas.openxmlformats.org/officeDocument/2006/relationships/tags" Target="../tags/tag6800.xml"/><Relationship Id="rId40" Type="http://schemas.openxmlformats.org/officeDocument/2006/relationships/tags" Target="../tags/tag6799.xml"/><Relationship Id="rId4" Type="http://schemas.openxmlformats.org/officeDocument/2006/relationships/tags" Target="../tags/tag6763.xml"/><Relationship Id="rId39" Type="http://schemas.openxmlformats.org/officeDocument/2006/relationships/tags" Target="../tags/tag6798.xml"/><Relationship Id="rId38" Type="http://schemas.openxmlformats.org/officeDocument/2006/relationships/tags" Target="../tags/tag6797.xml"/><Relationship Id="rId37" Type="http://schemas.openxmlformats.org/officeDocument/2006/relationships/tags" Target="../tags/tag6796.xml"/><Relationship Id="rId36" Type="http://schemas.openxmlformats.org/officeDocument/2006/relationships/tags" Target="../tags/tag6795.xml"/><Relationship Id="rId35" Type="http://schemas.openxmlformats.org/officeDocument/2006/relationships/tags" Target="../tags/tag6794.xml"/><Relationship Id="rId34" Type="http://schemas.openxmlformats.org/officeDocument/2006/relationships/tags" Target="../tags/tag6793.xml"/><Relationship Id="rId33" Type="http://schemas.openxmlformats.org/officeDocument/2006/relationships/tags" Target="../tags/tag6792.xml"/><Relationship Id="rId32" Type="http://schemas.openxmlformats.org/officeDocument/2006/relationships/tags" Target="../tags/tag6791.xml"/><Relationship Id="rId31" Type="http://schemas.openxmlformats.org/officeDocument/2006/relationships/tags" Target="../tags/tag6790.xml"/><Relationship Id="rId30" Type="http://schemas.openxmlformats.org/officeDocument/2006/relationships/tags" Target="../tags/tag6789.xml"/><Relationship Id="rId3" Type="http://schemas.openxmlformats.org/officeDocument/2006/relationships/tags" Target="../tags/tag6762.xml"/><Relationship Id="rId29" Type="http://schemas.openxmlformats.org/officeDocument/2006/relationships/tags" Target="../tags/tag6788.xml"/><Relationship Id="rId28" Type="http://schemas.openxmlformats.org/officeDocument/2006/relationships/tags" Target="../tags/tag6787.xml"/><Relationship Id="rId27" Type="http://schemas.openxmlformats.org/officeDocument/2006/relationships/tags" Target="../tags/tag6786.xml"/><Relationship Id="rId26" Type="http://schemas.openxmlformats.org/officeDocument/2006/relationships/tags" Target="../tags/tag6785.xml"/><Relationship Id="rId25" Type="http://schemas.openxmlformats.org/officeDocument/2006/relationships/tags" Target="../tags/tag6784.xml"/><Relationship Id="rId24" Type="http://schemas.openxmlformats.org/officeDocument/2006/relationships/tags" Target="../tags/tag6783.xml"/><Relationship Id="rId23" Type="http://schemas.openxmlformats.org/officeDocument/2006/relationships/tags" Target="../tags/tag6782.xml"/><Relationship Id="rId22" Type="http://schemas.openxmlformats.org/officeDocument/2006/relationships/tags" Target="../tags/tag6781.xml"/><Relationship Id="rId21" Type="http://schemas.openxmlformats.org/officeDocument/2006/relationships/tags" Target="../tags/tag6780.xml"/><Relationship Id="rId20" Type="http://schemas.openxmlformats.org/officeDocument/2006/relationships/tags" Target="../tags/tag6779.xml"/><Relationship Id="rId2" Type="http://schemas.openxmlformats.org/officeDocument/2006/relationships/tags" Target="../tags/tag6761.xml"/><Relationship Id="rId19" Type="http://schemas.openxmlformats.org/officeDocument/2006/relationships/tags" Target="../tags/tag6778.xml"/><Relationship Id="rId18" Type="http://schemas.openxmlformats.org/officeDocument/2006/relationships/tags" Target="../tags/tag6777.xml"/><Relationship Id="rId17" Type="http://schemas.openxmlformats.org/officeDocument/2006/relationships/tags" Target="../tags/tag6776.xml"/><Relationship Id="rId16" Type="http://schemas.openxmlformats.org/officeDocument/2006/relationships/tags" Target="../tags/tag6775.xml"/><Relationship Id="rId15" Type="http://schemas.openxmlformats.org/officeDocument/2006/relationships/tags" Target="../tags/tag6774.xml"/><Relationship Id="rId14" Type="http://schemas.openxmlformats.org/officeDocument/2006/relationships/tags" Target="../tags/tag6773.xml"/><Relationship Id="rId13" Type="http://schemas.openxmlformats.org/officeDocument/2006/relationships/tags" Target="../tags/tag6772.xml"/><Relationship Id="rId12" Type="http://schemas.openxmlformats.org/officeDocument/2006/relationships/tags" Target="../tags/tag6771.xml"/><Relationship Id="rId11" Type="http://schemas.openxmlformats.org/officeDocument/2006/relationships/tags" Target="../tags/tag6770.xml"/><Relationship Id="rId10" Type="http://schemas.openxmlformats.org/officeDocument/2006/relationships/tags" Target="../tags/tag6769.xml"/><Relationship Id="rId1" Type="http://schemas.openxmlformats.org/officeDocument/2006/relationships/slideMaster" Target="../slideMasters/slideMaster8.xml"/></Relationships>
</file>

<file path=ppt/slideLayouts/_rels/slideLayout153.xml.rels><?xml version="1.0" encoding="UTF-8" standalone="yes"?>
<Relationships xmlns="http://schemas.openxmlformats.org/package/2006/relationships"><Relationship Id="rId9" Type="http://schemas.openxmlformats.org/officeDocument/2006/relationships/tags" Target="../tags/tag6825.xml"/><Relationship Id="rId8" Type="http://schemas.openxmlformats.org/officeDocument/2006/relationships/tags" Target="../tags/tag6824.xml"/><Relationship Id="rId7" Type="http://schemas.openxmlformats.org/officeDocument/2006/relationships/tags" Target="../tags/tag6823.xml"/><Relationship Id="rId6" Type="http://schemas.openxmlformats.org/officeDocument/2006/relationships/tags" Target="../tags/tag6822.xml"/><Relationship Id="rId58" Type="http://schemas.openxmlformats.org/officeDocument/2006/relationships/tags" Target="../tags/tag6874.xml"/><Relationship Id="rId57" Type="http://schemas.openxmlformats.org/officeDocument/2006/relationships/tags" Target="../tags/tag6873.xml"/><Relationship Id="rId56" Type="http://schemas.openxmlformats.org/officeDocument/2006/relationships/tags" Target="../tags/tag6872.xml"/><Relationship Id="rId55" Type="http://schemas.openxmlformats.org/officeDocument/2006/relationships/tags" Target="../tags/tag6871.xml"/><Relationship Id="rId54" Type="http://schemas.openxmlformats.org/officeDocument/2006/relationships/tags" Target="../tags/tag6870.xml"/><Relationship Id="rId53" Type="http://schemas.openxmlformats.org/officeDocument/2006/relationships/tags" Target="../tags/tag6869.xml"/><Relationship Id="rId52" Type="http://schemas.openxmlformats.org/officeDocument/2006/relationships/tags" Target="../tags/tag6868.xml"/><Relationship Id="rId51" Type="http://schemas.openxmlformats.org/officeDocument/2006/relationships/tags" Target="../tags/tag6867.xml"/><Relationship Id="rId50" Type="http://schemas.openxmlformats.org/officeDocument/2006/relationships/tags" Target="../tags/tag6866.xml"/><Relationship Id="rId5" Type="http://schemas.openxmlformats.org/officeDocument/2006/relationships/tags" Target="../tags/tag6821.xml"/><Relationship Id="rId49" Type="http://schemas.openxmlformats.org/officeDocument/2006/relationships/tags" Target="../tags/tag6865.xml"/><Relationship Id="rId48" Type="http://schemas.openxmlformats.org/officeDocument/2006/relationships/tags" Target="../tags/tag6864.xml"/><Relationship Id="rId47" Type="http://schemas.openxmlformats.org/officeDocument/2006/relationships/tags" Target="../tags/tag6863.xml"/><Relationship Id="rId46" Type="http://schemas.openxmlformats.org/officeDocument/2006/relationships/tags" Target="../tags/tag6862.xml"/><Relationship Id="rId45" Type="http://schemas.openxmlformats.org/officeDocument/2006/relationships/tags" Target="../tags/tag6861.xml"/><Relationship Id="rId44" Type="http://schemas.openxmlformats.org/officeDocument/2006/relationships/tags" Target="../tags/tag6860.xml"/><Relationship Id="rId43" Type="http://schemas.openxmlformats.org/officeDocument/2006/relationships/tags" Target="../tags/tag6859.xml"/><Relationship Id="rId42" Type="http://schemas.openxmlformats.org/officeDocument/2006/relationships/tags" Target="../tags/tag6858.xml"/><Relationship Id="rId41" Type="http://schemas.openxmlformats.org/officeDocument/2006/relationships/tags" Target="../tags/tag6857.xml"/><Relationship Id="rId40" Type="http://schemas.openxmlformats.org/officeDocument/2006/relationships/tags" Target="../tags/tag6856.xml"/><Relationship Id="rId4" Type="http://schemas.openxmlformats.org/officeDocument/2006/relationships/tags" Target="../tags/tag6820.xml"/><Relationship Id="rId39" Type="http://schemas.openxmlformats.org/officeDocument/2006/relationships/tags" Target="../tags/tag6855.xml"/><Relationship Id="rId38" Type="http://schemas.openxmlformats.org/officeDocument/2006/relationships/tags" Target="../tags/tag6854.xml"/><Relationship Id="rId37" Type="http://schemas.openxmlformats.org/officeDocument/2006/relationships/tags" Target="../tags/tag6853.xml"/><Relationship Id="rId36" Type="http://schemas.openxmlformats.org/officeDocument/2006/relationships/tags" Target="../tags/tag6852.xml"/><Relationship Id="rId35" Type="http://schemas.openxmlformats.org/officeDocument/2006/relationships/tags" Target="../tags/tag6851.xml"/><Relationship Id="rId34" Type="http://schemas.openxmlformats.org/officeDocument/2006/relationships/tags" Target="../tags/tag6850.xml"/><Relationship Id="rId33" Type="http://schemas.openxmlformats.org/officeDocument/2006/relationships/tags" Target="../tags/tag6849.xml"/><Relationship Id="rId32" Type="http://schemas.openxmlformats.org/officeDocument/2006/relationships/tags" Target="../tags/tag6848.xml"/><Relationship Id="rId31" Type="http://schemas.openxmlformats.org/officeDocument/2006/relationships/tags" Target="../tags/tag6847.xml"/><Relationship Id="rId30" Type="http://schemas.openxmlformats.org/officeDocument/2006/relationships/tags" Target="../tags/tag6846.xml"/><Relationship Id="rId3" Type="http://schemas.openxmlformats.org/officeDocument/2006/relationships/tags" Target="../tags/tag6819.xml"/><Relationship Id="rId29" Type="http://schemas.openxmlformats.org/officeDocument/2006/relationships/tags" Target="../tags/tag6845.xml"/><Relationship Id="rId28" Type="http://schemas.openxmlformats.org/officeDocument/2006/relationships/tags" Target="../tags/tag6844.xml"/><Relationship Id="rId27" Type="http://schemas.openxmlformats.org/officeDocument/2006/relationships/tags" Target="../tags/tag6843.xml"/><Relationship Id="rId26" Type="http://schemas.openxmlformats.org/officeDocument/2006/relationships/tags" Target="../tags/tag6842.xml"/><Relationship Id="rId25" Type="http://schemas.openxmlformats.org/officeDocument/2006/relationships/tags" Target="../tags/tag6841.xml"/><Relationship Id="rId24" Type="http://schemas.openxmlformats.org/officeDocument/2006/relationships/tags" Target="../tags/tag6840.xml"/><Relationship Id="rId23" Type="http://schemas.openxmlformats.org/officeDocument/2006/relationships/tags" Target="../tags/tag6839.xml"/><Relationship Id="rId22" Type="http://schemas.openxmlformats.org/officeDocument/2006/relationships/tags" Target="../tags/tag6838.xml"/><Relationship Id="rId21" Type="http://schemas.openxmlformats.org/officeDocument/2006/relationships/tags" Target="../tags/tag6837.xml"/><Relationship Id="rId20" Type="http://schemas.openxmlformats.org/officeDocument/2006/relationships/tags" Target="../tags/tag6836.xml"/><Relationship Id="rId2" Type="http://schemas.openxmlformats.org/officeDocument/2006/relationships/tags" Target="../tags/tag6818.xml"/><Relationship Id="rId19" Type="http://schemas.openxmlformats.org/officeDocument/2006/relationships/tags" Target="../tags/tag6835.xml"/><Relationship Id="rId18" Type="http://schemas.openxmlformats.org/officeDocument/2006/relationships/tags" Target="../tags/tag6834.xml"/><Relationship Id="rId17" Type="http://schemas.openxmlformats.org/officeDocument/2006/relationships/tags" Target="../tags/tag6833.xml"/><Relationship Id="rId16" Type="http://schemas.openxmlformats.org/officeDocument/2006/relationships/tags" Target="../tags/tag6832.xml"/><Relationship Id="rId15" Type="http://schemas.openxmlformats.org/officeDocument/2006/relationships/tags" Target="../tags/tag6831.xml"/><Relationship Id="rId14" Type="http://schemas.openxmlformats.org/officeDocument/2006/relationships/tags" Target="../tags/tag6830.xml"/><Relationship Id="rId13" Type="http://schemas.openxmlformats.org/officeDocument/2006/relationships/tags" Target="../tags/tag6829.xml"/><Relationship Id="rId12" Type="http://schemas.openxmlformats.org/officeDocument/2006/relationships/tags" Target="../tags/tag6828.xml"/><Relationship Id="rId11" Type="http://schemas.openxmlformats.org/officeDocument/2006/relationships/tags" Target="../tags/tag6827.xml"/><Relationship Id="rId10" Type="http://schemas.openxmlformats.org/officeDocument/2006/relationships/tags" Target="../tags/tag6826.xml"/><Relationship Id="rId1" Type="http://schemas.openxmlformats.org/officeDocument/2006/relationships/slideMaster" Target="../slideMasters/slideMaster8.xml"/></Relationships>
</file>

<file path=ppt/slideLayouts/_rels/slideLayout154.xml.rels><?xml version="1.0" encoding="UTF-8" standalone="yes"?>
<Relationships xmlns="http://schemas.openxmlformats.org/package/2006/relationships"><Relationship Id="rId9" Type="http://schemas.openxmlformats.org/officeDocument/2006/relationships/tags" Target="../tags/tag6882.xml"/><Relationship Id="rId8" Type="http://schemas.openxmlformats.org/officeDocument/2006/relationships/tags" Target="../tags/tag6881.xml"/><Relationship Id="rId7" Type="http://schemas.openxmlformats.org/officeDocument/2006/relationships/tags" Target="../tags/tag6880.xml"/><Relationship Id="rId6" Type="http://schemas.openxmlformats.org/officeDocument/2006/relationships/tags" Target="../tags/tag6879.xml"/><Relationship Id="rId53" Type="http://schemas.openxmlformats.org/officeDocument/2006/relationships/tags" Target="../tags/tag6926.xml"/><Relationship Id="rId52" Type="http://schemas.openxmlformats.org/officeDocument/2006/relationships/tags" Target="../tags/tag6925.xml"/><Relationship Id="rId51" Type="http://schemas.openxmlformats.org/officeDocument/2006/relationships/tags" Target="../tags/tag6924.xml"/><Relationship Id="rId50" Type="http://schemas.openxmlformats.org/officeDocument/2006/relationships/tags" Target="../tags/tag6923.xml"/><Relationship Id="rId5" Type="http://schemas.openxmlformats.org/officeDocument/2006/relationships/tags" Target="../tags/tag6878.xml"/><Relationship Id="rId49" Type="http://schemas.openxmlformats.org/officeDocument/2006/relationships/tags" Target="../tags/tag6922.xml"/><Relationship Id="rId48" Type="http://schemas.openxmlformats.org/officeDocument/2006/relationships/tags" Target="../tags/tag6921.xml"/><Relationship Id="rId47" Type="http://schemas.openxmlformats.org/officeDocument/2006/relationships/tags" Target="../tags/tag6920.xml"/><Relationship Id="rId46" Type="http://schemas.openxmlformats.org/officeDocument/2006/relationships/tags" Target="../tags/tag6919.xml"/><Relationship Id="rId45" Type="http://schemas.openxmlformats.org/officeDocument/2006/relationships/tags" Target="../tags/tag6918.xml"/><Relationship Id="rId44" Type="http://schemas.openxmlformats.org/officeDocument/2006/relationships/tags" Target="../tags/tag6917.xml"/><Relationship Id="rId43" Type="http://schemas.openxmlformats.org/officeDocument/2006/relationships/tags" Target="../tags/tag6916.xml"/><Relationship Id="rId42" Type="http://schemas.openxmlformats.org/officeDocument/2006/relationships/tags" Target="../tags/tag6915.xml"/><Relationship Id="rId41" Type="http://schemas.openxmlformats.org/officeDocument/2006/relationships/tags" Target="../tags/tag6914.xml"/><Relationship Id="rId40" Type="http://schemas.openxmlformats.org/officeDocument/2006/relationships/tags" Target="../tags/tag6913.xml"/><Relationship Id="rId4" Type="http://schemas.openxmlformats.org/officeDocument/2006/relationships/tags" Target="../tags/tag6877.xml"/><Relationship Id="rId39" Type="http://schemas.openxmlformats.org/officeDocument/2006/relationships/tags" Target="../tags/tag6912.xml"/><Relationship Id="rId38" Type="http://schemas.openxmlformats.org/officeDocument/2006/relationships/tags" Target="../tags/tag6911.xml"/><Relationship Id="rId37" Type="http://schemas.openxmlformats.org/officeDocument/2006/relationships/tags" Target="../tags/tag6910.xml"/><Relationship Id="rId36" Type="http://schemas.openxmlformats.org/officeDocument/2006/relationships/tags" Target="../tags/tag6909.xml"/><Relationship Id="rId35" Type="http://schemas.openxmlformats.org/officeDocument/2006/relationships/tags" Target="../tags/tag6908.xml"/><Relationship Id="rId34" Type="http://schemas.openxmlformats.org/officeDocument/2006/relationships/tags" Target="../tags/tag6907.xml"/><Relationship Id="rId33" Type="http://schemas.openxmlformats.org/officeDocument/2006/relationships/tags" Target="../tags/tag6906.xml"/><Relationship Id="rId32" Type="http://schemas.openxmlformats.org/officeDocument/2006/relationships/tags" Target="../tags/tag6905.xml"/><Relationship Id="rId31" Type="http://schemas.openxmlformats.org/officeDocument/2006/relationships/tags" Target="../tags/tag6904.xml"/><Relationship Id="rId30" Type="http://schemas.openxmlformats.org/officeDocument/2006/relationships/tags" Target="../tags/tag6903.xml"/><Relationship Id="rId3" Type="http://schemas.openxmlformats.org/officeDocument/2006/relationships/tags" Target="../tags/tag6876.xml"/><Relationship Id="rId29" Type="http://schemas.openxmlformats.org/officeDocument/2006/relationships/tags" Target="../tags/tag6902.xml"/><Relationship Id="rId28" Type="http://schemas.openxmlformats.org/officeDocument/2006/relationships/tags" Target="../tags/tag6901.xml"/><Relationship Id="rId27" Type="http://schemas.openxmlformats.org/officeDocument/2006/relationships/tags" Target="../tags/tag6900.xml"/><Relationship Id="rId26" Type="http://schemas.openxmlformats.org/officeDocument/2006/relationships/tags" Target="../tags/tag6899.xml"/><Relationship Id="rId25" Type="http://schemas.openxmlformats.org/officeDocument/2006/relationships/tags" Target="../tags/tag6898.xml"/><Relationship Id="rId24" Type="http://schemas.openxmlformats.org/officeDocument/2006/relationships/tags" Target="../tags/tag6897.xml"/><Relationship Id="rId23" Type="http://schemas.openxmlformats.org/officeDocument/2006/relationships/tags" Target="../tags/tag6896.xml"/><Relationship Id="rId22" Type="http://schemas.openxmlformats.org/officeDocument/2006/relationships/tags" Target="../tags/tag6895.xml"/><Relationship Id="rId21" Type="http://schemas.openxmlformats.org/officeDocument/2006/relationships/tags" Target="../tags/tag6894.xml"/><Relationship Id="rId20" Type="http://schemas.openxmlformats.org/officeDocument/2006/relationships/tags" Target="../tags/tag6893.xml"/><Relationship Id="rId2" Type="http://schemas.openxmlformats.org/officeDocument/2006/relationships/tags" Target="../tags/tag6875.xml"/><Relationship Id="rId19" Type="http://schemas.openxmlformats.org/officeDocument/2006/relationships/tags" Target="../tags/tag6892.xml"/><Relationship Id="rId18" Type="http://schemas.openxmlformats.org/officeDocument/2006/relationships/tags" Target="../tags/tag6891.xml"/><Relationship Id="rId17" Type="http://schemas.openxmlformats.org/officeDocument/2006/relationships/tags" Target="../tags/tag6890.xml"/><Relationship Id="rId16" Type="http://schemas.openxmlformats.org/officeDocument/2006/relationships/tags" Target="../tags/tag6889.xml"/><Relationship Id="rId15" Type="http://schemas.openxmlformats.org/officeDocument/2006/relationships/tags" Target="../tags/tag6888.xml"/><Relationship Id="rId14" Type="http://schemas.openxmlformats.org/officeDocument/2006/relationships/tags" Target="../tags/tag6887.xml"/><Relationship Id="rId13" Type="http://schemas.openxmlformats.org/officeDocument/2006/relationships/tags" Target="../tags/tag6886.xml"/><Relationship Id="rId12" Type="http://schemas.openxmlformats.org/officeDocument/2006/relationships/tags" Target="../tags/tag6885.xml"/><Relationship Id="rId11" Type="http://schemas.openxmlformats.org/officeDocument/2006/relationships/tags" Target="../tags/tag6884.xml"/><Relationship Id="rId10" Type="http://schemas.openxmlformats.org/officeDocument/2006/relationships/tags" Target="../tags/tag6883.xml"/><Relationship Id="rId1" Type="http://schemas.openxmlformats.org/officeDocument/2006/relationships/slideMaster" Target="../slideMasters/slideMaster8.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6.xml.rels><?xml version="1.0" encoding="UTF-8" standalone="yes"?>
<Relationships xmlns="http://schemas.openxmlformats.org/package/2006/relationships"><Relationship Id="rId9" Type="http://schemas.openxmlformats.org/officeDocument/2006/relationships/tags" Target="../tags/tag6934.xml"/><Relationship Id="rId8" Type="http://schemas.openxmlformats.org/officeDocument/2006/relationships/tags" Target="../tags/tag6933.xml"/><Relationship Id="rId7" Type="http://schemas.openxmlformats.org/officeDocument/2006/relationships/tags" Target="../tags/tag6932.xml"/><Relationship Id="rId6" Type="http://schemas.openxmlformats.org/officeDocument/2006/relationships/tags" Target="../tags/tag6931.xml"/><Relationship Id="rId59" Type="http://schemas.openxmlformats.org/officeDocument/2006/relationships/tags" Target="../tags/tag6984.xml"/><Relationship Id="rId58" Type="http://schemas.openxmlformats.org/officeDocument/2006/relationships/tags" Target="../tags/tag6983.xml"/><Relationship Id="rId57" Type="http://schemas.openxmlformats.org/officeDocument/2006/relationships/tags" Target="../tags/tag6982.xml"/><Relationship Id="rId56" Type="http://schemas.openxmlformats.org/officeDocument/2006/relationships/tags" Target="../tags/tag6981.xml"/><Relationship Id="rId55" Type="http://schemas.openxmlformats.org/officeDocument/2006/relationships/tags" Target="../tags/tag6980.xml"/><Relationship Id="rId54" Type="http://schemas.openxmlformats.org/officeDocument/2006/relationships/tags" Target="../tags/tag6979.xml"/><Relationship Id="rId53" Type="http://schemas.openxmlformats.org/officeDocument/2006/relationships/tags" Target="../tags/tag6978.xml"/><Relationship Id="rId52" Type="http://schemas.openxmlformats.org/officeDocument/2006/relationships/tags" Target="../tags/tag6977.xml"/><Relationship Id="rId51" Type="http://schemas.openxmlformats.org/officeDocument/2006/relationships/tags" Target="../tags/tag6976.xml"/><Relationship Id="rId50" Type="http://schemas.openxmlformats.org/officeDocument/2006/relationships/tags" Target="../tags/tag6975.xml"/><Relationship Id="rId5" Type="http://schemas.openxmlformats.org/officeDocument/2006/relationships/tags" Target="../tags/tag6930.xml"/><Relationship Id="rId49" Type="http://schemas.openxmlformats.org/officeDocument/2006/relationships/tags" Target="../tags/tag6974.xml"/><Relationship Id="rId48" Type="http://schemas.openxmlformats.org/officeDocument/2006/relationships/tags" Target="../tags/tag6973.xml"/><Relationship Id="rId47" Type="http://schemas.openxmlformats.org/officeDocument/2006/relationships/tags" Target="../tags/tag6972.xml"/><Relationship Id="rId46" Type="http://schemas.openxmlformats.org/officeDocument/2006/relationships/tags" Target="../tags/tag6971.xml"/><Relationship Id="rId45" Type="http://schemas.openxmlformats.org/officeDocument/2006/relationships/tags" Target="../tags/tag6970.xml"/><Relationship Id="rId44" Type="http://schemas.openxmlformats.org/officeDocument/2006/relationships/tags" Target="../tags/tag6969.xml"/><Relationship Id="rId43" Type="http://schemas.openxmlformats.org/officeDocument/2006/relationships/tags" Target="../tags/tag6968.xml"/><Relationship Id="rId42" Type="http://schemas.openxmlformats.org/officeDocument/2006/relationships/tags" Target="../tags/tag6967.xml"/><Relationship Id="rId41" Type="http://schemas.openxmlformats.org/officeDocument/2006/relationships/tags" Target="../tags/tag6966.xml"/><Relationship Id="rId40" Type="http://schemas.openxmlformats.org/officeDocument/2006/relationships/tags" Target="../tags/tag6965.xml"/><Relationship Id="rId4" Type="http://schemas.openxmlformats.org/officeDocument/2006/relationships/tags" Target="../tags/tag6929.xml"/><Relationship Id="rId39" Type="http://schemas.openxmlformats.org/officeDocument/2006/relationships/tags" Target="../tags/tag6964.xml"/><Relationship Id="rId38" Type="http://schemas.openxmlformats.org/officeDocument/2006/relationships/tags" Target="../tags/tag6963.xml"/><Relationship Id="rId37" Type="http://schemas.openxmlformats.org/officeDocument/2006/relationships/tags" Target="../tags/tag6962.xml"/><Relationship Id="rId36" Type="http://schemas.openxmlformats.org/officeDocument/2006/relationships/tags" Target="../tags/tag6961.xml"/><Relationship Id="rId35" Type="http://schemas.openxmlformats.org/officeDocument/2006/relationships/tags" Target="../tags/tag6960.xml"/><Relationship Id="rId34" Type="http://schemas.openxmlformats.org/officeDocument/2006/relationships/tags" Target="../tags/tag6959.xml"/><Relationship Id="rId33" Type="http://schemas.openxmlformats.org/officeDocument/2006/relationships/tags" Target="../tags/tag6958.xml"/><Relationship Id="rId32" Type="http://schemas.openxmlformats.org/officeDocument/2006/relationships/tags" Target="../tags/tag6957.xml"/><Relationship Id="rId31" Type="http://schemas.openxmlformats.org/officeDocument/2006/relationships/tags" Target="../tags/tag6956.xml"/><Relationship Id="rId30" Type="http://schemas.openxmlformats.org/officeDocument/2006/relationships/tags" Target="../tags/tag6955.xml"/><Relationship Id="rId3" Type="http://schemas.openxmlformats.org/officeDocument/2006/relationships/tags" Target="../tags/tag6928.xml"/><Relationship Id="rId29" Type="http://schemas.openxmlformats.org/officeDocument/2006/relationships/tags" Target="../tags/tag6954.xml"/><Relationship Id="rId28" Type="http://schemas.openxmlformats.org/officeDocument/2006/relationships/tags" Target="../tags/tag6953.xml"/><Relationship Id="rId27" Type="http://schemas.openxmlformats.org/officeDocument/2006/relationships/tags" Target="../tags/tag6952.xml"/><Relationship Id="rId26" Type="http://schemas.openxmlformats.org/officeDocument/2006/relationships/tags" Target="../tags/tag6951.xml"/><Relationship Id="rId25" Type="http://schemas.openxmlformats.org/officeDocument/2006/relationships/tags" Target="../tags/tag6950.xml"/><Relationship Id="rId24" Type="http://schemas.openxmlformats.org/officeDocument/2006/relationships/tags" Target="../tags/tag6949.xml"/><Relationship Id="rId23" Type="http://schemas.openxmlformats.org/officeDocument/2006/relationships/tags" Target="../tags/tag6948.xml"/><Relationship Id="rId22" Type="http://schemas.openxmlformats.org/officeDocument/2006/relationships/tags" Target="../tags/tag6947.xml"/><Relationship Id="rId21" Type="http://schemas.openxmlformats.org/officeDocument/2006/relationships/tags" Target="../tags/tag6946.xml"/><Relationship Id="rId20" Type="http://schemas.openxmlformats.org/officeDocument/2006/relationships/tags" Target="../tags/tag6945.xml"/><Relationship Id="rId2" Type="http://schemas.openxmlformats.org/officeDocument/2006/relationships/tags" Target="../tags/tag6927.xml"/><Relationship Id="rId19" Type="http://schemas.openxmlformats.org/officeDocument/2006/relationships/tags" Target="../tags/tag6944.xml"/><Relationship Id="rId18" Type="http://schemas.openxmlformats.org/officeDocument/2006/relationships/tags" Target="../tags/tag6943.xml"/><Relationship Id="rId17" Type="http://schemas.openxmlformats.org/officeDocument/2006/relationships/tags" Target="../tags/tag6942.xml"/><Relationship Id="rId16" Type="http://schemas.openxmlformats.org/officeDocument/2006/relationships/tags" Target="../tags/tag6941.xml"/><Relationship Id="rId15" Type="http://schemas.openxmlformats.org/officeDocument/2006/relationships/tags" Target="../tags/tag6940.xml"/><Relationship Id="rId14" Type="http://schemas.openxmlformats.org/officeDocument/2006/relationships/tags" Target="../tags/tag6939.xml"/><Relationship Id="rId13" Type="http://schemas.openxmlformats.org/officeDocument/2006/relationships/tags" Target="../tags/tag6938.xml"/><Relationship Id="rId12" Type="http://schemas.openxmlformats.org/officeDocument/2006/relationships/tags" Target="../tags/tag6937.xml"/><Relationship Id="rId11" Type="http://schemas.openxmlformats.org/officeDocument/2006/relationships/tags" Target="../tags/tag6936.xml"/><Relationship Id="rId10" Type="http://schemas.openxmlformats.org/officeDocument/2006/relationships/tags" Target="../tags/tag6935.xml"/><Relationship Id="rId1" Type="http://schemas.openxmlformats.org/officeDocument/2006/relationships/slideMaster" Target="../slideMasters/slideMaster8.xml"/></Relationships>
</file>

<file path=ppt/slideLayouts/_rels/slideLayout157.xml.rels><?xml version="1.0" encoding="UTF-8" standalone="yes"?>
<Relationships xmlns="http://schemas.openxmlformats.org/package/2006/relationships"><Relationship Id="rId9" Type="http://schemas.openxmlformats.org/officeDocument/2006/relationships/tags" Target="../tags/tag6992.xml"/><Relationship Id="rId8" Type="http://schemas.openxmlformats.org/officeDocument/2006/relationships/tags" Target="../tags/tag6991.xml"/><Relationship Id="rId7" Type="http://schemas.openxmlformats.org/officeDocument/2006/relationships/tags" Target="../tags/tag6990.xml"/><Relationship Id="rId6" Type="http://schemas.openxmlformats.org/officeDocument/2006/relationships/tags" Target="../tags/tag6989.xml"/><Relationship Id="rId58" Type="http://schemas.openxmlformats.org/officeDocument/2006/relationships/tags" Target="../tags/tag7041.xml"/><Relationship Id="rId57" Type="http://schemas.openxmlformats.org/officeDocument/2006/relationships/tags" Target="../tags/tag7040.xml"/><Relationship Id="rId56" Type="http://schemas.openxmlformats.org/officeDocument/2006/relationships/tags" Target="../tags/tag7039.xml"/><Relationship Id="rId55" Type="http://schemas.openxmlformats.org/officeDocument/2006/relationships/tags" Target="../tags/tag7038.xml"/><Relationship Id="rId54" Type="http://schemas.openxmlformats.org/officeDocument/2006/relationships/tags" Target="../tags/tag7037.xml"/><Relationship Id="rId53" Type="http://schemas.openxmlformats.org/officeDocument/2006/relationships/tags" Target="../tags/tag7036.xml"/><Relationship Id="rId52" Type="http://schemas.openxmlformats.org/officeDocument/2006/relationships/tags" Target="../tags/tag7035.xml"/><Relationship Id="rId51" Type="http://schemas.openxmlformats.org/officeDocument/2006/relationships/tags" Target="../tags/tag7034.xml"/><Relationship Id="rId50" Type="http://schemas.openxmlformats.org/officeDocument/2006/relationships/tags" Target="../tags/tag7033.xml"/><Relationship Id="rId5" Type="http://schemas.openxmlformats.org/officeDocument/2006/relationships/tags" Target="../tags/tag6988.xml"/><Relationship Id="rId49" Type="http://schemas.openxmlformats.org/officeDocument/2006/relationships/tags" Target="../tags/tag7032.xml"/><Relationship Id="rId48" Type="http://schemas.openxmlformats.org/officeDocument/2006/relationships/tags" Target="../tags/tag7031.xml"/><Relationship Id="rId47" Type="http://schemas.openxmlformats.org/officeDocument/2006/relationships/tags" Target="../tags/tag7030.xml"/><Relationship Id="rId46" Type="http://schemas.openxmlformats.org/officeDocument/2006/relationships/tags" Target="../tags/tag7029.xml"/><Relationship Id="rId45" Type="http://schemas.openxmlformats.org/officeDocument/2006/relationships/tags" Target="../tags/tag7028.xml"/><Relationship Id="rId44" Type="http://schemas.openxmlformats.org/officeDocument/2006/relationships/tags" Target="../tags/tag7027.xml"/><Relationship Id="rId43" Type="http://schemas.openxmlformats.org/officeDocument/2006/relationships/tags" Target="../tags/tag7026.xml"/><Relationship Id="rId42" Type="http://schemas.openxmlformats.org/officeDocument/2006/relationships/tags" Target="../tags/tag7025.xml"/><Relationship Id="rId41" Type="http://schemas.openxmlformats.org/officeDocument/2006/relationships/tags" Target="../tags/tag7024.xml"/><Relationship Id="rId40" Type="http://schemas.openxmlformats.org/officeDocument/2006/relationships/tags" Target="../tags/tag7023.xml"/><Relationship Id="rId4" Type="http://schemas.openxmlformats.org/officeDocument/2006/relationships/tags" Target="../tags/tag6987.xml"/><Relationship Id="rId39" Type="http://schemas.openxmlformats.org/officeDocument/2006/relationships/tags" Target="../tags/tag7022.xml"/><Relationship Id="rId38" Type="http://schemas.openxmlformats.org/officeDocument/2006/relationships/tags" Target="../tags/tag7021.xml"/><Relationship Id="rId37" Type="http://schemas.openxmlformats.org/officeDocument/2006/relationships/tags" Target="../tags/tag7020.xml"/><Relationship Id="rId36" Type="http://schemas.openxmlformats.org/officeDocument/2006/relationships/tags" Target="../tags/tag7019.xml"/><Relationship Id="rId35" Type="http://schemas.openxmlformats.org/officeDocument/2006/relationships/tags" Target="../tags/tag7018.xml"/><Relationship Id="rId34" Type="http://schemas.openxmlformats.org/officeDocument/2006/relationships/tags" Target="../tags/tag7017.xml"/><Relationship Id="rId33" Type="http://schemas.openxmlformats.org/officeDocument/2006/relationships/tags" Target="../tags/tag7016.xml"/><Relationship Id="rId32" Type="http://schemas.openxmlformats.org/officeDocument/2006/relationships/tags" Target="../tags/tag7015.xml"/><Relationship Id="rId31" Type="http://schemas.openxmlformats.org/officeDocument/2006/relationships/tags" Target="../tags/tag7014.xml"/><Relationship Id="rId30" Type="http://schemas.openxmlformats.org/officeDocument/2006/relationships/tags" Target="../tags/tag7013.xml"/><Relationship Id="rId3" Type="http://schemas.openxmlformats.org/officeDocument/2006/relationships/tags" Target="../tags/tag6986.xml"/><Relationship Id="rId29" Type="http://schemas.openxmlformats.org/officeDocument/2006/relationships/tags" Target="../tags/tag7012.xml"/><Relationship Id="rId28" Type="http://schemas.openxmlformats.org/officeDocument/2006/relationships/tags" Target="../tags/tag7011.xml"/><Relationship Id="rId27" Type="http://schemas.openxmlformats.org/officeDocument/2006/relationships/tags" Target="../tags/tag7010.xml"/><Relationship Id="rId26" Type="http://schemas.openxmlformats.org/officeDocument/2006/relationships/tags" Target="../tags/tag7009.xml"/><Relationship Id="rId25" Type="http://schemas.openxmlformats.org/officeDocument/2006/relationships/tags" Target="../tags/tag7008.xml"/><Relationship Id="rId24" Type="http://schemas.openxmlformats.org/officeDocument/2006/relationships/tags" Target="../tags/tag7007.xml"/><Relationship Id="rId23" Type="http://schemas.openxmlformats.org/officeDocument/2006/relationships/tags" Target="../tags/tag7006.xml"/><Relationship Id="rId22" Type="http://schemas.openxmlformats.org/officeDocument/2006/relationships/tags" Target="../tags/tag7005.xml"/><Relationship Id="rId21" Type="http://schemas.openxmlformats.org/officeDocument/2006/relationships/tags" Target="../tags/tag7004.xml"/><Relationship Id="rId20" Type="http://schemas.openxmlformats.org/officeDocument/2006/relationships/tags" Target="../tags/tag7003.xml"/><Relationship Id="rId2" Type="http://schemas.openxmlformats.org/officeDocument/2006/relationships/tags" Target="../tags/tag6985.xml"/><Relationship Id="rId19" Type="http://schemas.openxmlformats.org/officeDocument/2006/relationships/tags" Target="../tags/tag7002.xml"/><Relationship Id="rId18" Type="http://schemas.openxmlformats.org/officeDocument/2006/relationships/tags" Target="../tags/tag7001.xml"/><Relationship Id="rId17" Type="http://schemas.openxmlformats.org/officeDocument/2006/relationships/tags" Target="../tags/tag7000.xml"/><Relationship Id="rId16" Type="http://schemas.openxmlformats.org/officeDocument/2006/relationships/tags" Target="../tags/tag6999.xml"/><Relationship Id="rId15" Type="http://schemas.openxmlformats.org/officeDocument/2006/relationships/tags" Target="../tags/tag6998.xml"/><Relationship Id="rId14" Type="http://schemas.openxmlformats.org/officeDocument/2006/relationships/tags" Target="../tags/tag6997.xml"/><Relationship Id="rId13" Type="http://schemas.openxmlformats.org/officeDocument/2006/relationships/tags" Target="../tags/tag6996.xml"/><Relationship Id="rId12" Type="http://schemas.openxmlformats.org/officeDocument/2006/relationships/tags" Target="../tags/tag6995.xml"/><Relationship Id="rId11" Type="http://schemas.openxmlformats.org/officeDocument/2006/relationships/tags" Target="../tags/tag6994.xml"/><Relationship Id="rId10" Type="http://schemas.openxmlformats.org/officeDocument/2006/relationships/tags" Target="../tags/tag6993.xml"/><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9" Type="http://schemas.openxmlformats.org/officeDocument/2006/relationships/tags" Target="../tags/tag7049.xml"/><Relationship Id="rId8" Type="http://schemas.openxmlformats.org/officeDocument/2006/relationships/tags" Target="../tags/tag7048.xml"/><Relationship Id="rId7" Type="http://schemas.openxmlformats.org/officeDocument/2006/relationships/tags" Target="../tags/tag7047.xml"/><Relationship Id="rId6" Type="http://schemas.openxmlformats.org/officeDocument/2006/relationships/tags" Target="../tags/tag7046.xml"/><Relationship Id="rId59" Type="http://schemas.openxmlformats.org/officeDocument/2006/relationships/tags" Target="../tags/tag7099.xml"/><Relationship Id="rId58" Type="http://schemas.openxmlformats.org/officeDocument/2006/relationships/tags" Target="../tags/tag7098.xml"/><Relationship Id="rId57" Type="http://schemas.openxmlformats.org/officeDocument/2006/relationships/tags" Target="../tags/tag7097.xml"/><Relationship Id="rId56" Type="http://schemas.openxmlformats.org/officeDocument/2006/relationships/tags" Target="../tags/tag7096.xml"/><Relationship Id="rId55" Type="http://schemas.openxmlformats.org/officeDocument/2006/relationships/tags" Target="../tags/tag7095.xml"/><Relationship Id="rId54" Type="http://schemas.openxmlformats.org/officeDocument/2006/relationships/tags" Target="../tags/tag7094.xml"/><Relationship Id="rId53" Type="http://schemas.openxmlformats.org/officeDocument/2006/relationships/tags" Target="../tags/tag7093.xml"/><Relationship Id="rId52" Type="http://schemas.openxmlformats.org/officeDocument/2006/relationships/tags" Target="../tags/tag7092.xml"/><Relationship Id="rId51" Type="http://schemas.openxmlformats.org/officeDocument/2006/relationships/tags" Target="../tags/tag7091.xml"/><Relationship Id="rId50" Type="http://schemas.openxmlformats.org/officeDocument/2006/relationships/tags" Target="../tags/tag7090.xml"/><Relationship Id="rId5" Type="http://schemas.openxmlformats.org/officeDocument/2006/relationships/tags" Target="../tags/tag7045.xml"/><Relationship Id="rId49" Type="http://schemas.openxmlformats.org/officeDocument/2006/relationships/tags" Target="../tags/tag7089.xml"/><Relationship Id="rId48" Type="http://schemas.openxmlformats.org/officeDocument/2006/relationships/tags" Target="../tags/tag7088.xml"/><Relationship Id="rId47" Type="http://schemas.openxmlformats.org/officeDocument/2006/relationships/tags" Target="../tags/tag7087.xml"/><Relationship Id="rId46" Type="http://schemas.openxmlformats.org/officeDocument/2006/relationships/tags" Target="../tags/tag7086.xml"/><Relationship Id="rId45" Type="http://schemas.openxmlformats.org/officeDocument/2006/relationships/tags" Target="../tags/tag7085.xml"/><Relationship Id="rId44" Type="http://schemas.openxmlformats.org/officeDocument/2006/relationships/tags" Target="../tags/tag7084.xml"/><Relationship Id="rId43" Type="http://schemas.openxmlformats.org/officeDocument/2006/relationships/tags" Target="../tags/tag7083.xml"/><Relationship Id="rId42" Type="http://schemas.openxmlformats.org/officeDocument/2006/relationships/tags" Target="../tags/tag7082.xml"/><Relationship Id="rId41" Type="http://schemas.openxmlformats.org/officeDocument/2006/relationships/tags" Target="../tags/tag7081.xml"/><Relationship Id="rId40" Type="http://schemas.openxmlformats.org/officeDocument/2006/relationships/tags" Target="../tags/tag7080.xml"/><Relationship Id="rId4" Type="http://schemas.openxmlformats.org/officeDocument/2006/relationships/tags" Target="../tags/tag7044.xml"/><Relationship Id="rId39" Type="http://schemas.openxmlformats.org/officeDocument/2006/relationships/tags" Target="../tags/tag7079.xml"/><Relationship Id="rId38" Type="http://schemas.openxmlformats.org/officeDocument/2006/relationships/tags" Target="../tags/tag7078.xml"/><Relationship Id="rId37" Type="http://schemas.openxmlformats.org/officeDocument/2006/relationships/tags" Target="../tags/tag7077.xml"/><Relationship Id="rId36" Type="http://schemas.openxmlformats.org/officeDocument/2006/relationships/tags" Target="../tags/tag7076.xml"/><Relationship Id="rId35" Type="http://schemas.openxmlformats.org/officeDocument/2006/relationships/tags" Target="../tags/tag7075.xml"/><Relationship Id="rId34" Type="http://schemas.openxmlformats.org/officeDocument/2006/relationships/tags" Target="../tags/tag7074.xml"/><Relationship Id="rId33" Type="http://schemas.openxmlformats.org/officeDocument/2006/relationships/tags" Target="../tags/tag7073.xml"/><Relationship Id="rId32" Type="http://schemas.openxmlformats.org/officeDocument/2006/relationships/tags" Target="../tags/tag7072.xml"/><Relationship Id="rId31" Type="http://schemas.openxmlformats.org/officeDocument/2006/relationships/tags" Target="../tags/tag7071.xml"/><Relationship Id="rId30" Type="http://schemas.openxmlformats.org/officeDocument/2006/relationships/tags" Target="../tags/tag7070.xml"/><Relationship Id="rId3" Type="http://schemas.openxmlformats.org/officeDocument/2006/relationships/tags" Target="../tags/tag7043.xml"/><Relationship Id="rId29" Type="http://schemas.openxmlformats.org/officeDocument/2006/relationships/tags" Target="../tags/tag7069.xml"/><Relationship Id="rId28" Type="http://schemas.openxmlformats.org/officeDocument/2006/relationships/tags" Target="../tags/tag7068.xml"/><Relationship Id="rId27" Type="http://schemas.openxmlformats.org/officeDocument/2006/relationships/tags" Target="../tags/tag7067.xml"/><Relationship Id="rId26" Type="http://schemas.openxmlformats.org/officeDocument/2006/relationships/tags" Target="../tags/tag7066.xml"/><Relationship Id="rId25" Type="http://schemas.openxmlformats.org/officeDocument/2006/relationships/tags" Target="../tags/tag7065.xml"/><Relationship Id="rId24" Type="http://schemas.openxmlformats.org/officeDocument/2006/relationships/tags" Target="../tags/tag7064.xml"/><Relationship Id="rId23" Type="http://schemas.openxmlformats.org/officeDocument/2006/relationships/tags" Target="../tags/tag7063.xml"/><Relationship Id="rId22" Type="http://schemas.openxmlformats.org/officeDocument/2006/relationships/tags" Target="../tags/tag7062.xml"/><Relationship Id="rId21" Type="http://schemas.openxmlformats.org/officeDocument/2006/relationships/tags" Target="../tags/tag7061.xml"/><Relationship Id="rId20" Type="http://schemas.openxmlformats.org/officeDocument/2006/relationships/tags" Target="../tags/tag7060.xml"/><Relationship Id="rId2" Type="http://schemas.openxmlformats.org/officeDocument/2006/relationships/tags" Target="../tags/tag7042.xml"/><Relationship Id="rId19" Type="http://schemas.openxmlformats.org/officeDocument/2006/relationships/tags" Target="../tags/tag7059.xml"/><Relationship Id="rId18" Type="http://schemas.openxmlformats.org/officeDocument/2006/relationships/tags" Target="../tags/tag7058.xml"/><Relationship Id="rId17" Type="http://schemas.openxmlformats.org/officeDocument/2006/relationships/tags" Target="../tags/tag7057.xml"/><Relationship Id="rId16" Type="http://schemas.openxmlformats.org/officeDocument/2006/relationships/tags" Target="../tags/tag7056.xml"/><Relationship Id="rId15" Type="http://schemas.openxmlformats.org/officeDocument/2006/relationships/tags" Target="../tags/tag7055.xml"/><Relationship Id="rId14" Type="http://schemas.openxmlformats.org/officeDocument/2006/relationships/tags" Target="../tags/tag7054.xml"/><Relationship Id="rId13" Type="http://schemas.openxmlformats.org/officeDocument/2006/relationships/tags" Target="../tags/tag7053.xml"/><Relationship Id="rId12" Type="http://schemas.openxmlformats.org/officeDocument/2006/relationships/tags" Target="../tags/tag7052.xml"/><Relationship Id="rId11" Type="http://schemas.openxmlformats.org/officeDocument/2006/relationships/tags" Target="../tags/tag7051.xml"/><Relationship Id="rId10" Type="http://schemas.openxmlformats.org/officeDocument/2006/relationships/tags" Target="../tags/tag7050.xml"/><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9" Type="http://schemas.openxmlformats.org/officeDocument/2006/relationships/tags" Target="../tags/tag7107.xml"/><Relationship Id="rId8" Type="http://schemas.openxmlformats.org/officeDocument/2006/relationships/tags" Target="../tags/tag7106.xml"/><Relationship Id="rId7" Type="http://schemas.openxmlformats.org/officeDocument/2006/relationships/tags" Target="../tags/tag7105.xml"/><Relationship Id="rId6" Type="http://schemas.openxmlformats.org/officeDocument/2006/relationships/tags" Target="../tags/tag7104.xml"/><Relationship Id="rId58" Type="http://schemas.openxmlformats.org/officeDocument/2006/relationships/tags" Target="../tags/tag7156.xml"/><Relationship Id="rId57" Type="http://schemas.openxmlformats.org/officeDocument/2006/relationships/tags" Target="../tags/tag7155.xml"/><Relationship Id="rId56" Type="http://schemas.openxmlformats.org/officeDocument/2006/relationships/tags" Target="../tags/tag7154.xml"/><Relationship Id="rId55" Type="http://schemas.openxmlformats.org/officeDocument/2006/relationships/tags" Target="../tags/tag7153.xml"/><Relationship Id="rId54" Type="http://schemas.openxmlformats.org/officeDocument/2006/relationships/tags" Target="../tags/tag7152.xml"/><Relationship Id="rId53" Type="http://schemas.openxmlformats.org/officeDocument/2006/relationships/tags" Target="../tags/tag7151.xml"/><Relationship Id="rId52" Type="http://schemas.openxmlformats.org/officeDocument/2006/relationships/tags" Target="../tags/tag7150.xml"/><Relationship Id="rId51" Type="http://schemas.openxmlformats.org/officeDocument/2006/relationships/tags" Target="../tags/tag7149.xml"/><Relationship Id="rId50" Type="http://schemas.openxmlformats.org/officeDocument/2006/relationships/tags" Target="../tags/tag7148.xml"/><Relationship Id="rId5" Type="http://schemas.openxmlformats.org/officeDocument/2006/relationships/tags" Target="../tags/tag7103.xml"/><Relationship Id="rId49" Type="http://schemas.openxmlformats.org/officeDocument/2006/relationships/tags" Target="../tags/tag7147.xml"/><Relationship Id="rId48" Type="http://schemas.openxmlformats.org/officeDocument/2006/relationships/tags" Target="../tags/tag7146.xml"/><Relationship Id="rId47" Type="http://schemas.openxmlformats.org/officeDocument/2006/relationships/tags" Target="../tags/tag7145.xml"/><Relationship Id="rId46" Type="http://schemas.openxmlformats.org/officeDocument/2006/relationships/tags" Target="../tags/tag7144.xml"/><Relationship Id="rId45" Type="http://schemas.openxmlformats.org/officeDocument/2006/relationships/tags" Target="../tags/tag7143.xml"/><Relationship Id="rId44" Type="http://schemas.openxmlformats.org/officeDocument/2006/relationships/tags" Target="../tags/tag7142.xml"/><Relationship Id="rId43" Type="http://schemas.openxmlformats.org/officeDocument/2006/relationships/tags" Target="../tags/tag7141.xml"/><Relationship Id="rId42" Type="http://schemas.openxmlformats.org/officeDocument/2006/relationships/tags" Target="../tags/tag7140.xml"/><Relationship Id="rId41" Type="http://schemas.openxmlformats.org/officeDocument/2006/relationships/tags" Target="../tags/tag7139.xml"/><Relationship Id="rId40" Type="http://schemas.openxmlformats.org/officeDocument/2006/relationships/tags" Target="../tags/tag7138.xml"/><Relationship Id="rId4" Type="http://schemas.openxmlformats.org/officeDocument/2006/relationships/tags" Target="../tags/tag7102.xml"/><Relationship Id="rId39" Type="http://schemas.openxmlformats.org/officeDocument/2006/relationships/tags" Target="../tags/tag7137.xml"/><Relationship Id="rId38" Type="http://schemas.openxmlformats.org/officeDocument/2006/relationships/tags" Target="../tags/tag7136.xml"/><Relationship Id="rId37" Type="http://schemas.openxmlformats.org/officeDocument/2006/relationships/tags" Target="../tags/tag7135.xml"/><Relationship Id="rId36" Type="http://schemas.openxmlformats.org/officeDocument/2006/relationships/tags" Target="../tags/tag7134.xml"/><Relationship Id="rId35" Type="http://schemas.openxmlformats.org/officeDocument/2006/relationships/tags" Target="../tags/tag7133.xml"/><Relationship Id="rId34" Type="http://schemas.openxmlformats.org/officeDocument/2006/relationships/tags" Target="../tags/tag7132.xml"/><Relationship Id="rId33" Type="http://schemas.openxmlformats.org/officeDocument/2006/relationships/tags" Target="../tags/tag7131.xml"/><Relationship Id="rId32" Type="http://schemas.openxmlformats.org/officeDocument/2006/relationships/tags" Target="../tags/tag7130.xml"/><Relationship Id="rId31" Type="http://schemas.openxmlformats.org/officeDocument/2006/relationships/tags" Target="../tags/tag7129.xml"/><Relationship Id="rId30" Type="http://schemas.openxmlformats.org/officeDocument/2006/relationships/tags" Target="../tags/tag7128.xml"/><Relationship Id="rId3" Type="http://schemas.openxmlformats.org/officeDocument/2006/relationships/tags" Target="../tags/tag7101.xml"/><Relationship Id="rId29" Type="http://schemas.openxmlformats.org/officeDocument/2006/relationships/tags" Target="../tags/tag7127.xml"/><Relationship Id="rId28" Type="http://schemas.openxmlformats.org/officeDocument/2006/relationships/tags" Target="../tags/tag7126.xml"/><Relationship Id="rId27" Type="http://schemas.openxmlformats.org/officeDocument/2006/relationships/tags" Target="../tags/tag7125.xml"/><Relationship Id="rId26" Type="http://schemas.openxmlformats.org/officeDocument/2006/relationships/tags" Target="../tags/tag7124.xml"/><Relationship Id="rId25" Type="http://schemas.openxmlformats.org/officeDocument/2006/relationships/tags" Target="../tags/tag7123.xml"/><Relationship Id="rId24" Type="http://schemas.openxmlformats.org/officeDocument/2006/relationships/tags" Target="../tags/tag7122.xml"/><Relationship Id="rId23" Type="http://schemas.openxmlformats.org/officeDocument/2006/relationships/tags" Target="../tags/tag7121.xml"/><Relationship Id="rId22" Type="http://schemas.openxmlformats.org/officeDocument/2006/relationships/tags" Target="../tags/tag7120.xml"/><Relationship Id="rId21" Type="http://schemas.openxmlformats.org/officeDocument/2006/relationships/tags" Target="../tags/tag7119.xml"/><Relationship Id="rId20" Type="http://schemas.openxmlformats.org/officeDocument/2006/relationships/tags" Target="../tags/tag7118.xml"/><Relationship Id="rId2" Type="http://schemas.openxmlformats.org/officeDocument/2006/relationships/tags" Target="../tags/tag7100.xml"/><Relationship Id="rId19" Type="http://schemas.openxmlformats.org/officeDocument/2006/relationships/tags" Target="../tags/tag7117.xml"/><Relationship Id="rId18" Type="http://schemas.openxmlformats.org/officeDocument/2006/relationships/tags" Target="../tags/tag7116.xml"/><Relationship Id="rId17" Type="http://schemas.openxmlformats.org/officeDocument/2006/relationships/tags" Target="../tags/tag7115.xml"/><Relationship Id="rId16" Type="http://schemas.openxmlformats.org/officeDocument/2006/relationships/tags" Target="../tags/tag7114.xml"/><Relationship Id="rId15" Type="http://schemas.openxmlformats.org/officeDocument/2006/relationships/tags" Target="../tags/tag7113.xml"/><Relationship Id="rId14" Type="http://schemas.openxmlformats.org/officeDocument/2006/relationships/tags" Target="../tags/tag7112.xml"/><Relationship Id="rId13" Type="http://schemas.openxmlformats.org/officeDocument/2006/relationships/tags" Target="../tags/tag7111.xml"/><Relationship Id="rId12" Type="http://schemas.openxmlformats.org/officeDocument/2006/relationships/tags" Target="../tags/tag7110.xml"/><Relationship Id="rId11" Type="http://schemas.openxmlformats.org/officeDocument/2006/relationships/tags" Target="../tags/tag7109.xml"/><Relationship Id="rId10" Type="http://schemas.openxmlformats.org/officeDocument/2006/relationships/tags" Target="../tags/tag7108.xml"/><Relationship Id="rId1" Type="http://schemas.openxmlformats.org/officeDocument/2006/relationships/slideMaster" Target="../slideMasters/slideMaster8.xml"/></Relationships>
</file>

<file path=ppt/slideLayouts/_rels/slideLayout16.xml.rels><?xml version="1.0" encoding="UTF-8" standalone="yes"?>
<Relationships xmlns="http://schemas.openxmlformats.org/package/2006/relationships"><Relationship Id="rId9" Type="http://schemas.openxmlformats.org/officeDocument/2006/relationships/tags" Target="../tags/tag688.xml"/><Relationship Id="rId8" Type="http://schemas.openxmlformats.org/officeDocument/2006/relationships/tags" Target="../tags/tag687.xml"/><Relationship Id="rId7" Type="http://schemas.openxmlformats.org/officeDocument/2006/relationships/tags" Target="../tags/tag686.xml"/><Relationship Id="rId6" Type="http://schemas.openxmlformats.org/officeDocument/2006/relationships/tags" Target="../tags/tag685.xml"/><Relationship Id="rId58" Type="http://schemas.openxmlformats.org/officeDocument/2006/relationships/tags" Target="../tags/tag737.xml"/><Relationship Id="rId57" Type="http://schemas.openxmlformats.org/officeDocument/2006/relationships/tags" Target="../tags/tag736.xml"/><Relationship Id="rId56" Type="http://schemas.openxmlformats.org/officeDocument/2006/relationships/tags" Target="../tags/tag735.xml"/><Relationship Id="rId55" Type="http://schemas.openxmlformats.org/officeDocument/2006/relationships/tags" Target="../tags/tag734.xml"/><Relationship Id="rId54" Type="http://schemas.openxmlformats.org/officeDocument/2006/relationships/tags" Target="../tags/tag733.xml"/><Relationship Id="rId53" Type="http://schemas.openxmlformats.org/officeDocument/2006/relationships/tags" Target="../tags/tag732.xml"/><Relationship Id="rId52" Type="http://schemas.openxmlformats.org/officeDocument/2006/relationships/tags" Target="../tags/tag731.xml"/><Relationship Id="rId51" Type="http://schemas.openxmlformats.org/officeDocument/2006/relationships/tags" Target="../tags/tag730.xml"/><Relationship Id="rId50" Type="http://schemas.openxmlformats.org/officeDocument/2006/relationships/tags" Target="../tags/tag729.xml"/><Relationship Id="rId5" Type="http://schemas.openxmlformats.org/officeDocument/2006/relationships/tags" Target="../tags/tag684.xml"/><Relationship Id="rId49" Type="http://schemas.openxmlformats.org/officeDocument/2006/relationships/tags" Target="../tags/tag728.xml"/><Relationship Id="rId48" Type="http://schemas.openxmlformats.org/officeDocument/2006/relationships/tags" Target="../tags/tag727.xml"/><Relationship Id="rId47" Type="http://schemas.openxmlformats.org/officeDocument/2006/relationships/tags" Target="../tags/tag726.xml"/><Relationship Id="rId46" Type="http://schemas.openxmlformats.org/officeDocument/2006/relationships/tags" Target="../tags/tag725.xml"/><Relationship Id="rId45" Type="http://schemas.openxmlformats.org/officeDocument/2006/relationships/tags" Target="../tags/tag724.xml"/><Relationship Id="rId44" Type="http://schemas.openxmlformats.org/officeDocument/2006/relationships/tags" Target="../tags/tag723.xml"/><Relationship Id="rId43" Type="http://schemas.openxmlformats.org/officeDocument/2006/relationships/tags" Target="../tags/tag722.xml"/><Relationship Id="rId42" Type="http://schemas.openxmlformats.org/officeDocument/2006/relationships/tags" Target="../tags/tag721.xml"/><Relationship Id="rId41" Type="http://schemas.openxmlformats.org/officeDocument/2006/relationships/tags" Target="../tags/tag720.xml"/><Relationship Id="rId40" Type="http://schemas.openxmlformats.org/officeDocument/2006/relationships/tags" Target="../tags/tag719.xml"/><Relationship Id="rId4" Type="http://schemas.openxmlformats.org/officeDocument/2006/relationships/tags" Target="../tags/tag683.xml"/><Relationship Id="rId39" Type="http://schemas.openxmlformats.org/officeDocument/2006/relationships/tags" Target="../tags/tag718.xml"/><Relationship Id="rId38" Type="http://schemas.openxmlformats.org/officeDocument/2006/relationships/tags" Target="../tags/tag717.xml"/><Relationship Id="rId37" Type="http://schemas.openxmlformats.org/officeDocument/2006/relationships/tags" Target="../tags/tag716.xml"/><Relationship Id="rId36" Type="http://schemas.openxmlformats.org/officeDocument/2006/relationships/tags" Target="../tags/tag715.xml"/><Relationship Id="rId35" Type="http://schemas.openxmlformats.org/officeDocument/2006/relationships/tags" Target="../tags/tag714.xml"/><Relationship Id="rId34" Type="http://schemas.openxmlformats.org/officeDocument/2006/relationships/tags" Target="../tags/tag713.xml"/><Relationship Id="rId33" Type="http://schemas.openxmlformats.org/officeDocument/2006/relationships/tags" Target="../tags/tag712.xml"/><Relationship Id="rId32" Type="http://schemas.openxmlformats.org/officeDocument/2006/relationships/tags" Target="../tags/tag711.xml"/><Relationship Id="rId31" Type="http://schemas.openxmlformats.org/officeDocument/2006/relationships/tags" Target="../tags/tag710.xml"/><Relationship Id="rId30" Type="http://schemas.openxmlformats.org/officeDocument/2006/relationships/tags" Target="../tags/tag709.xml"/><Relationship Id="rId3" Type="http://schemas.openxmlformats.org/officeDocument/2006/relationships/tags" Target="../tags/tag682.xml"/><Relationship Id="rId29" Type="http://schemas.openxmlformats.org/officeDocument/2006/relationships/tags" Target="../tags/tag708.xml"/><Relationship Id="rId28" Type="http://schemas.openxmlformats.org/officeDocument/2006/relationships/tags" Target="../tags/tag707.xml"/><Relationship Id="rId27" Type="http://schemas.openxmlformats.org/officeDocument/2006/relationships/tags" Target="../tags/tag706.xml"/><Relationship Id="rId26" Type="http://schemas.openxmlformats.org/officeDocument/2006/relationships/tags" Target="../tags/tag705.xml"/><Relationship Id="rId25" Type="http://schemas.openxmlformats.org/officeDocument/2006/relationships/tags" Target="../tags/tag704.xml"/><Relationship Id="rId24" Type="http://schemas.openxmlformats.org/officeDocument/2006/relationships/tags" Target="../tags/tag703.xml"/><Relationship Id="rId23" Type="http://schemas.openxmlformats.org/officeDocument/2006/relationships/tags" Target="../tags/tag702.xml"/><Relationship Id="rId22" Type="http://schemas.openxmlformats.org/officeDocument/2006/relationships/tags" Target="../tags/tag701.xml"/><Relationship Id="rId21" Type="http://schemas.openxmlformats.org/officeDocument/2006/relationships/tags" Target="../tags/tag700.xml"/><Relationship Id="rId20" Type="http://schemas.openxmlformats.org/officeDocument/2006/relationships/tags" Target="../tags/tag699.xml"/><Relationship Id="rId2" Type="http://schemas.openxmlformats.org/officeDocument/2006/relationships/tags" Target="../tags/tag681.xml"/><Relationship Id="rId19" Type="http://schemas.openxmlformats.org/officeDocument/2006/relationships/tags" Target="../tags/tag698.xml"/><Relationship Id="rId18" Type="http://schemas.openxmlformats.org/officeDocument/2006/relationships/tags" Target="../tags/tag697.xml"/><Relationship Id="rId17" Type="http://schemas.openxmlformats.org/officeDocument/2006/relationships/tags" Target="../tags/tag696.xml"/><Relationship Id="rId16" Type="http://schemas.openxmlformats.org/officeDocument/2006/relationships/tags" Target="../tags/tag695.xml"/><Relationship Id="rId15" Type="http://schemas.openxmlformats.org/officeDocument/2006/relationships/tags" Target="../tags/tag694.xml"/><Relationship Id="rId14" Type="http://schemas.openxmlformats.org/officeDocument/2006/relationships/tags" Target="../tags/tag693.xml"/><Relationship Id="rId13" Type="http://schemas.openxmlformats.org/officeDocument/2006/relationships/tags" Target="../tags/tag692.xml"/><Relationship Id="rId12" Type="http://schemas.openxmlformats.org/officeDocument/2006/relationships/tags" Target="../tags/tag691.xml"/><Relationship Id="rId11" Type="http://schemas.openxmlformats.org/officeDocument/2006/relationships/tags" Target="../tags/tag690.xml"/><Relationship Id="rId10" Type="http://schemas.openxmlformats.org/officeDocument/2006/relationships/tags" Target="../tags/tag689.xml"/><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9" Type="http://schemas.openxmlformats.org/officeDocument/2006/relationships/tags" Target="../tags/tag7164.xml"/><Relationship Id="rId8" Type="http://schemas.openxmlformats.org/officeDocument/2006/relationships/tags" Target="../tags/tag7163.xml"/><Relationship Id="rId7" Type="http://schemas.openxmlformats.org/officeDocument/2006/relationships/tags" Target="../tags/tag7162.xml"/><Relationship Id="rId61" Type="http://schemas.openxmlformats.org/officeDocument/2006/relationships/tags" Target="../tags/tag7216.xml"/><Relationship Id="rId60" Type="http://schemas.openxmlformats.org/officeDocument/2006/relationships/tags" Target="../tags/tag7215.xml"/><Relationship Id="rId6" Type="http://schemas.openxmlformats.org/officeDocument/2006/relationships/tags" Target="../tags/tag7161.xml"/><Relationship Id="rId59" Type="http://schemas.openxmlformats.org/officeDocument/2006/relationships/tags" Target="../tags/tag7214.xml"/><Relationship Id="rId58" Type="http://schemas.openxmlformats.org/officeDocument/2006/relationships/tags" Target="../tags/tag7213.xml"/><Relationship Id="rId57" Type="http://schemas.openxmlformats.org/officeDocument/2006/relationships/tags" Target="../tags/tag7212.xml"/><Relationship Id="rId56" Type="http://schemas.openxmlformats.org/officeDocument/2006/relationships/tags" Target="../tags/tag7211.xml"/><Relationship Id="rId55" Type="http://schemas.openxmlformats.org/officeDocument/2006/relationships/tags" Target="../tags/tag7210.xml"/><Relationship Id="rId54" Type="http://schemas.openxmlformats.org/officeDocument/2006/relationships/tags" Target="../tags/tag7209.xml"/><Relationship Id="rId53" Type="http://schemas.openxmlformats.org/officeDocument/2006/relationships/tags" Target="../tags/tag7208.xml"/><Relationship Id="rId52" Type="http://schemas.openxmlformats.org/officeDocument/2006/relationships/tags" Target="../tags/tag7207.xml"/><Relationship Id="rId51" Type="http://schemas.openxmlformats.org/officeDocument/2006/relationships/tags" Target="../tags/tag7206.xml"/><Relationship Id="rId50" Type="http://schemas.openxmlformats.org/officeDocument/2006/relationships/tags" Target="../tags/tag7205.xml"/><Relationship Id="rId5" Type="http://schemas.openxmlformats.org/officeDocument/2006/relationships/tags" Target="../tags/tag7160.xml"/><Relationship Id="rId49" Type="http://schemas.openxmlformats.org/officeDocument/2006/relationships/tags" Target="../tags/tag7204.xml"/><Relationship Id="rId48" Type="http://schemas.openxmlformats.org/officeDocument/2006/relationships/tags" Target="../tags/tag7203.xml"/><Relationship Id="rId47" Type="http://schemas.openxmlformats.org/officeDocument/2006/relationships/tags" Target="../tags/tag7202.xml"/><Relationship Id="rId46" Type="http://schemas.openxmlformats.org/officeDocument/2006/relationships/tags" Target="../tags/tag7201.xml"/><Relationship Id="rId45" Type="http://schemas.openxmlformats.org/officeDocument/2006/relationships/tags" Target="../tags/tag7200.xml"/><Relationship Id="rId44" Type="http://schemas.openxmlformats.org/officeDocument/2006/relationships/tags" Target="../tags/tag7199.xml"/><Relationship Id="rId43" Type="http://schemas.openxmlformats.org/officeDocument/2006/relationships/tags" Target="../tags/tag7198.xml"/><Relationship Id="rId42" Type="http://schemas.openxmlformats.org/officeDocument/2006/relationships/tags" Target="../tags/tag7197.xml"/><Relationship Id="rId41" Type="http://schemas.openxmlformats.org/officeDocument/2006/relationships/tags" Target="../tags/tag7196.xml"/><Relationship Id="rId40" Type="http://schemas.openxmlformats.org/officeDocument/2006/relationships/tags" Target="../tags/tag7195.xml"/><Relationship Id="rId4" Type="http://schemas.openxmlformats.org/officeDocument/2006/relationships/tags" Target="../tags/tag7159.xml"/><Relationship Id="rId39" Type="http://schemas.openxmlformats.org/officeDocument/2006/relationships/tags" Target="../tags/tag7194.xml"/><Relationship Id="rId38" Type="http://schemas.openxmlformats.org/officeDocument/2006/relationships/tags" Target="../tags/tag7193.xml"/><Relationship Id="rId37" Type="http://schemas.openxmlformats.org/officeDocument/2006/relationships/tags" Target="../tags/tag7192.xml"/><Relationship Id="rId36" Type="http://schemas.openxmlformats.org/officeDocument/2006/relationships/tags" Target="../tags/tag7191.xml"/><Relationship Id="rId35" Type="http://schemas.openxmlformats.org/officeDocument/2006/relationships/tags" Target="../tags/tag7190.xml"/><Relationship Id="rId34" Type="http://schemas.openxmlformats.org/officeDocument/2006/relationships/tags" Target="../tags/tag7189.xml"/><Relationship Id="rId33" Type="http://schemas.openxmlformats.org/officeDocument/2006/relationships/tags" Target="../tags/tag7188.xml"/><Relationship Id="rId32" Type="http://schemas.openxmlformats.org/officeDocument/2006/relationships/tags" Target="../tags/tag7187.xml"/><Relationship Id="rId31" Type="http://schemas.openxmlformats.org/officeDocument/2006/relationships/tags" Target="../tags/tag7186.xml"/><Relationship Id="rId30" Type="http://schemas.openxmlformats.org/officeDocument/2006/relationships/tags" Target="../tags/tag7185.xml"/><Relationship Id="rId3" Type="http://schemas.openxmlformats.org/officeDocument/2006/relationships/tags" Target="../tags/tag7158.xml"/><Relationship Id="rId29" Type="http://schemas.openxmlformats.org/officeDocument/2006/relationships/tags" Target="../tags/tag7184.xml"/><Relationship Id="rId28" Type="http://schemas.openxmlformats.org/officeDocument/2006/relationships/tags" Target="../tags/tag7183.xml"/><Relationship Id="rId27" Type="http://schemas.openxmlformats.org/officeDocument/2006/relationships/tags" Target="../tags/tag7182.xml"/><Relationship Id="rId26" Type="http://schemas.openxmlformats.org/officeDocument/2006/relationships/tags" Target="../tags/tag7181.xml"/><Relationship Id="rId25" Type="http://schemas.openxmlformats.org/officeDocument/2006/relationships/tags" Target="../tags/tag7180.xml"/><Relationship Id="rId24" Type="http://schemas.openxmlformats.org/officeDocument/2006/relationships/tags" Target="../tags/tag7179.xml"/><Relationship Id="rId23" Type="http://schemas.openxmlformats.org/officeDocument/2006/relationships/tags" Target="../tags/tag7178.xml"/><Relationship Id="rId22" Type="http://schemas.openxmlformats.org/officeDocument/2006/relationships/tags" Target="../tags/tag7177.xml"/><Relationship Id="rId21" Type="http://schemas.openxmlformats.org/officeDocument/2006/relationships/tags" Target="../tags/tag7176.xml"/><Relationship Id="rId20" Type="http://schemas.openxmlformats.org/officeDocument/2006/relationships/tags" Target="../tags/tag7175.xml"/><Relationship Id="rId2" Type="http://schemas.openxmlformats.org/officeDocument/2006/relationships/tags" Target="../tags/tag7157.xml"/><Relationship Id="rId19" Type="http://schemas.openxmlformats.org/officeDocument/2006/relationships/tags" Target="../tags/tag7174.xml"/><Relationship Id="rId18" Type="http://schemas.openxmlformats.org/officeDocument/2006/relationships/tags" Target="../tags/tag7173.xml"/><Relationship Id="rId17" Type="http://schemas.openxmlformats.org/officeDocument/2006/relationships/tags" Target="../tags/tag7172.xml"/><Relationship Id="rId16" Type="http://schemas.openxmlformats.org/officeDocument/2006/relationships/tags" Target="../tags/tag7171.xml"/><Relationship Id="rId15" Type="http://schemas.openxmlformats.org/officeDocument/2006/relationships/tags" Target="../tags/tag7170.xml"/><Relationship Id="rId14" Type="http://schemas.openxmlformats.org/officeDocument/2006/relationships/tags" Target="../tags/tag7169.xml"/><Relationship Id="rId13" Type="http://schemas.openxmlformats.org/officeDocument/2006/relationships/tags" Target="../tags/tag7168.xml"/><Relationship Id="rId12" Type="http://schemas.openxmlformats.org/officeDocument/2006/relationships/tags" Target="../tags/tag7167.xml"/><Relationship Id="rId11" Type="http://schemas.openxmlformats.org/officeDocument/2006/relationships/tags" Target="../tags/tag7166.xml"/><Relationship Id="rId10" Type="http://schemas.openxmlformats.org/officeDocument/2006/relationships/tags" Target="../tags/tag7165.xml"/><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9" Type="http://schemas.openxmlformats.org/officeDocument/2006/relationships/tags" Target="../tags/tag7224.xml"/><Relationship Id="rId8" Type="http://schemas.openxmlformats.org/officeDocument/2006/relationships/tags" Target="../tags/tag7223.xml"/><Relationship Id="rId7" Type="http://schemas.openxmlformats.org/officeDocument/2006/relationships/tags" Target="../tags/tag7222.xml"/><Relationship Id="rId6" Type="http://schemas.openxmlformats.org/officeDocument/2006/relationships/tags" Target="../tags/tag7221.xml"/><Relationship Id="rId59" Type="http://schemas.openxmlformats.org/officeDocument/2006/relationships/tags" Target="../tags/tag7274.xml"/><Relationship Id="rId58" Type="http://schemas.openxmlformats.org/officeDocument/2006/relationships/tags" Target="../tags/tag7273.xml"/><Relationship Id="rId57" Type="http://schemas.openxmlformats.org/officeDocument/2006/relationships/tags" Target="../tags/tag7272.xml"/><Relationship Id="rId56" Type="http://schemas.openxmlformats.org/officeDocument/2006/relationships/tags" Target="../tags/tag7271.xml"/><Relationship Id="rId55" Type="http://schemas.openxmlformats.org/officeDocument/2006/relationships/tags" Target="../tags/tag7270.xml"/><Relationship Id="rId54" Type="http://schemas.openxmlformats.org/officeDocument/2006/relationships/tags" Target="../tags/tag7269.xml"/><Relationship Id="rId53" Type="http://schemas.openxmlformats.org/officeDocument/2006/relationships/tags" Target="../tags/tag7268.xml"/><Relationship Id="rId52" Type="http://schemas.openxmlformats.org/officeDocument/2006/relationships/tags" Target="../tags/tag7267.xml"/><Relationship Id="rId51" Type="http://schemas.openxmlformats.org/officeDocument/2006/relationships/tags" Target="../tags/tag7266.xml"/><Relationship Id="rId50" Type="http://schemas.openxmlformats.org/officeDocument/2006/relationships/tags" Target="../tags/tag7265.xml"/><Relationship Id="rId5" Type="http://schemas.openxmlformats.org/officeDocument/2006/relationships/tags" Target="../tags/tag7220.xml"/><Relationship Id="rId49" Type="http://schemas.openxmlformats.org/officeDocument/2006/relationships/tags" Target="../tags/tag7264.xml"/><Relationship Id="rId48" Type="http://schemas.openxmlformats.org/officeDocument/2006/relationships/tags" Target="../tags/tag7263.xml"/><Relationship Id="rId47" Type="http://schemas.openxmlformats.org/officeDocument/2006/relationships/tags" Target="../tags/tag7262.xml"/><Relationship Id="rId46" Type="http://schemas.openxmlformats.org/officeDocument/2006/relationships/tags" Target="../tags/tag7261.xml"/><Relationship Id="rId45" Type="http://schemas.openxmlformats.org/officeDocument/2006/relationships/tags" Target="../tags/tag7260.xml"/><Relationship Id="rId44" Type="http://schemas.openxmlformats.org/officeDocument/2006/relationships/tags" Target="../tags/tag7259.xml"/><Relationship Id="rId43" Type="http://schemas.openxmlformats.org/officeDocument/2006/relationships/tags" Target="../tags/tag7258.xml"/><Relationship Id="rId42" Type="http://schemas.openxmlformats.org/officeDocument/2006/relationships/tags" Target="../tags/tag7257.xml"/><Relationship Id="rId41" Type="http://schemas.openxmlformats.org/officeDocument/2006/relationships/tags" Target="../tags/tag7256.xml"/><Relationship Id="rId40" Type="http://schemas.openxmlformats.org/officeDocument/2006/relationships/tags" Target="../tags/tag7255.xml"/><Relationship Id="rId4" Type="http://schemas.openxmlformats.org/officeDocument/2006/relationships/tags" Target="../tags/tag7219.xml"/><Relationship Id="rId39" Type="http://schemas.openxmlformats.org/officeDocument/2006/relationships/tags" Target="../tags/tag7254.xml"/><Relationship Id="rId38" Type="http://schemas.openxmlformats.org/officeDocument/2006/relationships/tags" Target="../tags/tag7253.xml"/><Relationship Id="rId37" Type="http://schemas.openxmlformats.org/officeDocument/2006/relationships/tags" Target="../tags/tag7252.xml"/><Relationship Id="rId36" Type="http://schemas.openxmlformats.org/officeDocument/2006/relationships/tags" Target="../tags/tag7251.xml"/><Relationship Id="rId35" Type="http://schemas.openxmlformats.org/officeDocument/2006/relationships/tags" Target="../tags/tag7250.xml"/><Relationship Id="rId34" Type="http://schemas.openxmlformats.org/officeDocument/2006/relationships/tags" Target="../tags/tag7249.xml"/><Relationship Id="rId33" Type="http://schemas.openxmlformats.org/officeDocument/2006/relationships/tags" Target="../tags/tag7248.xml"/><Relationship Id="rId32" Type="http://schemas.openxmlformats.org/officeDocument/2006/relationships/tags" Target="../tags/tag7247.xml"/><Relationship Id="rId31" Type="http://schemas.openxmlformats.org/officeDocument/2006/relationships/tags" Target="../tags/tag7246.xml"/><Relationship Id="rId30" Type="http://schemas.openxmlformats.org/officeDocument/2006/relationships/tags" Target="../tags/tag7245.xml"/><Relationship Id="rId3" Type="http://schemas.openxmlformats.org/officeDocument/2006/relationships/tags" Target="../tags/tag7218.xml"/><Relationship Id="rId29" Type="http://schemas.openxmlformats.org/officeDocument/2006/relationships/tags" Target="../tags/tag7244.xml"/><Relationship Id="rId28" Type="http://schemas.openxmlformats.org/officeDocument/2006/relationships/tags" Target="../tags/tag7243.xml"/><Relationship Id="rId27" Type="http://schemas.openxmlformats.org/officeDocument/2006/relationships/tags" Target="../tags/tag7242.xml"/><Relationship Id="rId26" Type="http://schemas.openxmlformats.org/officeDocument/2006/relationships/tags" Target="../tags/tag7241.xml"/><Relationship Id="rId25" Type="http://schemas.openxmlformats.org/officeDocument/2006/relationships/tags" Target="../tags/tag7240.xml"/><Relationship Id="rId24" Type="http://schemas.openxmlformats.org/officeDocument/2006/relationships/tags" Target="../tags/tag7239.xml"/><Relationship Id="rId23" Type="http://schemas.openxmlformats.org/officeDocument/2006/relationships/tags" Target="../tags/tag7238.xml"/><Relationship Id="rId22" Type="http://schemas.openxmlformats.org/officeDocument/2006/relationships/tags" Target="../tags/tag7237.xml"/><Relationship Id="rId21" Type="http://schemas.openxmlformats.org/officeDocument/2006/relationships/tags" Target="../tags/tag7236.xml"/><Relationship Id="rId20" Type="http://schemas.openxmlformats.org/officeDocument/2006/relationships/tags" Target="../tags/tag7235.xml"/><Relationship Id="rId2" Type="http://schemas.openxmlformats.org/officeDocument/2006/relationships/tags" Target="../tags/tag7217.xml"/><Relationship Id="rId19" Type="http://schemas.openxmlformats.org/officeDocument/2006/relationships/tags" Target="../tags/tag7234.xml"/><Relationship Id="rId18" Type="http://schemas.openxmlformats.org/officeDocument/2006/relationships/tags" Target="../tags/tag7233.xml"/><Relationship Id="rId17" Type="http://schemas.openxmlformats.org/officeDocument/2006/relationships/tags" Target="../tags/tag7232.xml"/><Relationship Id="rId16" Type="http://schemas.openxmlformats.org/officeDocument/2006/relationships/tags" Target="../tags/tag7231.xml"/><Relationship Id="rId15" Type="http://schemas.openxmlformats.org/officeDocument/2006/relationships/tags" Target="../tags/tag7230.xml"/><Relationship Id="rId14" Type="http://schemas.openxmlformats.org/officeDocument/2006/relationships/tags" Target="../tags/tag7229.xml"/><Relationship Id="rId13" Type="http://schemas.openxmlformats.org/officeDocument/2006/relationships/tags" Target="../tags/tag7228.xml"/><Relationship Id="rId12" Type="http://schemas.openxmlformats.org/officeDocument/2006/relationships/tags" Target="../tags/tag7227.xml"/><Relationship Id="rId11" Type="http://schemas.openxmlformats.org/officeDocument/2006/relationships/tags" Target="../tags/tag7226.xml"/><Relationship Id="rId10" Type="http://schemas.openxmlformats.org/officeDocument/2006/relationships/tags" Target="../tags/tag7225.xml"/><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9" Type="http://schemas.openxmlformats.org/officeDocument/2006/relationships/tags" Target="../tags/tag7282.xml"/><Relationship Id="rId8" Type="http://schemas.openxmlformats.org/officeDocument/2006/relationships/tags" Target="../tags/tag7281.xml"/><Relationship Id="rId7" Type="http://schemas.openxmlformats.org/officeDocument/2006/relationships/tags" Target="../tags/tag7280.xml"/><Relationship Id="rId61" Type="http://schemas.openxmlformats.org/officeDocument/2006/relationships/tags" Target="../tags/tag7334.xml"/><Relationship Id="rId60" Type="http://schemas.openxmlformats.org/officeDocument/2006/relationships/tags" Target="../tags/tag7333.xml"/><Relationship Id="rId6" Type="http://schemas.openxmlformats.org/officeDocument/2006/relationships/tags" Target="../tags/tag7279.xml"/><Relationship Id="rId59" Type="http://schemas.openxmlformats.org/officeDocument/2006/relationships/tags" Target="../tags/tag7332.xml"/><Relationship Id="rId58" Type="http://schemas.openxmlformats.org/officeDocument/2006/relationships/tags" Target="../tags/tag7331.xml"/><Relationship Id="rId57" Type="http://schemas.openxmlformats.org/officeDocument/2006/relationships/tags" Target="../tags/tag7330.xml"/><Relationship Id="rId56" Type="http://schemas.openxmlformats.org/officeDocument/2006/relationships/tags" Target="../tags/tag7329.xml"/><Relationship Id="rId55" Type="http://schemas.openxmlformats.org/officeDocument/2006/relationships/tags" Target="../tags/tag7328.xml"/><Relationship Id="rId54" Type="http://schemas.openxmlformats.org/officeDocument/2006/relationships/tags" Target="../tags/tag7327.xml"/><Relationship Id="rId53" Type="http://schemas.openxmlformats.org/officeDocument/2006/relationships/tags" Target="../tags/tag7326.xml"/><Relationship Id="rId52" Type="http://schemas.openxmlformats.org/officeDocument/2006/relationships/tags" Target="../tags/tag7325.xml"/><Relationship Id="rId51" Type="http://schemas.openxmlformats.org/officeDocument/2006/relationships/tags" Target="../tags/tag7324.xml"/><Relationship Id="rId50" Type="http://schemas.openxmlformats.org/officeDocument/2006/relationships/tags" Target="../tags/tag7323.xml"/><Relationship Id="rId5" Type="http://schemas.openxmlformats.org/officeDocument/2006/relationships/tags" Target="../tags/tag7278.xml"/><Relationship Id="rId49" Type="http://schemas.openxmlformats.org/officeDocument/2006/relationships/tags" Target="../tags/tag7322.xml"/><Relationship Id="rId48" Type="http://schemas.openxmlformats.org/officeDocument/2006/relationships/tags" Target="../tags/tag7321.xml"/><Relationship Id="rId47" Type="http://schemas.openxmlformats.org/officeDocument/2006/relationships/tags" Target="../tags/tag7320.xml"/><Relationship Id="rId46" Type="http://schemas.openxmlformats.org/officeDocument/2006/relationships/tags" Target="../tags/tag7319.xml"/><Relationship Id="rId45" Type="http://schemas.openxmlformats.org/officeDocument/2006/relationships/tags" Target="../tags/tag7318.xml"/><Relationship Id="rId44" Type="http://schemas.openxmlformats.org/officeDocument/2006/relationships/tags" Target="../tags/tag7317.xml"/><Relationship Id="rId43" Type="http://schemas.openxmlformats.org/officeDocument/2006/relationships/tags" Target="../tags/tag7316.xml"/><Relationship Id="rId42" Type="http://schemas.openxmlformats.org/officeDocument/2006/relationships/tags" Target="../tags/tag7315.xml"/><Relationship Id="rId41" Type="http://schemas.openxmlformats.org/officeDocument/2006/relationships/tags" Target="../tags/tag7314.xml"/><Relationship Id="rId40" Type="http://schemas.openxmlformats.org/officeDocument/2006/relationships/tags" Target="../tags/tag7313.xml"/><Relationship Id="rId4" Type="http://schemas.openxmlformats.org/officeDocument/2006/relationships/tags" Target="../tags/tag7277.xml"/><Relationship Id="rId39" Type="http://schemas.openxmlformats.org/officeDocument/2006/relationships/tags" Target="../tags/tag7312.xml"/><Relationship Id="rId38" Type="http://schemas.openxmlformats.org/officeDocument/2006/relationships/tags" Target="../tags/tag7311.xml"/><Relationship Id="rId37" Type="http://schemas.openxmlformats.org/officeDocument/2006/relationships/tags" Target="../tags/tag7310.xml"/><Relationship Id="rId36" Type="http://schemas.openxmlformats.org/officeDocument/2006/relationships/tags" Target="../tags/tag7309.xml"/><Relationship Id="rId35" Type="http://schemas.openxmlformats.org/officeDocument/2006/relationships/tags" Target="../tags/tag7308.xml"/><Relationship Id="rId34" Type="http://schemas.openxmlformats.org/officeDocument/2006/relationships/tags" Target="../tags/tag7307.xml"/><Relationship Id="rId33" Type="http://schemas.openxmlformats.org/officeDocument/2006/relationships/tags" Target="../tags/tag7306.xml"/><Relationship Id="rId32" Type="http://schemas.openxmlformats.org/officeDocument/2006/relationships/tags" Target="../tags/tag7305.xml"/><Relationship Id="rId31" Type="http://schemas.openxmlformats.org/officeDocument/2006/relationships/tags" Target="../tags/tag7304.xml"/><Relationship Id="rId30" Type="http://schemas.openxmlformats.org/officeDocument/2006/relationships/tags" Target="../tags/tag7303.xml"/><Relationship Id="rId3" Type="http://schemas.openxmlformats.org/officeDocument/2006/relationships/tags" Target="../tags/tag7276.xml"/><Relationship Id="rId29" Type="http://schemas.openxmlformats.org/officeDocument/2006/relationships/tags" Target="../tags/tag7302.xml"/><Relationship Id="rId28" Type="http://schemas.openxmlformats.org/officeDocument/2006/relationships/tags" Target="../tags/tag7301.xml"/><Relationship Id="rId27" Type="http://schemas.openxmlformats.org/officeDocument/2006/relationships/tags" Target="../tags/tag7300.xml"/><Relationship Id="rId26" Type="http://schemas.openxmlformats.org/officeDocument/2006/relationships/tags" Target="../tags/tag7299.xml"/><Relationship Id="rId25" Type="http://schemas.openxmlformats.org/officeDocument/2006/relationships/tags" Target="../tags/tag7298.xml"/><Relationship Id="rId24" Type="http://schemas.openxmlformats.org/officeDocument/2006/relationships/tags" Target="../tags/tag7297.xml"/><Relationship Id="rId23" Type="http://schemas.openxmlformats.org/officeDocument/2006/relationships/tags" Target="../tags/tag7296.xml"/><Relationship Id="rId22" Type="http://schemas.openxmlformats.org/officeDocument/2006/relationships/tags" Target="../tags/tag7295.xml"/><Relationship Id="rId21" Type="http://schemas.openxmlformats.org/officeDocument/2006/relationships/tags" Target="../tags/tag7294.xml"/><Relationship Id="rId20" Type="http://schemas.openxmlformats.org/officeDocument/2006/relationships/tags" Target="../tags/tag7293.xml"/><Relationship Id="rId2" Type="http://schemas.openxmlformats.org/officeDocument/2006/relationships/tags" Target="../tags/tag7275.xml"/><Relationship Id="rId19" Type="http://schemas.openxmlformats.org/officeDocument/2006/relationships/tags" Target="../tags/tag7292.xml"/><Relationship Id="rId18" Type="http://schemas.openxmlformats.org/officeDocument/2006/relationships/tags" Target="../tags/tag7291.xml"/><Relationship Id="rId17" Type="http://schemas.openxmlformats.org/officeDocument/2006/relationships/tags" Target="../tags/tag7290.xml"/><Relationship Id="rId16" Type="http://schemas.openxmlformats.org/officeDocument/2006/relationships/tags" Target="../tags/tag7289.xml"/><Relationship Id="rId15" Type="http://schemas.openxmlformats.org/officeDocument/2006/relationships/tags" Target="../tags/tag7288.xml"/><Relationship Id="rId14" Type="http://schemas.openxmlformats.org/officeDocument/2006/relationships/tags" Target="../tags/tag7287.xml"/><Relationship Id="rId13" Type="http://schemas.openxmlformats.org/officeDocument/2006/relationships/tags" Target="../tags/tag7286.xml"/><Relationship Id="rId12" Type="http://schemas.openxmlformats.org/officeDocument/2006/relationships/tags" Target="../tags/tag7285.xml"/><Relationship Id="rId11" Type="http://schemas.openxmlformats.org/officeDocument/2006/relationships/tags" Target="../tags/tag7284.xml"/><Relationship Id="rId10" Type="http://schemas.openxmlformats.org/officeDocument/2006/relationships/tags" Target="../tags/tag7283.xml"/><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9" Type="http://schemas.openxmlformats.org/officeDocument/2006/relationships/tags" Target="../tags/tag7343.xml"/><Relationship Id="rId8" Type="http://schemas.openxmlformats.org/officeDocument/2006/relationships/tags" Target="../tags/tag7342.xml"/><Relationship Id="rId7" Type="http://schemas.openxmlformats.org/officeDocument/2006/relationships/tags" Target="../tags/tag7341.xml"/><Relationship Id="rId6" Type="http://schemas.openxmlformats.org/officeDocument/2006/relationships/tags" Target="../tags/tag7340.xml"/><Relationship Id="rId5" Type="http://schemas.openxmlformats.org/officeDocument/2006/relationships/tags" Target="../tags/tag7339.xml"/><Relationship Id="rId4" Type="http://schemas.openxmlformats.org/officeDocument/2006/relationships/tags" Target="../tags/tag7338.xml"/><Relationship Id="rId32" Type="http://schemas.openxmlformats.org/officeDocument/2006/relationships/tags" Target="../tags/tag7366.xml"/><Relationship Id="rId31" Type="http://schemas.openxmlformats.org/officeDocument/2006/relationships/tags" Target="../tags/tag7365.xml"/><Relationship Id="rId30" Type="http://schemas.openxmlformats.org/officeDocument/2006/relationships/tags" Target="../tags/tag7364.xml"/><Relationship Id="rId3" Type="http://schemas.openxmlformats.org/officeDocument/2006/relationships/image" Target="../media/image1.png"/><Relationship Id="rId29" Type="http://schemas.openxmlformats.org/officeDocument/2006/relationships/tags" Target="../tags/tag7363.xml"/><Relationship Id="rId28" Type="http://schemas.openxmlformats.org/officeDocument/2006/relationships/tags" Target="../tags/tag7362.xml"/><Relationship Id="rId27" Type="http://schemas.openxmlformats.org/officeDocument/2006/relationships/tags" Target="../tags/tag7361.xml"/><Relationship Id="rId26" Type="http://schemas.openxmlformats.org/officeDocument/2006/relationships/tags" Target="../tags/tag7360.xml"/><Relationship Id="rId25" Type="http://schemas.openxmlformats.org/officeDocument/2006/relationships/tags" Target="../tags/tag7359.xml"/><Relationship Id="rId24" Type="http://schemas.openxmlformats.org/officeDocument/2006/relationships/tags" Target="../tags/tag7358.xml"/><Relationship Id="rId23" Type="http://schemas.openxmlformats.org/officeDocument/2006/relationships/tags" Target="../tags/tag7357.xml"/><Relationship Id="rId22" Type="http://schemas.openxmlformats.org/officeDocument/2006/relationships/tags" Target="../tags/tag7356.xml"/><Relationship Id="rId21" Type="http://schemas.openxmlformats.org/officeDocument/2006/relationships/tags" Target="../tags/tag7355.xml"/><Relationship Id="rId20" Type="http://schemas.openxmlformats.org/officeDocument/2006/relationships/tags" Target="../tags/tag7354.xml"/><Relationship Id="rId2" Type="http://schemas.openxmlformats.org/officeDocument/2006/relationships/tags" Target="../tags/tag7337.xml"/><Relationship Id="rId19" Type="http://schemas.openxmlformats.org/officeDocument/2006/relationships/tags" Target="../tags/tag7353.xml"/><Relationship Id="rId18" Type="http://schemas.openxmlformats.org/officeDocument/2006/relationships/tags" Target="../tags/tag7352.xml"/><Relationship Id="rId17" Type="http://schemas.openxmlformats.org/officeDocument/2006/relationships/tags" Target="../tags/tag7351.xml"/><Relationship Id="rId16" Type="http://schemas.openxmlformats.org/officeDocument/2006/relationships/tags" Target="../tags/tag7350.xml"/><Relationship Id="rId15" Type="http://schemas.openxmlformats.org/officeDocument/2006/relationships/tags" Target="../tags/tag7349.xml"/><Relationship Id="rId14" Type="http://schemas.openxmlformats.org/officeDocument/2006/relationships/tags" Target="../tags/tag7348.xml"/><Relationship Id="rId13" Type="http://schemas.openxmlformats.org/officeDocument/2006/relationships/tags" Target="../tags/tag7347.xml"/><Relationship Id="rId12" Type="http://schemas.openxmlformats.org/officeDocument/2006/relationships/tags" Target="../tags/tag7346.xml"/><Relationship Id="rId11" Type="http://schemas.openxmlformats.org/officeDocument/2006/relationships/tags" Target="../tags/tag7345.xml"/><Relationship Id="rId10" Type="http://schemas.openxmlformats.org/officeDocument/2006/relationships/tags" Target="../tags/tag7344.xml"/><Relationship Id="rId1" Type="http://schemas.openxmlformats.org/officeDocument/2006/relationships/slideMaster" Target="../slideMasters/slideMaster9.xml"/></Relationships>
</file>

<file path=ppt/slideLayouts/_rels/slideLayout166.xml.rels><?xml version="1.0" encoding="UTF-8" standalone="yes"?>
<Relationships xmlns="http://schemas.openxmlformats.org/package/2006/relationships"><Relationship Id="rId9" Type="http://schemas.openxmlformats.org/officeDocument/2006/relationships/tags" Target="../tags/tag7372.xml"/><Relationship Id="rId8" Type="http://schemas.openxmlformats.org/officeDocument/2006/relationships/tags" Target="../tags/tag7371.xml"/><Relationship Id="rId7" Type="http://schemas.openxmlformats.org/officeDocument/2006/relationships/tags" Target="../tags/tag7370.xml"/><Relationship Id="rId6" Type="http://schemas.openxmlformats.org/officeDocument/2006/relationships/tags" Target="../tags/tag7369.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7402.xml"/><Relationship Id="rId38" Type="http://schemas.openxmlformats.org/officeDocument/2006/relationships/tags" Target="../tags/tag7401.xml"/><Relationship Id="rId37" Type="http://schemas.openxmlformats.org/officeDocument/2006/relationships/tags" Target="../tags/tag7400.xml"/><Relationship Id="rId36" Type="http://schemas.openxmlformats.org/officeDocument/2006/relationships/tags" Target="../tags/tag7399.xml"/><Relationship Id="rId35" Type="http://schemas.openxmlformats.org/officeDocument/2006/relationships/tags" Target="../tags/tag7398.xml"/><Relationship Id="rId34" Type="http://schemas.openxmlformats.org/officeDocument/2006/relationships/tags" Target="../tags/tag7397.xml"/><Relationship Id="rId33" Type="http://schemas.openxmlformats.org/officeDocument/2006/relationships/tags" Target="../tags/tag7396.xml"/><Relationship Id="rId32" Type="http://schemas.openxmlformats.org/officeDocument/2006/relationships/tags" Target="../tags/tag7395.xml"/><Relationship Id="rId31" Type="http://schemas.openxmlformats.org/officeDocument/2006/relationships/tags" Target="../tags/tag7394.xml"/><Relationship Id="rId30" Type="http://schemas.openxmlformats.org/officeDocument/2006/relationships/tags" Target="../tags/tag7393.xml"/><Relationship Id="rId3" Type="http://schemas.openxmlformats.org/officeDocument/2006/relationships/tags" Target="../tags/tag7368.xml"/><Relationship Id="rId29" Type="http://schemas.openxmlformats.org/officeDocument/2006/relationships/tags" Target="../tags/tag7392.xml"/><Relationship Id="rId28" Type="http://schemas.openxmlformats.org/officeDocument/2006/relationships/tags" Target="../tags/tag7391.xml"/><Relationship Id="rId27" Type="http://schemas.openxmlformats.org/officeDocument/2006/relationships/tags" Target="../tags/tag7390.xml"/><Relationship Id="rId26" Type="http://schemas.openxmlformats.org/officeDocument/2006/relationships/tags" Target="../tags/tag7389.xml"/><Relationship Id="rId25" Type="http://schemas.openxmlformats.org/officeDocument/2006/relationships/tags" Target="../tags/tag7388.xml"/><Relationship Id="rId24" Type="http://schemas.openxmlformats.org/officeDocument/2006/relationships/tags" Target="../tags/tag7387.xml"/><Relationship Id="rId23" Type="http://schemas.openxmlformats.org/officeDocument/2006/relationships/tags" Target="../tags/tag7386.xml"/><Relationship Id="rId22" Type="http://schemas.openxmlformats.org/officeDocument/2006/relationships/tags" Target="../tags/tag7385.xml"/><Relationship Id="rId21" Type="http://schemas.openxmlformats.org/officeDocument/2006/relationships/tags" Target="../tags/tag7384.xml"/><Relationship Id="rId20" Type="http://schemas.openxmlformats.org/officeDocument/2006/relationships/tags" Target="../tags/tag7383.xml"/><Relationship Id="rId2" Type="http://schemas.openxmlformats.org/officeDocument/2006/relationships/tags" Target="../tags/tag7367.xml"/><Relationship Id="rId19" Type="http://schemas.openxmlformats.org/officeDocument/2006/relationships/tags" Target="../tags/tag7382.xml"/><Relationship Id="rId18" Type="http://schemas.openxmlformats.org/officeDocument/2006/relationships/tags" Target="../tags/tag7381.xml"/><Relationship Id="rId17" Type="http://schemas.openxmlformats.org/officeDocument/2006/relationships/tags" Target="../tags/tag7380.xml"/><Relationship Id="rId16" Type="http://schemas.openxmlformats.org/officeDocument/2006/relationships/tags" Target="../tags/tag7379.xml"/><Relationship Id="rId15" Type="http://schemas.openxmlformats.org/officeDocument/2006/relationships/tags" Target="../tags/tag7378.xml"/><Relationship Id="rId14" Type="http://schemas.openxmlformats.org/officeDocument/2006/relationships/tags" Target="../tags/tag7377.xml"/><Relationship Id="rId13" Type="http://schemas.openxmlformats.org/officeDocument/2006/relationships/tags" Target="../tags/tag7376.xml"/><Relationship Id="rId12" Type="http://schemas.openxmlformats.org/officeDocument/2006/relationships/tags" Target="../tags/tag7375.xml"/><Relationship Id="rId11" Type="http://schemas.openxmlformats.org/officeDocument/2006/relationships/tags" Target="../tags/tag7374.xml"/><Relationship Id="rId10" Type="http://schemas.openxmlformats.org/officeDocument/2006/relationships/tags" Target="../tags/tag7373.xml"/><Relationship Id="rId1" Type="http://schemas.openxmlformats.org/officeDocument/2006/relationships/slideMaster" Target="../slideMasters/slideMaster9.xml"/></Relationships>
</file>

<file path=ppt/slideLayouts/_rels/slideLayout167.xml.rels><?xml version="1.0" encoding="UTF-8" standalone="yes"?>
<Relationships xmlns="http://schemas.openxmlformats.org/package/2006/relationships"><Relationship Id="rId9" Type="http://schemas.openxmlformats.org/officeDocument/2006/relationships/tags" Target="../tags/tag7408.xml"/><Relationship Id="rId8" Type="http://schemas.openxmlformats.org/officeDocument/2006/relationships/tags" Target="../tags/tag7407.xml"/><Relationship Id="rId7" Type="http://schemas.openxmlformats.org/officeDocument/2006/relationships/tags" Target="../tags/tag7406.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7440.xml"/><Relationship Id="rId40" Type="http://schemas.openxmlformats.org/officeDocument/2006/relationships/tags" Target="../tags/tag7439.xml"/><Relationship Id="rId4" Type="http://schemas.openxmlformats.org/officeDocument/2006/relationships/tags" Target="../tags/tag7405.xml"/><Relationship Id="rId39" Type="http://schemas.openxmlformats.org/officeDocument/2006/relationships/tags" Target="../tags/tag7438.xml"/><Relationship Id="rId38" Type="http://schemas.openxmlformats.org/officeDocument/2006/relationships/tags" Target="../tags/tag7437.xml"/><Relationship Id="rId37" Type="http://schemas.openxmlformats.org/officeDocument/2006/relationships/tags" Target="../tags/tag7436.xml"/><Relationship Id="rId36" Type="http://schemas.openxmlformats.org/officeDocument/2006/relationships/tags" Target="../tags/tag7435.xml"/><Relationship Id="rId35" Type="http://schemas.openxmlformats.org/officeDocument/2006/relationships/tags" Target="../tags/tag7434.xml"/><Relationship Id="rId34" Type="http://schemas.openxmlformats.org/officeDocument/2006/relationships/tags" Target="../tags/tag7433.xml"/><Relationship Id="rId33" Type="http://schemas.openxmlformats.org/officeDocument/2006/relationships/tags" Target="../tags/tag7432.xml"/><Relationship Id="rId32" Type="http://schemas.openxmlformats.org/officeDocument/2006/relationships/tags" Target="../tags/tag7431.xml"/><Relationship Id="rId31" Type="http://schemas.openxmlformats.org/officeDocument/2006/relationships/tags" Target="../tags/tag7430.xml"/><Relationship Id="rId30" Type="http://schemas.openxmlformats.org/officeDocument/2006/relationships/tags" Target="../tags/tag7429.xml"/><Relationship Id="rId3" Type="http://schemas.openxmlformats.org/officeDocument/2006/relationships/tags" Target="../tags/tag7404.xml"/><Relationship Id="rId29" Type="http://schemas.openxmlformats.org/officeDocument/2006/relationships/tags" Target="../tags/tag7428.xml"/><Relationship Id="rId28" Type="http://schemas.openxmlformats.org/officeDocument/2006/relationships/tags" Target="../tags/tag7427.xml"/><Relationship Id="rId27" Type="http://schemas.openxmlformats.org/officeDocument/2006/relationships/tags" Target="../tags/tag7426.xml"/><Relationship Id="rId26" Type="http://schemas.openxmlformats.org/officeDocument/2006/relationships/tags" Target="../tags/tag7425.xml"/><Relationship Id="rId25" Type="http://schemas.openxmlformats.org/officeDocument/2006/relationships/tags" Target="../tags/tag7424.xml"/><Relationship Id="rId24" Type="http://schemas.openxmlformats.org/officeDocument/2006/relationships/tags" Target="../tags/tag7423.xml"/><Relationship Id="rId23" Type="http://schemas.openxmlformats.org/officeDocument/2006/relationships/tags" Target="../tags/tag7422.xml"/><Relationship Id="rId22" Type="http://schemas.openxmlformats.org/officeDocument/2006/relationships/tags" Target="../tags/tag7421.xml"/><Relationship Id="rId21" Type="http://schemas.openxmlformats.org/officeDocument/2006/relationships/tags" Target="../tags/tag7420.xml"/><Relationship Id="rId20" Type="http://schemas.openxmlformats.org/officeDocument/2006/relationships/tags" Target="../tags/tag7419.xml"/><Relationship Id="rId2" Type="http://schemas.openxmlformats.org/officeDocument/2006/relationships/tags" Target="../tags/tag7403.xml"/><Relationship Id="rId19" Type="http://schemas.openxmlformats.org/officeDocument/2006/relationships/tags" Target="../tags/tag7418.xml"/><Relationship Id="rId18" Type="http://schemas.openxmlformats.org/officeDocument/2006/relationships/tags" Target="../tags/tag7417.xml"/><Relationship Id="rId17" Type="http://schemas.openxmlformats.org/officeDocument/2006/relationships/tags" Target="../tags/tag7416.xml"/><Relationship Id="rId16" Type="http://schemas.openxmlformats.org/officeDocument/2006/relationships/tags" Target="../tags/tag7415.xml"/><Relationship Id="rId15" Type="http://schemas.openxmlformats.org/officeDocument/2006/relationships/tags" Target="../tags/tag7414.xml"/><Relationship Id="rId14" Type="http://schemas.openxmlformats.org/officeDocument/2006/relationships/tags" Target="../tags/tag7413.xml"/><Relationship Id="rId13" Type="http://schemas.openxmlformats.org/officeDocument/2006/relationships/tags" Target="../tags/tag7412.xml"/><Relationship Id="rId12" Type="http://schemas.openxmlformats.org/officeDocument/2006/relationships/tags" Target="../tags/tag7411.xml"/><Relationship Id="rId11" Type="http://schemas.openxmlformats.org/officeDocument/2006/relationships/tags" Target="../tags/tag7410.xml"/><Relationship Id="rId10" Type="http://schemas.openxmlformats.org/officeDocument/2006/relationships/tags" Target="../tags/tag7409.xml"/><Relationship Id="rId1" Type="http://schemas.openxmlformats.org/officeDocument/2006/relationships/slideMaster" Target="../slideMasters/slideMaster9.xml"/></Relationships>
</file>

<file path=ppt/slideLayouts/_rels/slideLayout168.xml.rels><?xml version="1.0" encoding="UTF-8" standalone="yes"?>
<Relationships xmlns="http://schemas.openxmlformats.org/package/2006/relationships"><Relationship Id="rId9" Type="http://schemas.openxmlformats.org/officeDocument/2006/relationships/tags" Target="../tags/tag7446.xml"/><Relationship Id="rId8" Type="http://schemas.openxmlformats.org/officeDocument/2006/relationships/tags" Target="../tags/tag7445.xml"/><Relationship Id="rId7" Type="http://schemas.openxmlformats.org/officeDocument/2006/relationships/tags" Target="../tags/tag7444.xml"/><Relationship Id="rId6" Type="http://schemas.openxmlformats.org/officeDocument/2006/relationships/tags" Target="../tags/tag7443.xml"/><Relationship Id="rId5" Type="http://schemas.openxmlformats.org/officeDocument/2006/relationships/image" Target="../media/image3.svg"/><Relationship Id="rId43" Type="http://schemas.openxmlformats.org/officeDocument/2006/relationships/tags" Target="../tags/tag7480.xml"/><Relationship Id="rId42" Type="http://schemas.openxmlformats.org/officeDocument/2006/relationships/tags" Target="../tags/tag7479.xml"/><Relationship Id="rId41" Type="http://schemas.openxmlformats.org/officeDocument/2006/relationships/tags" Target="../tags/tag7478.xml"/><Relationship Id="rId40" Type="http://schemas.openxmlformats.org/officeDocument/2006/relationships/tags" Target="../tags/tag7477.xml"/><Relationship Id="rId4" Type="http://schemas.openxmlformats.org/officeDocument/2006/relationships/image" Target="../media/image2.png"/><Relationship Id="rId39" Type="http://schemas.openxmlformats.org/officeDocument/2006/relationships/tags" Target="../tags/tag7476.xml"/><Relationship Id="rId38" Type="http://schemas.openxmlformats.org/officeDocument/2006/relationships/tags" Target="../tags/tag7475.xml"/><Relationship Id="rId37" Type="http://schemas.openxmlformats.org/officeDocument/2006/relationships/tags" Target="../tags/tag7474.xml"/><Relationship Id="rId36" Type="http://schemas.openxmlformats.org/officeDocument/2006/relationships/tags" Target="../tags/tag7473.xml"/><Relationship Id="rId35" Type="http://schemas.openxmlformats.org/officeDocument/2006/relationships/tags" Target="../tags/tag7472.xml"/><Relationship Id="rId34" Type="http://schemas.openxmlformats.org/officeDocument/2006/relationships/tags" Target="../tags/tag7471.xml"/><Relationship Id="rId33" Type="http://schemas.openxmlformats.org/officeDocument/2006/relationships/tags" Target="../tags/tag7470.xml"/><Relationship Id="rId32" Type="http://schemas.openxmlformats.org/officeDocument/2006/relationships/tags" Target="../tags/tag7469.xml"/><Relationship Id="rId31" Type="http://schemas.openxmlformats.org/officeDocument/2006/relationships/tags" Target="../tags/tag7468.xml"/><Relationship Id="rId30" Type="http://schemas.openxmlformats.org/officeDocument/2006/relationships/tags" Target="../tags/tag7467.xml"/><Relationship Id="rId3" Type="http://schemas.openxmlformats.org/officeDocument/2006/relationships/tags" Target="../tags/tag7442.xml"/><Relationship Id="rId29" Type="http://schemas.openxmlformats.org/officeDocument/2006/relationships/tags" Target="../tags/tag7466.xml"/><Relationship Id="rId28" Type="http://schemas.openxmlformats.org/officeDocument/2006/relationships/tags" Target="../tags/tag7465.xml"/><Relationship Id="rId27" Type="http://schemas.openxmlformats.org/officeDocument/2006/relationships/tags" Target="../tags/tag7464.xml"/><Relationship Id="rId26" Type="http://schemas.openxmlformats.org/officeDocument/2006/relationships/tags" Target="../tags/tag7463.xml"/><Relationship Id="rId25" Type="http://schemas.openxmlformats.org/officeDocument/2006/relationships/tags" Target="../tags/tag7462.xml"/><Relationship Id="rId24" Type="http://schemas.openxmlformats.org/officeDocument/2006/relationships/tags" Target="../tags/tag7461.xml"/><Relationship Id="rId23" Type="http://schemas.openxmlformats.org/officeDocument/2006/relationships/tags" Target="../tags/tag7460.xml"/><Relationship Id="rId22" Type="http://schemas.openxmlformats.org/officeDocument/2006/relationships/tags" Target="../tags/tag7459.xml"/><Relationship Id="rId21" Type="http://schemas.openxmlformats.org/officeDocument/2006/relationships/tags" Target="../tags/tag7458.xml"/><Relationship Id="rId20" Type="http://schemas.openxmlformats.org/officeDocument/2006/relationships/tags" Target="../tags/tag7457.xml"/><Relationship Id="rId2" Type="http://schemas.openxmlformats.org/officeDocument/2006/relationships/tags" Target="../tags/tag7441.xml"/><Relationship Id="rId19" Type="http://schemas.openxmlformats.org/officeDocument/2006/relationships/tags" Target="../tags/tag7456.xml"/><Relationship Id="rId18" Type="http://schemas.openxmlformats.org/officeDocument/2006/relationships/tags" Target="../tags/tag7455.xml"/><Relationship Id="rId17" Type="http://schemas.openxmlformats.org/officeDocument/2006/relationships/tags" Target="../tags/tag7454.xml"/><Relationship Id="rId16" Type="http://schemas.openxmlformats.org/officeDocument/2006/relationships/tags" Target="../tags/tag7453.xml"/><Relationship Id="rId15" Type="http://schemas.openxmlformats.org/officeDocument/2006/relationships/tags" Target="../tags/tag7452.xml"/><Relationship Id="rId14" Type="http://schemas.openxmlformats.org/officeDocument/2006/relationships/tags" Target="../tags/tag7451.xml"/><Relationship Id="rId13" Type="http://schemas.openxmlformats.org/officeDocument/2006/relationships/tags" Target="../tags/tag7450.xml"/><Relationship Id="rId12" Type="http://schemas.openxmlformats.org/officeDocument/2006/relationships/tags" Target="../tags/tag7449.xml"/><Relationship Id="rId11" Type="http://schemas.openxmlformats.org/officeDocument/2006/relationships/tags" Target="../tags/tag7448.xml"/><Relationship Id="rId10" Type="http://schemas.openxmlformats.org/officeDocument/2006/relationships/tags" Target="../tags/tag7447.xml"/><Relationship Id="rId1" Type="http://schemas.openxmlformats.org/officeDocument/2006/relationships/slideMaster" Target="../slideMasters/slideMaster9.xml"/></Relationships>
</file>

<file path=ppt/slideLayouts/_rels/slideLayout169.xml.rels><?xml version="1.0" encoding="UTF-8" standalone="yes"?>
<Relationships xmlns="http://schemas.openxmlformats.org/package/2006/relationships"><Relationship Id="rId9" Type="http://schemas.openxmlformats.org/officeDocument/2006/relationships/tags" Target="../tags/tag7486.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7537.xml"/><Relationship Id="rId6" Type="http://schemas.openxmlformats.org/officeDocument/2006/relationships/tags" Target="../tags/tag7485.xml"/><Relationship Id="rId59" Type="http://schemas.openxmlformats.org/officeDocument/2006/relationships/tags" Target="../tags/tag7536.xml"/><Relationship Id="rId58" Type="http://schemas.openxmlformats.org/officeDocument/2006/relationships/tags" Target="../tags/tag7535.xml"/><Relationship Id="rId57" Type="http://schemas.openxmlformats.org/officeDocument/2006/relationships/tags" Target="../tags/tag7534.xml"/><Relationship Id="rId56" Type="http://schemas.openxmlformats.org/officeDocument/2006/relationships/tags" Target="../tags/tag7533.xml"/><Relationship Id="rId55" Type="http://schemas.openxmlformats.org/officeDocument/2006/relationships/tags" Target="../tags/tag7532.xml"/><Relationship Id="rId54" Type="http://schemas.openxmlformats.org/officeDocument/2006/relationships/tags" Target="../tags/tag7531.xml"/><Relationship Id="rId53" Type="http://schemas.openxmlformats.org/officeDocument/2006/relationships/tags" Target="../tags/tag7530.xml"/><Relationship Id="rId52" Type="http://schemas.openxmlformats.org/officeDocument/2006/relationships/tags" Target="../tags/tag7529.xml"/><Relationship Id="rId51" Type="http://schemas.openxmlformats.org/officeDocument/2006/relationships/tags" Target="../tags/tag7528.xml"/><Relationship Id="rId50" Type="http://schemas.openxmlformats.org/officeDocument/2006/relationships/tags" Target="../tags/tag7527.xml"/><Relationship Id="rId5" Type="http://schemas.openxmlformats.org/officeDocument/2006/relationships/tags" Target="../tags/tag7484.xml"/><Relationship Id="rId49" Type="http://schemas.openxmlformats.org/officeDocument/2006/relationships/tags" Target="../tags/tag7526.xml"/><Relationship Id="rId48" Type="http://schemas.openxmlformats.org/officeDocument/2006/relationships/tags" Target="../tags/tag7525.xml"/><Relationship Id="rId47" Type="http://schemas.openxmlformats.org/officeDocument/2006/relationships/tags" Target="../tags/tag7524.xml"/><Relationship Id="rId46" Type="http://schemas.openxmlformats.org/officeDocument/2006/relationships/tags" Target="../tags/tag7523.xml"/><Relationship Id="rId45" Type="http://schemas.openxmlformats.org/officeDocument/2006/relationships/tags" Target="../tags/tag7522.xml"/><Relationship Id="rId44" Type="http://schemas.openxmlformats.org/officeDocument/2006/relationships/tags" Target="../tags/tag7521.xml"/><Relationship Id="rId43" Type="http://schemas.openxmlformats.org/officeDocument/2006/relationships/tags" Target="../tags/tag7520.xml"/><Relationship Id="rId42" Type="http://schemas.openxmlformats.org/officeDocument/2006/relationships/tags" Target="../tags/tag7519.xml"/><Relationship Id="rId41" Type="http://schemas.openxmlformats.org/officeDocument/2006/relationships/tags" Target="../tags/tag7518.xml"/><Relationship Id="rId40" Type="http://schemas.openxmlformats.org/officeDocument/2006/relationships/tags" Target="../tags/tag7517.xml"/><Relationship Id="rId4" Type="http://schemas.openxmlformats.org/officeDocument/2006/relationships/tags" Target="../tags/tag7483.xml"/><Relationship Id="rId39" Type="http://schemas.openxmlformats.org/officeDocument/2006/relationships/tags" Target="../tags/tag7516.xml"/><Relationship Id="rId38" Type="http://schemas.openxmlformats.org/officeDocument/2006/relationships/tags" Target="../tags/tag7515.xml"/><Relationship Id="rId37" Type="http://schemas.openxmlformats.org/officeDocument/2006/relationships/tags" Target="../tags/tag7514.xml"/><Relationship Id="rId36" Type="http://schemas.openxmlformats.org/officeDocument/2006/relationships/tags" Target="../tags/tag7513.xml"/><Relationship Id="rId35" Type="http://schemas.openxmlformats.org/officeDocument/2006/relationships/tags" Target="../tags/tag7512.xml"/><Relationship Id="rId34" Type="http://schemas.openxmlformats.org/officeDocument/2006/relationships/tags" Target="../tags/tag7511.xml"/><Relationship Id="rId33" Type="http://schemas.openxmlformats.org/officeDocument/2006/relationships/tags" Target="../tags/tag7510.xml"/><Relationship Id="rId32" Type="http://schemas.openxmlformats.org/officeDocument/2006/relationships/tags" Target="../tags/tag7509.xml"/><Relationship Id="rId31" Type="http://schemas.openxmlformats.org/officeDocument/2006/relationships/tags" Target="../tags/tag7508.xml"/><Relationship Id="rId30" Type="http://schemas.openxmlformats.org/officeDocument/2006/relationships/tags" Target="../tags/tag7507.xml"/><Relationship Id="rId3" Type="http://schemas.openxmlformats.org/officeDocument/2006/relationships/tags" Target="../tags/tag7482.xml"/><Relationship Id="rId29" Type="http://schemas.openxmlformats.org/officeDocument/2006/relationships/tags" Target="../tags/tag7506.xml"/><Relationship Id="rId28" Type="http://schemas.openxmlformats.org/officeDocument/2006/relationships/tags" Target="../tags/tag7505.xml"/><Relationship Id="rId27" Type="http://schemas.openxmlformats.org/officeDocument/2006/relationships/tags" Target="../tags/tag7504.xml"/><Relationship Id="rId26" Type="http://schemas.openxmlformats.org/officeDocument/2006/relationships/tags" Target="../tags/tag7503.xml"/><Relationship Id="rId25" Type="http://schemas.openxmlformats.org/officeDocument/2006/relationships/tags" Target="../tags/tag7502.xml"/><Relationship Id="rId24" Type="http://schemas.openxmlformats.org/officeDocument/2006/relationships/tags" Target="../tags/tag7501.xml"/><Relationship Id="rId23" Type="http://schemas.openxmlformats.org/officeDocument/2006/relationships/tags" Target="../tags/tag7500.xml"/><Relationship Id="rId22" Type="http://schemas.openxmlformats.org/officeDocument/2006/relationships/tags" Target="../tags/tag7499.xml"/><Relationship Id="rId21" Type="http://schemas.openxmlformats.org/officeDocument/2006/relationships/tags" Target="../tags/tag7498.xml"/><Relationship Id="rId20" Type="http://schemas.openxmlformats.org/officeDocument/2006/relationships/tags" Target="../tags/tag7497.xml"/><Relationship Id="rId2" Type="http://schemas.openxmlformats.org/officeDocument/2006/relationships/tags" Target="../tags/tag7481.xml"/><Relationship Id="rId19" Type="http://schemas.openxmlformats.org/officeDocument/2006/relationships/tags" Target="../tags/tag7496.xml"/><Relationship Id="rId18" Type="http://schemas.openxmlformats.org/officeDocument/2006/relationships/tags" Target="../tags/tag7495.xml"/><Relationship Id="rId17" Type="http://schemas.openxmlformats.org/officeDocument/2006/relationships/tags" Target="../tags/tag7494.xml"/><Relationship Id="rId16" Type="http://schemas.openxmlformats.org/officeDocument/2006/relationships/tags" Target="../tags/tag7493.xml"/><Relationship Id="rId15" Type="http://schemas.openxmlformats.org/officeDocument/2006/relationships/tags" Target="../tags/tag7492.xml"/><Relationship Id="rId14" Type="http://schemas.openxmlformats.org/officeDocument/2006/relationships/tags" Target="../tags/tag7491.xml"/><Relationship Id="rId13" Type="http://schemas.openxmlformats.org/officeDocument/2006/relationships/tags" Target="../tags/tag7490.xml"/><Relationship Id="rId12" Type="http://schemas.openxmlformats.org/officeDocument/2006/relationships/tags" Target="../tags/tag7489.xml"/><Relationship Id="rId11" Type="http://schemas.openxmlformats.org/officeDocument/2006/relationships/tags" Target="../tags/tag7488.xml"/><Relationship Id="rId10" Type="http://schemas.openxmlformats.org/officeDocument/2006/relationships/tags" Target="../tags/tag7487.xml"/><Relationship Id="rId1" Type="http://schemas.openxmlformats.org/officeDocument/2006/relationships/slideMaster" Target="../slideMasters/slideMaster9.xml"/></Relationships>
</file>

<file path=ppt/slideLayouts/_rels/slideLayout17.xml.rels><?xml version="1.0" encoding="UTF-8" standalone="yes"?>
<Relationships xmlns="http://schemas.openxmlformats.org/package/2006/relationships"><Relationship Id="rId9" Type="http://schemas.openxmlformats.org/officeDocument/2006/relationships/tags" Target="../tags/tag745.xml"/><Relationship Id="rId8" Type="http://schemas.openxmlformats.org/officeDocument/2006/relationships/tags" Target="../tags/tag744.xml"/><Relationship Id="rId7" Type="http://schemas.openxmlformats.org/officeDocument/2006/relationships/tags" Target="../tags/tag743.xml"/><Relationship Id="rId61" Type="http://schemas.openxmlformats.org/officeDocument/2006/relationships/tags" Target="../tags/tag797.xml"/><Relationship Id="rId60" Type="http://schemas.openxmlformats.org/officeDocument/2006/relationships/tags" Target="../tags/tag796.xml"/><Relationship Id="rId6" Type="http://schemas.openxmlformats.org/officeDocument/2006/relationships/tags" Target="../tags/tag742.xml"/><Relationship Id="rId59" Type="http://schemas.openxmlformats.org/officeDocument/2006/relationships/tags" Target="../tags/tag795.xml"/><Relationship Id="rId58" Type="http://schemas.openxmlformats.org/officeDocument/2006/relationships/tags" Target="../tags/tag794.xml"/><Relationship Id="rId57" Type="http://schemas.openxmlformats.org/officeDocument/2006/relationships/tags" Target="../tags/tag793.xml"/><Relationship Id="rId56" Type="http://schemas.openxmlformats.org/officeDocument/2006/relationships/tags" Target="../tags/tag792.xml"/><Relationship Id="rId55" Type="http://schemas.openxmlformats.org/officeDocument/2006/relationships/tags" Target="../tags/tag791.xml"/><Relationship Id="rId54" Type="http://schemas.openxmlformats.org/officeDocument/2006/relationships/tags" Target="../tags/tag790.xml"/><Relationship Id="rId53" Type="http://schemas.openxmlformats.org/officeDocument/2006/relationships/tags" Target="../tags/tag789.xml"/><Relationship Id="rId52" Type="http://schemas.openxmlformats.org/officeDocument/2006/relationships/tags" Target="../tags/tag788.xml"/><Relationship Id="rId51" Type="http://schemas.openxmlformats.org/officeDocument/2006/relationships/tags" Target="../tags/tag787.xml"/><Relationship Id="rId50" Type="http://schemas.openxmlformats.org/officeDocument/2006/relationships/tags" Target="../tags/tag786.xml"/><Relationship Id="rId5" Type="http://schemas.openxmlformats.org/officeDocument/2006/relationships/tags" Target="../tags/tag741.xml"/><Relationship Id="rId49" Type="http://schemas.openxmlformats.org/officeDocument/2006/relationships/tags" Target="../tags/tag785.xml"/><Relationship Id="rId48" Type="http://schemas.openxmlformats.org/officeDocument/2006/relationships/tags" Target="../tags/tag784.xml"/><Relationship Id="rId47" Type="http://schemas.openxmlformats.org/officeDocument/2006/relationships/tags" Target="../tags/tag783.xml"/><Relationship Id="rId46" Type="http://schemas.openxmlformats.org/officeDocument/2006/relationships/tags" Target="../tags/tag782.xml"/><Relationship Id="rId45" Type="http://schemas.openxmlformats.org/officeDocument/2006/relationships/tags" Target="../tags/tag781.xml"/><Relationship Id="rId44" Type="http://schemas.openxmlformats.org/officeDocument/2006/relationships/tags" Target="../tags/tag780.xml"/><Relationship Id="rId43" Type="http://schemas.openxmlformats.org/officeDocument/2006/relationships/tags" Target="../tags/tag779.xml"/><Relationship Id="rId42" Type="http://schemas.openxmlformats.org/officeDocument/2006/relationships/tags" Target="../tags/tag778.xml"/><Relationship Id="rId41" Type="http://schemas.openxmlformats.org/officeDocument/2006/relationships/tags" Target="../tags/tag777.xml"/><Relationship Id="rId40" Type="http://schemas.openxmlformats.org/officeDocument/2006/relationships/tags" Target="../tags/tag776.xml"/><Relationship Id="rId4" Type="http://schemas.openxmlformats.org/officeDocument/2006/relationships/tags" Target="../tags/tag740.xml"/><Relationship Id="rId39" Type="http://schemas.openxmlformats.org/officeDocument/2006/relationships/tags" Target="../tags/tag775.xml"/><Relationship Id="rId38" Type="http://schemas.openxmlformats.org/officeDocument/2006/relationships/tags" Target="../tags/tag774.xml"/><Relationship Id="rId37" Type="http://schemas.openxmlformats.org/officeDocument/2006/relationships/tags" Target="../tags/tag773.xml"/><Relationship Id="rId36" Type="http://schemas.openxmlformats.org/officeDocument/2006/relationships/tags" Target="../tags/tag772.xml"/><Relationship Id="rId35" Type="http://schemas.openxmlformats.org/officeDocument/2006/relationships/tags" Target="../tags/tag771.xml"/><Relationship Id="rId34" Type="http://schemas.openxmlformats.org/officeDocument/2006/relationships/tags" Target="../tags/tag770.xml"/><Relationship Id="rId33" Type="http://schemas.openxmlformats.org/officeDocument/2006/relationships/tags" Target="../tags/tag769.xml"/><Relationship Id="rId32" Type="http://schemas.openxmlformats.org/officeDocument/2006/relationships/tags" Target="../tags/tag768.xml"/><Relationship Id="rId31" Type="http://schemas.openxmlformats.org/officeDocument/2006/relationships/tags" Target="../tags/tag767.xml"/><Relationship Id="rId30" Type="http://schemas.openxmlformats.org/officeDocument/2006/relationships/tags" Target="../tags/tag766.xml"/><Relationship Id="rId3" Type="http://schemas.openxmlformats.org/officeDocument/2006/relationships/tags" Target="../tags/tag739.xml"/><Relationship Id="rId29" Type="http://schemas.openxmlformats.org/officeDocument/2006/relationships/tags" Target="../tags/tag765.xml"/><Relationship Id="rId28" Type="http://schemas.openxmlformats.org/officeDocument/2006/relationships/tags" Target="../tags/tag764.xml"/><Relationship Id="rId27" Type="http://schemas.openxmlformats.org/officeDocument/2006/relationships/tags" Target="../tags/tag763.xml"/><Relationship Id="rId26" Type="http://schemas.openxmlformats.org/officeDocument/2006/relationships/tags" Target="../tags/tag762.xml"/><Relationship Id="rId25" Type="http://schemas.openxmlformats.org/officeDocument/2006/relationships/tags" Target="../tags/tag761.xml"/><Relationship Id="rId24" Type="http://schemas.openxmlformats.org/officeDocument/2006/relationships/tags" Target="../tags/tag760.xml"/><Relationship Id="rId23" Type="http://schemas.openxmlformats.org/officeDocument/2006/relationships/tags" Target="../tags/tag759.xml"/><Relationship Id="rId22" Type="http://schemas.openxmlformats.org/officeDocument/2006/relationships/tags" Target="../tags/tag758.xml"/><Relationship Id="rId21" Type="http://schemas.openxmlformats.org/officeDocument/2006/relationships/tags" Target="../tags/tag757.xml"/><Relationship Id="rId20" Type="http://schemas.openxmlformats.org/officeDocument/2006/relationships/tags" Target="../tags/tag756.xml"/><Relationship Id="rId2" Type="http://schemas.openxmlformats.org/officeDocument/2006/relationships/tags" Target="../tags/tag738.xml"/><Relationship Id="rId19" Type="http://schemas.openxmlformats.org/officeDocument/2006/relationships/tags" Target="../tags/tag755.xml"/><Relationship Id="rId18" Type="http://schemas.openxmlformats.org/officeDocument/2006/relationships/tags" Target="../tags/tag754.xml"/><Relationship Id="rId17" Type="http://schemas.openxmlformats.org/officeDocument/2006/relationships/tags" Target="../tags/tag753.xml"/><Relationship Id="rId16" Type="http://schemas.openxmlformats.org/officeDocument/2006/relationships/tags" Target="../tags/tag752.xml"/><Relationship Id="rId15" Type="http://schemas.openxmlformats.org/officeDocument/2006/relationships/tags" Target="../tags/tag751.xml"/><Relationship Id="rId14" Type="http://schemas.openxmlformats.org/officeDocument/2006/relationships/tags" Target="../tags/tag750.xml"/><Relationship Id="rId13" Type="http://schemas.openxmlformats.org/officeDocument/2006/relationships/tags" Target="../tags/tag749.xml"/><Relationship Id="rId12" Type="http://schemas.openxmlformats.org/officeDocument/2006/relationships/tags" Target="../tags/tag748.xml"/><Relationship Id="rId11" Type="http://schemas.openxmlformats.org/officeDocument/2006/relationships/tags" Target="../tags/tag747.xml"/><Relationship Id="rId10" Type="http://schemas.openxmlformats.org/officeDocument/2006/relationships/tags" Target="../tags/tag746.xml"/><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9" Type="http://schemas.openxmlformats.org/officeDocument/2006/relationships/tags" Target="../tags/tag7545.xml"/><Relationship Id="rId8" Type="http://schemas.openxmlformats.org/officeDocument/2006/relationships/tags" Target="../tags/tag7544.xml"/><Relationship Id="rId7" Type="http://schemas.openxmlformats.org/officeDocument/2006/relationships/tags" Target="../tags/tag7543.xml"/><Relationship Id="rId6" Type="http://schemas.openxmlformats.org/officeDocument/2006/relationships/tags" Target="../tags/tag7542.xml"/><Relationship Id="rId5" Type="http://schemas.openxmlformats.org/officeDocument/2006/relationships/tags" Target="../tags/tag7541.xml"/><Relationship Id="rId4" Type="http://schemas.openxmlformats.org/officeDocument/2006/relationships/tags" Target="../tags/tag7540.xml"/><Relationship Id="rId3" Type="http://schemas.openxmlformats.org/officeDocument/2006/relationships/tags" Target="../tags/tag7539.xml"/><Relationship Id="rId28" Type="http://schemas.openxmlformats.org/officeDocument/2006/relationships/tags" Target="../tags/tag7564.xml"/><Relationship Id="rId27" Type="http://schemas.openxmlformats.org/officeDocument/2006/relationships/tags" Target="../tags/tag7563.xml"/><Relationship Id="rId26" Type="http://schemas.openxmlformats.org/officeDocument/2006/relationships/tags" Target="../tags/tag7562.xml"/><Relationship Id="rId25" Type="http://schemas.openxmlformats.org/officeDocument/2006/relationships/tags" Target="../tags/tag7561.xml"/><Relationship Id="rId24" Type="http://schemas.openxmlformats.org/officeDocument/2006/relationships/tags" Target="../tags/tag7560.xml"/><Relationship Id="rId23" Type="http://schemas.openxmlformats.org/officeDocument/2006/relationships/tags" Target="../tags/tag7559.xml"/><Relationship Id="rId22" Type="http://schemas.openxmlformats.org/officeDocument/2006/relationships/tags" Target="../tags/tag7558.xml"/><Relationship Id="rId21" Type="http://schemas.openxmlformats.org/officeDocument/2006/relationships/tags" Target="../tags/tag7557.xml"/><Relationship Id="rId20" Type="http://schemas.openxmlformats.org/officeDocument/2006/relationships/tags" Target="../tags/tag7556.xml"/><Relationship Id="rId2" Type="http://schemas.openxmlformats.org/officeDocument/2006/relationships/tags" Target="../tags/tag7538.xml"/><Relationship Id="rId19" Type="http://schemas.openxmlformats.org/officeDocument/2006/relationships/tags" Target="../tags/tag7555.xml"/><Relationship Id="rId18" Type="http://schemas.openxmlformats.org/officeDocument/2006/relationships/tags" Target="../tags/tag7554.xml"/><Relationship Id="rId17" Type="http://schemas.openxmlformats.org/officeDocument/2006/relationships/tags" Target="../tags/tag7553.xml"/><Relationship Id="rId16" Type="http://schemas.openxmlformats.org/officeDocument/2006/relationships/tags" Target="../tags/tag7552.xml"/><Relationship Id="rId15" Type="http://schemas.openxmlformats.org/officeDocument/2006/relationships/tags" Target="../tags/tag7551.xml"/><Relationship Id="rId14" Type="http://schemas.openxmlformats.org/officeDocument/2006/relationships/tags" Target="../tags/tag7550.xml"/><Relationship Id="rId13" Type="http://schemas.openxmlformats.org/officeDocument/2006/relationships/tags" Target="../tags/tag7549.xml"/><Relationship Id="rId12" Type="http://schemas.openxmlformats.org/officeDocument/2006/relationships/tags" Target="../tags/tag7548.xml"/><Relationship Id="rId11" Type="http://schemas.openxmlformats.org/officeDocument/2006/relationships/tags" Target="../tags/tag7547.xml"/><Relationship Id="rId10" Type="http://schemas.openxmlformats.org/officeDocument/2006/relationships/tags" Target="../tags/tag7546.xml"/><Relationship Id="rId1" Type="http://schemas.openxmlformats.org/officeDocument/2006/relationships/slideMaster" Target="../slideMasters/slideMaster9.xml"/></Relationships>
</file>

<file path=ppt/slideLayouts/_rels/slideLayout171.xml.rels><?xml version="1.0" encoding="UTF-8" standalone="yes"?>
<Relationships xmlns="http://schemas.openxmlformats.org/package/2006/relationships"><Relationship Id="rId9" Type="http://schemas.openxmlformats.org/officeDocument/2006/relationships/tags" Target="../tags/tag7572.xml"/><Relationship Id="rId8" Type="http://schemas.openxmlformats.org/officeDocument/2006/relationships/tags" Target="../tags/tag7571.xml"/><Relationship Id="rId7" Type="http://schemas.openxmlformats.org/officeDocument/2006/relationships/tags" Target="../tags/tag7570.xml"/><Relationship Id="rId6" Type="http://schemas.openxmlformats.org/officeDocument/2006/relationships/tags" Target="../tags/tag7569.xml"/><Relationship Id="rId57" Type="http://schemas.openxmlformats.org/officeDocument/2006/relationships/tags" Target="../tags/tag7620.xml"/><Relationship Id="rId56" Type="http://schemas.openxmlformats.org/officeDocument/2006/relationships/tags" Target="../tags/tag7619.xml"/><Relationship Id="rId55" Type="http://schemas.openxmlformats.org/officeDocument/2006/relationships/tags" Target="../tags/tag7618.xml"/><Relationship Id="rId54" Type="http://schemas.openxmlformats.org/officeDocument/2006/relationships/tags" Target="../tags/tag7617.xml"/><Relationship Id="rId53" Type="http://schemas.openxmlformats.org/officeDocument/2006/relationships/tags" Target="../tags/tag7616.xml"/><Relationship Id="rId52" Type="http://schemas.openxmlformats.org/officeDocument/2006/relationships/tags" Target="../tags/tag7615.xml"/><Relationship Id="rId51" Type="http://schemas.openxmlformats.org/officeDocument/2006/relationships/tags" Target="../tags/tag7614.xml"/><Relationship Id="rId50" Type="http://schemas.openxmlformats.org/officeDocument/2006/relationships/tags" Target="../tags/tag7613.xml"/><Relationship Id="rId5" Type="http://schemas.openxmlformats.org/officeDocument/2006/relationships/tags" Target="../tags/tag7568.xml"/><Relationship Id="rId49" Type="http://schemas.openxmlformats.org/officeDocument/2006/relationships/tags" Target="../tags/tag7612.xml"/><Relationship Id="rId48" Type="http://schemas.openxmlformats.org/officeDocument/2006/relationships/tags" Target="../tags/tag7611.xml"/><Relationship Id="rId47" Type="http://schemas.openxmlformats.org/officeDocument/2006/relationships/tags" Target="../tags/tag7610.xml"/><Relationship Id="rId46" Type="http://schemas.openxmlformats.org/officeDocument/2006/relationships/tags" Target="../tags/tag7609.xml"/><Relationship Id="rId45" Type="http://schemas.openxmlformats.org/officeDocument/2006/relationships/tags" Target="../tags/tag7608.xml"/><Relationship Id="rId44" Type="http://schemas.openxmlformats.org/officeDocument/2006/relationships/tags" Target="../tags/tag7607.xml"/><Relationship Id="rId43" Type="http://schemas.openxmlformats.org/officeDocument/2006/relationships/tags" Target="../tags/tag7606.xml"/><Relationship Id="rId42" Type="http://schemas.openxmlformats.org/officeDocument/2006/relationships/tags" Target="../tags/tag7605.xml"/><Relationship Id="rId41" Type="http://schemas.openxmlformats.org/officeDocument/2006/relationships/tags" Target="../tags/tag7604.xml"/><Relationship Id="rId40" Type="http://schemas.openxmlformats.org/officeDocument/2006/relationships/tags" Target="../tags/tag7603.xml"/><Relationship Id="rId4" Type="http://schemas.openxmlformats.org/officeDocument/2006/relationships/tags" Target="../tags/tag7567.xml"/><Relationship Id="rId39" Type="http://schemas.openxmlformats.org/officeDocument/2006/relationships/tags" Target="../tags/tag7602.xml"/><Relationship Id="rId38" Type="http://schemas.openxmlformats.org/officeDocument/2006/relationships/tags" Target="../tags/tag7601.xml"/><Relationship Id="rId37" Type="http://schemas.openxmlformats.org/officeDocument/2006/relationships/tags" Target="../tags/tag7600.xml"/><Relationship Id="rId36" Type="http://schemas.openxmlformats.org/officeDocument/2006/relationships/tags" Target="../tags/tag7599.xml"/><Relationship Id="rId35" Type="http://schemas.openxmlformats.org/officeDocument/2006/relationships/tags" Target="../tags/tag7598.xml"/><Relationship Id="rId34" Type="http://schemas.openxmlformats.org/officeDocument/2006/relationships/tags" Target="../tags/tag7597.xml"/><Relationship Id="rId33" Type="http://schemas.openxmlformats.org/officeDocument/2006/relationships/tags" Target="../tags/tag7596.xml"/><Relationship Id="rId32" Type="http://schemas.openxmlformats.org/officeDocument/2006/relationships/tags" Target="../tags/tag7595.xml"/><Relationship Id="rId31" Type="http://schemas.openxmlformats.org/officeDocument/2006/relationships/tags" Target="../tags/tag7594.xml"/><Relationship Id="rId30" Type="http://schemas.openxmlformats.org/officeDocument/2006/relationships/tags" Target="../tags/tag7593.xml"/><Relationship Id="rId3" Type="http://schemas.openxmlformats.org/officeDocument/2006/relationships/tags" Target="../tags/tag7566.xml"/><Relationship Id="rId29" Type="http://schemas.openxmlformats.org/officeDocument/2006/relationships/tags" Target="../tags/tag7592.xml"/><Relationship Id="rId28" Type="http://schemas.openxmlformats.org/officeDocument/2006/relationships/tags" Target="../tags/tag7591.xml"/><Relationship Id="rId27" Type="http://schemas.openxmlformats.org/officeDocument/2006/relationships/tags" Target="../tags/tag7590.xml"/><Relationship Id="rId26" Type="http://schemas.openxmlformats.org/officeDocument/2006/relationships/tags" Target="../tags/tag7589.xml"/><Relationship Id="rId25" Type="http://schemas.openxmlformats.org/officeDocument/2006/relationships/tags" Target="../tags/tag7588.xml"/><Relationship Id="rId24" Type="http://schemas.openxmlformats.org/officeDocument/2006/relationships/tags" Target="../tags/tag7587.xml"/><Relationship Id="rId23" Type="http://schemas.openxmlformats.org/officeDocument/2006/relationships/tags" Target="../tags/tag7586.xml"/><Relationship Id="rId22" Type="http://schemas.openxmlformats.org/officeDocument/2006/relationships/tags" Target="../tags/tag7585.xml"/><Relationship Id="rId21" Type="http://schemas.openxmlformats.org/officeDocument/2006/relationships/tags" Target="../tags/tag7584.xml"/><Relationship Id="rId20" Type="http://schemas.openxmlformats.org/officeDocument/2006/relationships/tags" Target="../tags/tag7583.xml"/><Relationship Id="rId2" Type="http://schemas.openxmlformats.org/officeDocument/2006/relationships/tags" Target="../tags/tag7565.xml"/><Relationship Id="rId19" Type="http://schemas.openxmlformats.org/officeDocument/2006/relationships/tags" Target="../tags/tag7582.xml"/><Relationship Id="rId18" Type="http://schemas.openxmlformats.org/officeDocument/2006/relationships/tags" Target="../tags/tag7581.xml"/><Relationship Id="rId17" Type="http://schemas.openxmlformats.org/officeDocument/2006/relationships/tags" Target="../tags/tag7580.xml"/><Relationship Id="rId16" Type="http://schemas.openxmlformats.org/officeDocument/2006/relationships/tags" Target="../tags/tag7579.xml"/><Relationship Id="rId15" Type="http://schemas.openxmlformats.org/officeDocument/2006/relationships/tags" Target="../tags/tag7578.xml"/><Relationship Id="rId14" Type="http://schemas.openxmlformats.org/officeDocument/2006/relationships/tags" Target="../tags/tag7577.xml"/><Relationship Id="rId13" Type="http://schemas.openxmlformats.org/officeDocument/2006/relationships/tags" Target="../tags/tag7576.xml"/><Relationship Id="rId12" Type="http://schemas.openxmlformats.org/officeDocument/2006/relationships/tags" Target="../tags/tag7575.xml"/><Relationship Id="rId11" Type="http://schemas.openxmlformats.org/officeDocument/2006/relationships/tags" Target="../tags/tag7574.xml"/><Relationship Id="rId10" Type="http://schemas.openxmlformats.org/officeDocument/2006/relationships/tags" Target="../tags/tag7573.xml"/><Relationship Id="rId1" Type="http://schemas.openxmlformats.org/officeDocument/2006/relationships/slideMaster" Target="../slideMasters/slideMaster9.xml"/></Relationships>
</file>

<file path=ppt/slideLayouts/_rels/slideLayout172.xml.rels><?xml version="1.0" encoding="UTF-8" standalone="yes"?>
<Relationships xmlns="http://schemas.openxmlformats.org/package/2006/relationships"><Relationship Id="rId9" Type="http://schemas.openxmlformats.org/officeDocument/2006/relationships/tags" Target="../tags/tag7628.xml"/><Relationship Id="rId8" Type="http://schemas.openxmlformats.org/officeDocument/2006/relationships/tags" Target="../tags/tag7627.xml"/><Relationship Id="rId7" Type="http://schemas.openxmlformats.org/officeDocument/2006/relationships/tags" Target="../tags/tag7626.xml"/><Relationship Id="rId6" Type="http://schemas.openxmlformats.org/officeDocument/2006/relationships/tags" Target="../tags/tag7625.xml"/><Relationship Id="rId58" Type="http://schemas.openxmlformats.org/officeDocument/2006/relationships/tags" Target="../tags/tag7677.xml"/><Relationship Id="rId57" Type="http://schemas.openxmlformats.org/officeDocument/2006/relationships/tags" Target="../tags/tag7676.xml"/><Relationship Id="rId56" Type="http://schemas.openxmlformats.org/officeDocument/2006/relationships/tags" Target="../tags/tag7675.xml"/><Relationship Id="rId55" Type="http://schemas.openxmlformats.org/officeDocument/2006/relationships/tags" Target="../tags/tag7674.xml"/><Relationship Id="rId54" Type="http://schemas.openxmlformats.org/officeDocument/2006/relationships/tags" Target="../tags/tag7673.xml"/><Relationship Id="rId53" Type="http://schemas.openxmlformats.org/officeDocument/2006/relationships/tags" Target="../tags/tag7672.xml"/><Relationship Id="rId52" Type="http://schemas.openxmlformats.org/officeDocument/2006/relationships/tags" Target="../tags/tag7671.xml"/><Relationship Id="rId51" Type="http://schemas.openxmlformats.org/officeDocument/2006/relationships/tags" Target="../tags/tag7670.xml"/><Relationship Id="rId50" Type="http://schemas.openxmlformats.org/officeDocument/2006/relationships/tags" Target="../tags/tag7669.xml"/><Relationship Id="rId5" Type="http://schemas.openxmlformats.org/officeDocument/2006/relationships/tags" Target="../tags/tag7624.xml"/><Relationship Id="rId49" Type="http://schemas.openxmlformats.org/officeDocument/2006/relationships/tags" Target="../tags/tag7668.xml"/><Relationship Id="rId48" Type="http://schemas.openxmlformats.org/officeDocument/2006/relationships/tags" Target="../tags/tag7667.xml"/><Relationship Id="rId47" Type="http://schemas.openxmlformats.org/officeDocument/2006/relationships/tags" Target="../tags/tag7666.xml"/><Relationship Id="rId46" Type="http://schemas.openxmlformats.org/officeDocument/2006/relationships/tags" Target="../tags/tag7665.xml"/><Relationship Id="rId45" Type="http://schemas.openxmlformats.org/officeDocument/2006/relationships/tags" Target="../tags/tag7664.xml"/><Relationship Id="rId44" Type="http://schemas.openxmlformats.org/officeDocument/2006/relationships/tags" Target="../tags/tag7663.xml"/><Relationship Id="rId43" Type="http://schemas.openxmlformats.org/officeDocument/2006/relationships/tags" Target="../tags/tag7662.xml"/><Relationship Id="rId42" Type="http://schemas.openxmlformats.org/officeDocument/2006/relationships/tags" Target="../tags/tag7661.xml"/><Relationship Id="rId41" Type="http://schemas.openxmlformats.org/officeDocument/2006/relationships/tags" Target="../tags/tag7660.xml"/><Relationship Id="rId40" Type="http://schemas.openxmlformats.org/officeDocument/2006/relationships/tags" Target="../tags/tag7659.xml"/><Relationship Id="rId4" Type="http://schemas.openxmlformats.org/officeDocument/2006/relationships/tags" Target="../tags/tag7623.xml"/><Relationship Id="rId39" Type="http://schemas.openxmlformats.org/officeDocument/2006/relationships/tags" Target="../tags/tag7658.xml"/><Relationship Id="rId38" Type="http://schemas.openxmlformats.org/officeDocument/2006/relationships/tags" Target="../tags/tag7657.xml"/><Relationship Id="rId37" Type="http://schemas.openxmlformats.org/officeDocument/2006/relationships/tags" Target="../tags/tag7656.xml"/><Relationship Id="rId36" Type="http://schemas.openxmlformats.org/officeDocument/2006/relationships/tags" Target="../tags/tag7655.xml"/><Relationship Id="rId35" Type="http://schemas.openxmlformats.org/officeDocument/2006/relationships/tags" Target="../tags/tag7654.xml"/><Relationship Id="rId34" Type="http://schemas.openxmlformats.org/officeDocument/2006/relationships/tags" Target="../tags/tag7653.xml"/><Relationship Id="rId33" Type="http://schemas.openxmlformats.org/officeDocument/2006/relationships/tags" Target="../tags/tag7652.xml"/><Relationship Id="rId32" Type="http://schemas.openxmlformats.org/officeDocument/2006/relationships/tags" Target="../tags/tag7651.xml"/><Relationship Id="rId31" Type="http://schemas.openxmlformats.org/officeDocument/2006/relationships/tags" Target="../tags/tag7650.xml"/><Relationship Id="rId30" Type="http://schemas.openxmlformats.org/officeDocument/2006/relationships/tags" Target="../tags/tag7649.xml"/><Relationship Id="rId3" Type="http://schemas.openxmlformats.org/officeDocument/2006/relationships/tags" Target="../tags/tag7622.xml"/><Relationship Id="rId29" Type="http://schemas.openxmlformats.org/officeDocument/2006/relationships/tags" Target="../tags/tag7648.xml"/><Relationship Id="rId28" Type="http://schemas.openxmlformats.org/officeDocument/2006/relationships/tags" Target="../tags/tag7647.xml"/><Relationship Id="rId27" Type="http://schemas.openxmlformats.org/officeDocument/2006/relationships/tags" Target="../tags/tag7646.xml"/><Relationship Id="rId26" Type="http://schemas.openxmlformats.org/officeDocument/2006/relationships/tags" Target="../tags/tag7645.xml"/><Relationship Id="rId25" Type="http://schemas.openxmlformats.org/officeDocument/2006/relationships/tags" Target="../tags/tag7644.xml"/><Relationship Id="rId24" Type="http://schemas.openxmlformats.org/officeDocument/2006/relationships/tags" Target="../tags/tag7643.xml"/><Relationship Id="rId23" Type="http://schemas.openxmlformats.org/officeDocument/2006/relationships/tags" Target="../tags/tag7642.xml"/><Relationship Id="rId22" Type="http://schemas.openxmlformats.org/officeDocument/2006/relationships/tags" Target="../tags/tag7641.xml"/><Relationship Id="rId21" Type="http://schemas.openxmlformats.org/officeDocument/2006/relationships/tags" Target="../tags/tag7640.xml"/><Relationship Id="rId20" Type="http://schemas.openxmlformats.org/officeDocument/2006/relationships/tags" Target="../tags/tag7639.xml"/><Relationship Id="rId2" Type="http://schemas.openxmlformats.org/officeDocument/2006/relationships/tags" Target="../tags/tag7621.xml"/><Relationship Id="rId19" Type="http://schemas.openxmlformats.org/officeDocument/2006/relationships/tags" Target="../tags/tag7638.xml"/><Relationship Id="rId18" Type="http://schemas.openxmlformats.org/officeDocument/2006/relationships/tags" Target="../tags/tag7637.xml"/><Relationship Id="rId17" Type="http://schemas.openxmlformats.org/officeDocument/2006/relationships/tags" Target="../tags/tag7636.xml"/><Relationship Id="rId16" Type="http://schemas.openxmlformats.org/officeDocument/2006/relationships/tags" Target="../tags/tag7635.xml"/><Relationship Id="rId15" Type="http://schemas.openxmlformats.org/officeDocument/2006/relationships/tags" Target="../tags/tag7634.xml"/><Relationship Id="rId14" Type="http://schemas.openxmlformats.org/officeDocument/2006/relationships/tags" Target="../tags/tag7633.xml"/><Relationship Id="rId13" Type="http://schemas.openxmlformats.org/officeDocument/2006/relationships/tags" Target="../tags/tag7632.xml"/><Relationship Id="rId12" Type="http://schemas.openxmlformats.org/officeDocument/2006/relationships/tags" Target="../tags/tag7631.xml"/><Relationship Id="rId11" Type="http://schemas.openxmlformats.org/officeDocument/2006/relationships/tags" Target="../tags/tag7630.xml"/><Relationship Id="rId10" Type="http://schemas.openxmlformats.org/officeDocument/2006/relationships/tags" Target="../tags/tag7629.xml"/><Relationship Id="rId1" Type="http://schemas.openxmlformats.org/officeDocument/2006/relationships/slideMaster" Target="../slideMasters/slideMaster9.xml"/></Relationships>
</file>

<file path=ppt/slideLayouts/_rels/slideLayout173.xml.rels><?xml version="1.0" encoding="UTF-8" standalone="yes"?>
<Relationships xmlns="http://schemas.openxmlformats.org/package/2006/relationships"><Relationship Id="rId9" Type="http://schemas.openxmlformats.org/officeDocument/2006/relationships/tags" Target="../tags/tag7685.xml"/><Relationship Id="rId8" Type="http://schemas.openxmlformats.org/officeDocument/2006/relationships/tags" Target="../tags/tag7684.xml"/><Relationship Id="rId7" Type="http://schemas.openxmlformats.org/officeDocument/2006/relationships/tags" Target="../tags/tag7683.xml"/><Relationship Id="rId6" Type="http://schemas.openxmlformats.org/officeDocument/2006/relationships/tags" Target="../tags/tag7682.xml"/><Relationship Id="rId58" Type="http://schemas.openxmlformats.org/officeDocument/2006/relationships/tags" Target="../tags/tag7734.xml"/><Relationship Id="rId57" Type="http://schemas.openxmlformats.org/officeDocument/2006/relationships/tags" Target="../tags/tag7733.xml"/><Relationship Id="rId56" Type="http://schemas.openxmlformats.org/officeDocument/2006/relationships/tags" Target="../tags/tag7732.xml"/><Relationship Id="rId55" Type="http://schemas.openxmlformats.org/officeDocument/2006/relationships/tags" Target="../tags/tag7731.xml"/><Relationship Id="rId54" Type="http://schemas.openxmlformats.org/officeDocument/2006/relationships/tags" Target="../tags/tag7730.xml"/><Relationship Id="rId53" Type="http://schemas.openxmlformats.org/officeDocument/2006/relationships/tags" Target="../tags/tag7729.xml"/><Relationship Id="rId52" Type="http://schemas.openxmlformats.org/officeDocument/2006/relationships/tags" Target="../tags/tag7728.xml"/><Relationship Id="rId51" Type="http://schemas.openxmlformats.org/officeDocument/2006/relationships/tags" Target="../tags/tag7727.xml"/><Relationship Id="rId50" Type="http://schemas.openxmlformats.org/officeDocument/2006/relationships/tags" Target="../tags/tag7726.xml"/><Relationship Id="rId5" Type="http://schemas.openxmlformats.org/officeDocument/2006/relationships/tags" Target="../tags/tag7681.xml"/><Relationship Id="rId49" Type="http://schemas.openxmlformats.org/officeDocument/2006/relationships/tags" Target="../tags/tag7725.xml"/><Relationship Id="rId48" Type="http://schemas.openxmlformats.org/officeDocument/2006/relationships/tags" Target="../tags/tag7724.xml"/><Relationship Id="rId47" Type="http://schemas.openxmlformats.org/officeDocument/2006/relationships/tags" Target="../tags/tag7723.xml"/><Relationship Id="rId46" Type="http://schemas.openxmlformats.org/officeDocument/2006/relationships/tags" Target="../tags/tag7722.xml"/><Relationship Id="rId45" Type="http://schemas.openxmlformats.org/officeDocument/2006/relationships/tags" Target="../tags/tag7721.xml"/><Relationship Id="rId44" Type="http://schemas.openxmlformats.org/officeDocument/2006/relationships/tags" Target="../tags/tag7720.xml"/><Relationship Id="rId43" Type="http://schemas.openxmlformats.org/officeDocument/2006/relationships/tags" Target="../tags/tag7719.xml"/><Relationship Id="rId42" Type="http://schemas.openxmlformats.org/officeDocument/2006/relationships/tags" Target="../tags/tag7718.xml"/><Relationship Id="rId41" Type="http://schemas.openxmlformats.org/officeDocument/2006/relationships/tags" Target="../tags/tag7717.xml"/><Relationship Id="rId40" Type="http://schemas.openxmlformats.org/officeDocument/2006/relationships/tags" Target="../tags/tag7716.xml"/><Relationship Id="rId4" Type="http://schemas.openxmlformats.org/officeDocument/2006/relationships/tags" Target="../tags/tag7680.xml"/><Relationship Id="rId39" Type="http://schemas.openxmlformats.org/officeDocument/2006/relationships/tags" Target="../tags/tag7715.xml"/><Relationship Id="rId38" Type="http://schemas.openxmlformats.org/officeDocument/2006/relationships/tags" Target="../tags/tag7714.xml"/><Relationship Id="rId37" Type="http://schemas.openxmlformats.org/officeDocument/2006/relationships/tags" Target="../tags/tag7713.xml"/><Relationship Id="rId36" Type="http://schemas.openxmlformats.org/officeDocument/2006/relationships/tags" Target="../tags/tag7712.xml"/><Relationship Id="rId35" Type="http://schemas.openxmlformats.org/officeDocument/2006/relationships/tags" Target="../tags/tag7711.xml"/><Relationship Id="rId34" Type="http://schemas.openxmlformats.org/officeDocument/2006/relationships/tags" Target="../tags/tag7710.xml"/><Relationship Id="rId33" Type="http://schemas.openxmlformats.org/officeDocument/2006/relationships/tags" Target="../tags/tag7709.xml"/><Relationship Id="rId32" Type="http://schemas.openxmlformats.org/officeDocument/2006/relationships/tags" Target="../tags/tag7708.xml"/><Relationship Id="rId31" Type="http://schemas.openxmlformats.org/officeDocument/2006/relationships/tags" Target="../tags/tag7707.xml"/><Relationship Id="rId30" Type="http://schemas.openxmlformats.org/officeDocument/2006/relationships/tags" Target="../tags/tag7706.xml"/><Relationship Id="rId3" Type="http://schemas.openxmlformats.org/officeDocument/2006/relationships/tags" Target="../tags/tag7679.xml"/><Relationship Id="rId29" Type="http://schemas.openxmlformats.org/officeDocument/2006/relationships/tags" Target="../tags/tag7705.xml"/><Relationship Id="rId28" Type="http://schemas.openxmlformats.org/officeDocument/2006/relationships/tags" Target="../tags/tag7704.xml"/><Relationship Id="rId27" Type="http://schemas.openxmlformats.org/officeDocument/2006/relationships/tags" Target="../tags/tag7703.xml"/><Relationship Id="rId26" Type="http://schemas.openxmlformats.org/officeDocument/2006/relationships/tags" Target="../tags/tag7702.xml"/><Relationship Id="rId25" Type="http://schemas.openxmlformats.org/officeDocument/2006/relationships/tags" Target="../tags/tag7701.xml"/><Relationship Id="rId24" Type="http://schemas.openxmlformats.org/officeDocument/2006/relationships/tags" Target="../tags/tag7700.xml"/><Relationship Id="rId23" Type="http://schemas.openxmlformats.org/officeDocument/2006/relationships/tags" Target="../tags/tag7699.xml"/><Relationship Id="rId22" Type="http://schemas.openxmlformats.org/officeDocument/2006/relationships/tags" Target="../tags/tag7698.xml"/><Relationship Id="rId21" Type="http://schemas.openxmlformats.org/officeDocument/2006/relationships/tags" Target="../tags/tag7697.xml"/><Relationship Id="rId20" Type="http://schemas.openxmlformats.org/officeDocument/2006/relationships/tags" Target="../tags/tag7696.xml"/><Relationship Id="rId2" Type="http://schemas.openxmlformats.org/officeDocument/2006/relationships/tags" Target="../tags/tag7678.xml"/><Relationship Id="rId19" Type="http://schemas.openxmlformats.org/officeDocument/2006/relationships/tags" Target="../tags/tag7695.xml"/><Relationship Id="rId18" Type="http://schemas.openxmlformats.org/officeDocument/2006/relationships/tags" Target="../tags/tag7694.xml"/><Relationship Id="rId17" Type="http://schemas.openxmlformats.org/officeDocument/2006/relationships/tags" Target="../tags/tag7693.xml"/><Relationship Id="rId16" Type="http://schemas.openxmlformats.org/officeDocument/2006/relationships/tags" Target="../tags/tag7692.xml"/><Relationship Id="rId15" Type="http://schemas.openxmlformats.org/officeDocument/2006/relationships/tags" Target="../tags/tag7691.xml"/><Relationship Id="rId14" Type="http://schemas.openxmlformats.org/officeDocument/2006/relationships/tags" Target="../tags/tag7690.xml"/><Relationship Id="rId13" Type="http://schemas.openxmlformats.org/officeDocument/2006/relationships/tags" Target="../tags/tag7689.xml"/><Relationship Id="rId12" Type="http://schemas.openxmlformats.org/officeDocument/2006/relationships/tags" Target="../tags/tag7688.xml"/><Relationship Id="rId11" Type="http://schemas.openxmlformats.org/officeDocument/2006/relationships/tags" Target="../tags/tag7687.xml"/><Relationship Id="rId10" Type="http://schemas.openxmlformats.org/officeDocument/2006/relationships/tags" Target="../tags/tag7686.xml"/><Relationship Id="rId1" Type="http://schemas.openxmlformats.org/officeDocument/2006/relationships/slideMaster" Target="../slideMasters/slideMaster9.xml"/></Relationships>
</file>

<file path=ppt/slideLayouts/_rels/slideLayout174.xml.rels><?xml version="1.0" encoding="UTF-8" standalone="yes"?>
<Relationships xmlns="http://schemas.openxmlformats.org/package/2006/relationships"><Relationship Id="rId9" Type="http://schemas.openxmlformats.org/officeDocument/2006/relationships/tags" Target="../tags/tag7742.xml"/><Relationship Id="rId8" Type="http://schemas.openxmlformats.org/officeDocument/2006/relationships/tags" Target="../tags/tag7741.xml"/><Relationship Id="rId7" Type="http://schemas.openxmlformats.org/officeDocument/2006/relationships/tags" Target="../tags/tag7740.xml"/><Relationship Id="rId6" Type="http://schemas.openxmlformats.org/officeDocument/2006/relationships/tags" Target="../tags/tag7739.xml"/><Relationship Id="rId58" Type="http://schemas.openxmlformats.org/officeDocument/2006/relationships/tags" Target="../tags/tag7791.xml"/><Relationship Id="rId57" Type="http://schemas.openxmlformats.org/officeDocument/2006/relationships/tags" Target="../tags/tag7790.xml"/><Relationship Id="rId56" Type="http://schemas.openxmlformats.org/officeDocument/2006/relationships/tags" Target="../tags/tag7789.xml"/><Relationship Id="rId55" Type="http://schemas.openxmlformats.org/officeDocument/2006/relationships/tags" Target="../tags/tag7788.xml"/><Relationship Id="rId54" Type="http://schemas.openxmlformats.org/officeDocument/2006/relationships/tags" Target="../tags/tag7787.xml"/><Relationship Id="rId53" Type="http://schemas.openxmlformats.org/officeDocument/2006/relationships/tags" Target="../tags/tag7786.xml"/><Relationship Id="rId52" Type="http://schemas.openxmlformats.org/officeDocument/2006/relationships/tags" Target="../tags/tag7785.xml"/><Relationship Id="rId51" Type="http://schemas.openxmlformats.org/officeDocument/2006/relationships/tags" Target="../tags/tag7784.xml"/><Relationship Id="rId50" Type="http://schemas.openxmlformats.org/officeDocument/2006/relationships/tags" Target="../tags/tag7783.xml"/><Relationship Id="rId5" Type="http://schemas.openxmlformats.org/officeDocument/2006/relationships/tags" Target="../tags/tag7738.xml"/><Relationship Id="rId49" Type="http://schemas.openxmlformats.org/officeDocument/2006/relationships/tags" Target="../tags/tag7782.xml"/><Relationship Id="rId48" Type="http://schemas.openxmlformats.org/officeDocument/2006/relationships/tags" Target="../tags/tag7781.xml"/><Relationship Id="rId47" Type="http://schemas.openxmlformats.org/officeDocument/2006/relationships/tags" Target="../tags/tag7780.xml"/><Relationship Id="rId46" Type="http://schemas.openxmlformats.org/officeDocument/2006/relationships/tags" Target="../tags/tag7779.xml"/><Relationship Id="rId45" Type="http://schemas.openxmlformats.org/officeDocument/2006/relationships/tags" Target="../tags/tag7778.xml"/><Relationship Id="rId44" Type="http://schemas.openxmlformats.org/officeDocument/2006/relationships/tags" Target="../tags/tag7777.xml"/><Relationship Id="rId43" Type="http://schemas.openxmlformats.org/officeDocument/2006/relationships/tags" Target="../tags/tag7776.xml"/><Relationship Id="rId42" Type="http://schemas.openxmlformats.org/officeDocument/2006/relationships/tags" Target="../tags/tag7775.xml"/><Relationship Id="rId41" Type="http://schemas.openxmlformats.org/officeDocument/2006/relationships/tags" Target="../tags/tag7774.xml"/><Relationship Id="rId40" Type="http://schemas.openxmlformats.org/officeDocument/2006/relationships/tags" Target="../tags/tag7773.xml"/><Relationship Id="rId4" Type="http://schemas.openxmlformats.org/officeDocument/2006/relationships/tags" Target="../tags/tag7737.xml"/><Relationship Id="rId39" Type="http://schemas.openxmlformats.org/officeDocument/2006/relationships/tags" Target="../tags/tag7772.xml"/><Relationship Id="rId38" Type="http://schemas.openxmlformats.org/officeDocument/2006/relationships/tags" Target="../tags/tag7771.xml"/><Relationship Id="rId37" Type="http://schemas.openxmlformats.org/officeDocument/2006/relationships/tags" Target="../tags/tag7770.xml"/><Relationship Id="rId36" Type="http://schemas.openxmlformats.org/officeDocument/2006/relationships/tags" Target="../tags/tag7769.xml"/><Relationship Id="rId35" Type="http://schemas.openxmlformats.org/officeDocument/2006/relationships/tags" Target="../tags/tag7768.xml"/><Relationship Id="rId34" Type="http://schemas.openxmlformats.org/officeDocument/2006/relationships/tags" Target="../tags/tag7767.xml"/><Relationship Id="rId33" Type="http://schemas.openxmlformats.org/officeDocument/2006/relationships/tags" Target="../tags/tag7766.xml"/><Relationship Id="rId32" Type="http://schemas.openxmlformats.org/officeDocument/2006/relationships/tags" Target="../tags/tag7765.xml"/><Relationship Id="rId31" Type="http://schemas.openxmlformats.org/officeDocument/2006/relationships/tags" Target="../tags/tag7764.xml"/><Relationship Id="rId30" Type="http://schemas.openxmlformats.org/officeDocument/2006/relationships/tags" Target="../tags/tag7763.xml"/><Relationship Id="rId3" Type="http://schemas.openxmlformats.org/officeDocument/2006/relationships/tags" Target="../tags/tag7736.xml"/><Relationship Id="rId29" Type="http://schemas.openxmlformats.org/officeDocument/2006/relationships/tags" Target="../tags/tag7762.xml"/><Relationship Id="rId28" Type="http://schemas.openxmlformats.org/officeDocument/2006/relationships/tags" Target="../tags/tag7761.xml"/><Relationship Id="rId27" Type="http://schemas.openxmlformats.org/officeDocument/2006/relationships/tags" Target="../tags/tag7760.xml"/><Relationship Id="rId26" Type="http://schemas.openxmlformats.org/officeDocument/2006/relationships/tags" Target="../tags/tag7759.xml"/><Relationship Id="rId25" Type="http://schemas.openxmlformats.org/officeDocument/2006/relationships/tags" Target="../tags/tag7758.xml"/><Relationship Id="rId24" Type="http://schemas.openxmlformats.org/officeDocument/2006/relationships/tags" Target="../tags/tag7757.xml"/><Relationship Id="rId23" Type="http://schemas.openxmlformats.org/officeDocument/2006/relationships/tags" Target="../tags/tag7756.xml"/><Relationship Id="rId22" Type="http://schemas.openxmlformats.org/officeDocument/2006/relationships/tags" Target="../tags/tag7755.xml"/><Relationship Id="rId21" Type="http://schemas.openxmlformats.org/officeDocument/2006/relationships/tags" Target="../tags/tag7754.xml"/><Relationship Id="rId20" Type="http://schemas.openxmlformats.org/officeDocument/2006/relationships/tags" Target="../tags/tag7753.xml"/><Relationship Id="rId2" Type="http://schemas.openxmlformats.org/officeDocument/2006/relationships/tags" Target="../tags/tag7735.xml"/><Relationship Id="rId19" Type="http://schemas.openxmlformats.org/officeDocument/2006/relationships/tags" Target="../tags/tag7752.xml"/><Relationship Id="rId18" Type="http://schemas.openxmlformats.org/officeDocument/2006/relationships/tags" Target="../tags/tag7751.xml"/><Relationship Id="rId17" Type="http://schemas.openxmlformats.org/officeDocument/2006/relationships/tags" Target="../tags/tag7750.xml"/><Relationship Id="rId16" Type="http://schemas.openxmlformats.org/officeDocument/2006/relationships/tags" Target="../tags/tag7749.xml"/><Relationship Id="rId15" Type="http://schemas.openxmlformats.org/officeDocument/2006/relationships/tags" Target="../tags/tag7748.xml"/><Relationship Id="rId14" Type="http://schemas.openxmlformats.org/officeDocument/2006/relationships/tags" Target="../tags/tag7747.xml"/><Relationship Id="rId13" Type="http://schemas.openxmlformats.org/officeDocument/2006/relationships/tags" Target="../tags/tag7746.xml"/><Relationship Id="rId12" Type="http://schemas.openxmlformats.org/officeDocument/2006/relationships/tags" Target="../tags/tag7745.xml"/><Relationship Id="rId11" Type="http://schemas.openxmlformats.org/officeDocument/2006/relationships/tags" Target="../tags/tag7744.xml"/><Relationship Id="rId10" Type="http://schemas.openxmlformats.org/officeDocument/2006/relationships/tags" Target="../tags/tag7743.xml"/><Relationship Id="rId1" Type="http://schemas.openxmlformats.org/officeDocument/2006/relationships/slideMaster" Target="../slideMasters/slideMaster9.xml"/></Relationships>
</file>

<file path=ppt/slideLayouts/_rels/slideLayout175.xml.rels><?xml version="1.0" encoding="UTF-8" standalone="yes"?>
<Relationships xmlns="http://schemas.openxmlformats.org/package/2006/relationships"><Relationship Id="rId9" Type="http://schemas.openxmlformats.org/officeDocument/2006/relationships/tags" Target="../tags/tag7799.xml"/><Relationship Id="rId8" Type="http://schemas.openxmlformats.org/officeDocument/2006/relationships/tags" Target="../tags/tag7798.xml"/><Relationship Id="rId7" Type="http://schemas.openxmlformats.org/officeDocument/2006/relationships/tags" Target="../tags/tag7797.xml"/><Relationship Id="rId6" Type="http://schemas.openxmlformats.org/officeDocument/2006/relationships/tags" Target="../tags/tag7796.xml"/><Relationship Id="rId53" Type="http://schemas.openxmlformats.org/officeDocument/2006/relationships/tags" Target="../tags/tag7843.xml"/><Relationship Id="rId52" Type="http://schemas.openxmlformats.org/officeDocument/2006/relationships/tags" Target="../tags/tag7842.xml"/><Relationship Id="rId51" Type="http://schemas.openxmlformats.org/officeDocument/2006/relationships/tags" Target="../tags/tag7841.xml"/><Relationship Id="rId50" Type="http://schemas.openxmlformats.org/officeDocument/2006/relationships/tags" Target="../tags/tag7840.xml"/><Relationship Id="rId5" Type="http://schemas.openxmlformats.org/officeDocument/2006/relationships/tags" Target="../tags/tag7795.xml"/><Relationship Id="rId49" Type="http://schemas.openxmlformats.org/officeDocument/2006/relationships/tags" Target="../tags/tag7839.xml"/><Relationship Id="rId48" Type="http://schemas.openxmlformats.org/officeDocument/2006/relationships/tags" Target="../tags/tag7838.xml"/><Relationship Id="rId47" Type="http://schemas.openxmlformats.org/officeDocument/2006/relationships/tags" Target="../tags/tag7837.xml"/><Relationship Id="rId46" Type="http://schemas.openxmlformats.org/officeDocument/2006/relationships/tags" Target="../tags/tag7836.xml"/><Relationship Id="rId45" Type="http://schemas.openxmlformats.org/officeDocument/2006/relationships/tags" Target="../tags/tag7835.xml"/><Relationship Id="rId44" Type="http://schemas.openxmlformats.org/officeDocument/2006/relationships/tags" Target="../tags/tag7834.xml"/><Relationship Id="rId43" Type="http://schemas.openxmlformats.org/officeDocument/2006/relationships/tags" Target="../tags/tag7833.xml"/><Relationship Id="rId42" Type="http://schemas.openxmlformats.org/officeDocument/2006/relationships/tags" Target="../tags/tag7832.xml"/><Relationship Id="rId41" Type="http://schemas.openxmlformats.org/officeDocument/2006/relationships/tags" Target="../tags/tag7831.xml"/><Relationship Id="rId40" Type="http://schemas.openxmlformats.org/officeDocument/2006/relationships/tags" Target="../tags/tag7830.xml"/><Relationship Id="rId4" Type="http://schemas.openxmlformats.org/officeDocument/2006/relationships/tags" Target="../tags/tag7794.xml"/><Relationship Id="rId39" Type="http://schemas.openxmlformats.org/officeDocument/2006/relationships/tags" Target="../tags/tag7829.xml"/><Relationship Id="rId38" Type="http://schemas.openxmlformats.org/officeDocument/2006/relationships/tags" Target="../tags/tag7828.xml"/><Relationship Id="rId37" Type="http://schemas.openxmlformats.org/officeDocument/2006/relationships/tags" Target="../tags/tag7827.xml"/><Relationship Id="rId36" Type="http://schemas.openxmlformats.org/officeDocument/2006/relationships/tags" Target="../tags/tag7826.xml"/><Relationship Id="rId35" Type="http://schemas.openxmlformats.org/officeDocument/2006/relationships/tags" Target="../tags/tag7825.xml"/><Relationship Id="rId34" Type="http://schemas.openxmlformats.org/officeDocument/2006/relationships/tags" Target="../tags/tag7824.xml"/><Relationship Id="rId33" Type="http://schemas.openxmlformats.org/officeDocument/2006/relationships/tags" Target="../tags/tag7823.xml"/><Relationship Id="rId32" Type="http://schemas.openxmlformats.org/officeDocument/2006/relationships/tags" Target="../tags/tag7822.xml"/><Relationship Id="rId31" Type="http://schemas.openxmlformats.org/officeDocument/2006/relationships/tags" Target="../tags/tag7821.xml"/><Relationship Id="rId30" Type="http://schemas.openxmlformats.org/officeDocument/2006/relationships/tags" Target="../tags/tag7820.xml"/><Relationship Id="rId3" Type="http://schemas.openxmlformats.org/officeDocument/2006/relationships/tags" Target="../tags/tag7793.xml"/><Relationship Id="rId29" Type="http://schemas.openxmlformats.org/officeDocument/2006/relationships/tags" Target="../tags/tag7819.xml"/><Relationship Id="rId28" Type="http://schemas.openxmlformats.org/officeDocument/2006/relationships/tags" Target="../tags/tag7818.xml"/><Relationship Id="rId27" Type="http://schemas.openxmlformats.org/officeDocument/2006/relationships/tags" Target="../tags/tag7817.xml"/><Relationship Id="rId26" Type="http://schemas.openxmlformats.org/officeDocument/2006/relationships/tags" Target="../tags/tag7816.xml"/><Relationship Id="rId25" Type="http://schemas.openxmlformats.org/officeDocument/2006/relationships/tags" Target="../tags/tag7815.xml"/><Relationship Id="rId24" Type="http://schemas.openxmlformats.org/officeDocument/2006/relationships/tags" Target="../tags/tag7814.xml"/><Relationship Id="rId23" Type="http://schemas.openxmlformats.org/officeDocument/2006/relationships/tags" Target="../tags/tag7813.xml"/><Relationship Id="rId22" Type="http://schemas.openxmlformats.org/officeDocument/2006/relationships/tags" Target="../tags/tag7812.xml"/><Relationship Id="rId21" Type="http://schemas.openxmlformats.org/officeDocument/2006/relationships/tags" Target="../tags/tag7811.xml"/><Relationship Id="rId20" Type="http://schemas.openxmlformats.org/officeDocument/2006/relationships/tags" Target="../tags/tag7810.xml"/><Relationship Id="rId2" Type="http://schemas.openxmlformats.org/officeDocument/2006/relationships/tags" Target="../tags/tag7792.xml"/><Relationship Id="rId19" Type="http://schemas.openxmlformats.org/officeDocument/2006/relationships/tags" Target="../tags/tag7809.xml"/><Relationship Id="rId18" Type="http://schemas.openxmlformats.org/officeDocument/2006/relationships/tags" Target="../tags/tag7808.xml"/><Relationship Id="rId17" Type="http://schemas.openxmlformats.org/officeDocument/2006/relationships/tags" Target="../tags/tag7807.xml"/><Relationship Id="rId16" Type="http://schemas.openxmlformats.org/officeDocument/2006/relationships/tags" Target="../tags/tag7806.xml"/><Relationship Id="rId15" Type="http://schemas.openxmlformats.org/officeDocument/2006/relationships/tags" Target="../tags/tag7805.xml"/><Relationship Id="rId14" Type="http://schemas.openxmlformats.org/officeDocument/2006/relationships/tags" Target="../tags/tag7804.xml"/><Relationship Id="rId13" Type="http://schemas.openxmlformats.org/officeDocument/2006/relationships/tags" Target="../tags/tag7803.xml"/><Relationship Id="rId12" Type="http://schemas.openxmlformats.org/officeDocument/2006/relationships/tags" Target="../tags/tag7802.xml"/><Relationship Id="rId11" Type="http://schemas.openxmlformats.org/officeDocument/2006/relationships/tags" Target="../tags/tag7801.xml"/><Relationship Id="rId10" Type="http://schemas.openxmlformats.org/officeDocument/2006/relationships/tags" Target="../tags/tag7800.xml"/><Relationship Id="rId1" Type="http://schemas.openxmlformats.org/officeDocument/2006/relationships/slideMaster" Target="../slideMasters/slideMaster9.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7.xml.rels><?xml version="1.0" encoding="UTF-8" standalone="yes"?>
<Relationships xmlns="http://schemas.openxmlformats.org/package/2006/relationships"><Relationship Id="rId9" Type="http://schemas.openxmlformats.org/officeDocument/2006/relationships/tags" Target="../tags/tag7851.xml"/><Relationship Id="rId8" Type="http://schemas.openxmlformats.org/officeDocument/2006/relationships/tags" Target="../tags/tag7850.xml"/><Relationship Id="rId7" Type="http://schemas.openxmlformats.org/officeDocument/2006/relationships/tags" Target="../tags/tag7849.xml"/><Relationship Id="rId6" Type="http://schemas.openxmlformats.org/officeDocument/2006/relationships/tags" Target="../tags/tag7848.xml"/><Relationship Id="rId59" Type="http://schemas.openxmlformats.org/officeDocument/2006/relationships/tags" Target="../tags/tag7901.xml"/><Relationship Id="rId58" Type="http://schemas.openxmlformats.org/officeDocument/2006/relationships/tags" Target="../tags/tag7900.xml"/><Relationship Id="rId57" Type="http://schemas.openxmlformats.org/officeDocument/2006/relationships/tags" Target="../tags/tag7899.xml"/><Relationship Id="rId56" Type="http://schemas.openxmlformats.org/officeDocument/2006/relationships/tags" Target="../tags/tag7898.xml"/><Relationship Id="rId55" Type="http://schemas.openxmlformats.org/officeDocument/2006/relationships/tags" Target="../tags/tag7897.xml"/><Relationship Id="rId54" Type="http://schemas.openxmlformats.org/officeDocument/2006/relationships/tags" Target="../tags/tag7896.xml"/><Relationship Id="rId53" Type="http://schemas.openxmlformats.org/officeDocument/2006/relationships/tags" Target="../tags/tag7895.xml"/><Relationship Id="rId52" Type="http://schemas.openxmlformats.org/officeDocument/2006/relationships/tags" Target="../tags/tag7894.xml"/><Relationship Id="rId51" Type="http://schemas.openxmlformats.org/officeDocument/2006/relationships/tags" Target="../tags/tag7893.xml"/><Relationship Id="rId50" Type="http://schemas.openxmlformats.org/officeDocument/2006/relationships/tags" Target="../tags/tag7892.xml"/><Relationship Id="rId5" Type="http://schemas.openxmlformats.org/officeDocument/2006/relationships/tags" Target="../tags/tag7847.xml"/><Relationship Id="rId49" Type="http://schemas.openxmlformats.org/officeDocument/2006/relationships/tags" Target="../tags/tag7891.xml"/><Relationship Id="rId48" Type="http://schemas.openxmlformats.org/officeDocument/2006/relationships/tags" Target="../tags/tag7890.xml"/><Relationship Id="rId47" Type="http://schemas.openxmlformats.org/officeDocument/2006/relationships/tags" Target="../tags/tag7889.xml"/><Relationship Id="rId46" Type="http://schemas.openxmlformats.org/officeDocument/2006/relationships/tags" Target="../tags/tag7888.xml"/><Relationship Id="rId45" Type="http://schemas.openxmlformats.org/officeDocument/2006/relationships/tags" Target="../tags/tag7887.xml"/><Relationship Id="rId44" Type="http://schemas.openxmlformats.org/officeDocument/2006/relationships/tags" Target="../tags/tag7886.xml"/><Relationship Id="rId43" Type="http://schemas.openxmlformats.org/officeDocument/2006/relationships/tags" Target="../tags/tag7885.xml"/><Relationship Id="rId42" Type="http://schemas.openxmlformats.org/officeDocument/2006/relationships/tags" Target="../tags/tag7884.xml"/><Relationship Id="rId41" Type="http://schemas.openxmlformats.org/officeDocument/2006/relationships/tags" Target="../tags/tag7883.xml"/><Relationship Id="rId40" Type="http://schemas.openxmlformats.org/officeDocument/2006/relationships/tags" Target="../tags/tag7882.xml"/><Relationship Id="rId4" Type="http://schemas.openxmlformats.org/officeDocument/2006/relationships/tags" Target="../tags/tag7846.xml"/><Relationship Id="rId39" Type="http://schemas.openxmlformats.org/officeDocument/2006/relationships/tags" Target="../tags/tag7881.xml"/><Relationship Id="rId38" Type="http://schemas.openxmlformats.org/officeDocument/2006/relationships/tags" Target="../tags/tag7880.xml"/><Relationship Id="rId37" Type="http://schemas.openxmlformats.org/officeDocument/2006/relationships/tags" Target="../tags/tag7879.xml"/><Relationship Id="rId36" Type="http://schemas.openxmlformats.org/officeDocument/2006/relationships/tags" Target="../tags/tag7878.xml"/><Relationship Id="rId35" Type="http://schemas.openxmlformats.org/officeDocument/2006/relationships/tags" Target="../tags/tag7877.xml"/><Relationship Id="rId34" Type="http://schemas.openxmlformats.org/officeDocument/2006/relationships/tags" Target="../tags/tag7876.xml"/><Relationship Id="rId33" Type="http://schemas.openxmlformats.org/officeDocument/2006/relationships/tags" Target="../tags/tag7875.xml"/><Relationship Id="rId32" Type="http://schemas.openxmlformats.org/officeDocument/2006/relationships/tags" Target="../tags/tag7874.xml"/><Relationship Id="rId31" Type="http://schemas.openxmlformats.org/officeDocument/2006/relationships/tags" Target="../tags/tag7873.xml"/><Relationship Id="rId30" Type="http://schemas.openxmlformats.org/officeDocument/2006/relationships/tags" Target="../tags/tag7872.xml"/><Relationship Id="rId3" Type="http://schemas.openxmlformats.org/officeDocument/2006/relationships/tags" Target="../tags/tag7845.xml"/><Relationship Id="rId29" Type="http://schemas.openxmlformats.org/officeDocument/2006/relationships/tags" Target="../tags/tag7871.xml"/><Relationship Id="rId28" Type="http://schemas.openxmlformats.org/officeDocument/2006/relationships/tags" Target="../tags/tag7870.xml"/><Relationship Id="rId27" Type="http://schemas.openxmlformats.org/officeDocument/2006/relationships/tags" Target="../tags/tag7869.xml"/><Relationship Id="rId26" Type="http://schemas.openxmlformats.org/officeDocument/2006/relationships/tags" Target="../tags/tag7868.xml"/><Relationship Id="rId25" Type="http://schemas.openxmlformats.org/officeDocument/2006/relationships/tags" Target="../tags/tag7867.xml"/><Relationship Id="rId24" Type="http://schemas.openxmlformats.org/officeDocument/2006/relationships/tags" Target="../tags/tag7866.xml"/><Relationship Id="rId23" Type="http://schemas.openxmlformats.org/officeDocument/2006/relationships/tags" Target="../tags/tag7865.xml"/><Relationship Id="rId22" Type="http://schemas.openxmlformats.org/officeDocument/2006/relationships/tags" Target="../tags/tag7864.xml"/><Relationship Id="rId21" Type="http://schemas.openxmlformats.org/officeDocument/2006/relationships/tags" Target="../tags/tag7863.xml"/><Relationship Id="rId20" Type="http://schemas.openxmlformats.org/officeDocument/2006/relationships/tags" Target="../tags/tag7862.xml"/><Relationship Id="rId2" Type="http://schemas.openxmlformats.org/officeDocument/2006/relationships/tags" Target="../tags/tag7844.xml"/><Relationship Id="rId19" Type="http://schemas.openxmlformats.org/officeDocument/2006/relationships/tags" Target="../tags/tag7861.xml"/><Relationship Id="rId18" Type="http://schemas.openxmlformats.org/officeDocument/2006/relationships/tags" Target="../tags/tag7860.xml"/><Relationship Id="rId17" Type="http://schemas.openxmlformats.org/officeDocument/2006/relationships/tags" Target="../tags/tag7859.xml"/><Relationship Id="rId16" Type="http://schemas.openxmlformats.org/officeDocument/2006/relationships/tags" Target="../tags/tag7858.xml"/><Relationship Id="rId15" Type="http://schemas.openxmlformats.org/officeDocument/2006/relationships/tags" Target="../tags/tag7857.xml"/><Relationship Id="rId14" Type="http://schemas.openxmlformats.org/officeDocument/2006/relationships/tags" Target="../tags/tag7856.xml"/><Relationship Id="rId13" Type="http://schemas.openxmlformats.org/officeDocument/2006/relationships/tags" Target="../tags/tag7855.xml"/><Relationship Id="rId12" Type="http://schemas.openxmlformats.org/officeDocument/2006/relationships/tags" Target="../tags/tag7854.xml"/><Relationship Id="rId11" Type="http://schemas.openxmlformats.org/officeDocument/2006/relationships/tags" Target="../tags/tag7853.xml"/><Relationship Id="rId10" Type="http://schemas.openxmlformats.org/officeDocument/2006/relationships/tags" Target="../tags/tag7852.xml"/><Relationship Id="rId1" Type="http://schemas.openxmlformats.org/officeDocument/2006/relationships/slideMaster" Target="../slideMasters/slideMaster9.xml"/></Relationships>
</file>

<file path=ppt/slideLayouts/_rels/slideLayout178.xml.rels><?xml version="1.0" encoding="UTF-8" standalone="yes"?>
<Relationships xmlns="http://schemas.openxmlformats.org/package/2006/relationships"><Relationship Id="rId9" Type="http://schemas.openxmlformats.org/officeDocument/2006/relationships/tags" Target="../tags/tag7909.xml"/><Relationship Id="rId8" Type="http://schemas.openxmlformats.org/officeDocument/2006/relationships/tags" Target="../tags/tag7908.xml"/><Relationship Id="rId7" Type="http://schemas.openxmlformats.org/officeDocument/2006/relationships/tags" Target="../tags/tag7907.xml"/><Relationship Id="rId6" Type="http://schemas.openxmlformats.org/officeDocument/2006/relationships/tags" Target="../tags/tag7906.xml"/><Relationship Id="rId58" Type="http://schemas.openxmlformats.org/officeDocument/2006/relationships/tags" Target="../tags/tag7958.xml"/><Relationship Id="rId57" Type="http://schemas.openxmlformats.org/officeDocument/2006/relationships/tags" Target="../tags/tag7957.xml"/><Relationship Id="rId56" Type="http://schemas.openxmlformats.org/officeDocument/2006/relationships/tags" Target="../tags/tag7956.xml"/><Relationship Id="rId55" Type="http://schemas.openxmlformats.org/officeDocument/2006/relationships/tags" Target="../tags/tag7955.xml"/><Relationship Id="rId54" Type="http://schemas.openxmlformats.org/officeDocument/2006/relationships/tags" Target="../tags/tag7954.xml"/><Relationship Id="rId53" Type="http://schemas.openxmlformats.org/officeDocument/2006/relationships/tags" Target="../tags/tag7953.xml"/><Relationship Id="rId52" Type="http://schemas.openxmlformats.org/officeDocument/2006/relationships/tags" Target="../tags/tag7952.xml"/><Relationship Id="rId51" Type="http://schemas.openxmlformats.org/officeDocument/2006/relationships/tags" Target="../tags/tag7951.xml"/><Relationship Id="rId50" Type="http://schemas.openxmlformats.org/officeDocument/2006/relationships/tags" Target="../tags/tag7950.xml"/><Relationship Id="rId5" Type="http://schemas.openxmlformats.org/officeDocument/2006/relationships/tags" Target="../tags/tag7905.xml"/><Relationship Id="rId49" Type="http://schemas.openxmlformats.org/officeDocument/2006/relationships/tags" Target="../tags/tag7949.xml"/><Relationship Id="rId48" Type="http://schemas.openxmlformats.org/officeDocument/2006/relationships/tags" Target="../tags/tag7948.xml"/><Relationship Id="rId47" Type="http://schemas.openxmlformats.org/officeDocument/2006/relationships/tags" Target="../tags/tag7947.xml"/><Relationship Id="rId46" Type="http://schemas.openxmlformats.org/officeDocument/2006/relationships/tags" Target="../tags/tag7946.xml"/><Relationship Id="rId45" Type="http://schemas.openxmlformats.org/officeDocument/2006/relationships/tags" Target="../tags/tag7945.xml"/><Relationship Id="rId44" Type="http://schemas.openxmlformats.org/officeDocument/2006/relationships/tags" Target="../tags/tag7944.xml"/><Relationship Id="rId43" Type="http://schemas.openxmlformats.org/officeDocument/2006/relationships/tags" Target="../tags/tag7943.xml"/><Relationship Id="rId42" Type="http://schemas.openxmlformats.org/officeDocument/2006/relationships/tags" Target="../tags/tag7942.xml"/><Relationship Id="rId41" Type="http://schemas.openxmlformats.org/officeDocument/2006/relationships/tags" Target="../tags/tag7941.xml"/><Relationship Id="rId40" Type="http://schemas.openxmlformats.org/officeDocument/2006/relationships/tags" Target="../tags/tag7940.xml"/><Relationship Id="rId4" Type="http://schemas.openxmlformats.org/officeDocument/2006/relationships/tags" Target="../tags/tag7904.xml"/><Relationship Id="rId39" Type="http://schemas.openxmlformats.org/officeDocument/2006/relationships/tags" Target="../tags/tag7939.xml"/><Relationship Id="rId38" Type="http://schemas.openxmlformats.org/officeDocument/2006/relationships/tags" Target="../tags/tag7938.xml"/><Relationship Id="rId37" Type="http://schemas.openxmlformats.org/officeDocument/2006/relationships/tags" Target="../tags/tag7937.xml"/><Relationship Id="rId36" Type="http://schemas.openxmlformats.org/officeDocument/2006/relationships/tags" Target="../tags/tag7936.xml"/><Relationship Id="rId35" Type="http://schemas.openxmlformats.org/officeDocument/2006/relationships/tags" Target="../tags/tag7935.xml"/><Relationship Id="rId34" Type="http://schemas.openxmlformats.org/officeDocument/2006/relationships/tags" Target="../tags/tag7934.xml"/><Relationship Id="rId33" Type="http://schemas.openxmlformats.org/officeDocument/2006/relationships/tags" Target="../tags/tag7933.xml"/><Relationship Id="rId32" Type="http://schemas.openxmlformats.org/officeDocument/2006/relationships/tags" Target="../tags/tag7932.xml"/><Relationship Id="rId31" Type="http://schemas.openxmlformats.org/officeDocument/2006/relationships/tags" Target="../tags/tag7931.xml"/><Relationship Id="rId30" Type="http://schemas.openxmlformats.org/officeDocument/2006/relationships/tags" Target="../tags/tag7930.xml"/><Relationship Id="rId3" Type="http://schemas.openxmlformats.org/officeDocument/2006/relationships/tags" Target="../tags/tag7903.xml"/><Relationship Id="rId29" Type="http://schemas.openxmlformats.org/officeDocument/2006/relationships/tags" Target="../tags/tag7929.xml"/><Relationship Id="rId28" Type="http://schemas.openxmlformats.org/officeDocument/2006/relationships/tags" Target="../tags/tag7928.xml"/><Relationship Id="rId27" Type="http://schemas.openxmlformats.org/officeDocument/2006/relationships/tags" Target="../tags/tag7927.xml"/><Relationship Id="rId26" Type="http://schemas.openxmlformats.org/officeDocument/2006/relationships/tags" Target="../tags/tag7926.xml"/><Relationship Id="rId25" Type="http://schemas.openxmlformats.org/officeDocument/2006/relationships/tags" Target="../tags/tag7925.xml"/><Relationship Id="rId24" Type="http://schemas.openxmlformats.org/officeDocument/2006/relationships/tags" Target="../tags/tag7924.xml"/><Relationship Id="rId23" Type="http://schemas.openxmlformats.org/officeDocument/2006/relationships/tags" Target="../tags/tag7923.xml"/><Relationship Id="rId22" Type="http://schemas.openxmlformats.org/officeDocument/2006/relationships/tags" Target="../tags/tag7922.xml"/><Relationship Id="rId21" Type="http://schemas.openxmlformats.org/officeDocument/2006/relationships/tags" Target="../tags/tag7921.xml"/><Relationship Id="rId20" Type="http://schemas.openxmlformats.org/officeDocument/2006/relationships/tags" Target="../tags/tag7920.xml"/><Relationship Id="rId2" Type="http://schemas.openxmlformats.org/officeDocument/2006/relationships/tags" Target="../tags/tag7902.xml"/><Relationship Id="rId19" Type="http://schemas.openxmlformats.org/officeDocument/2006/relationships/tags" Target="../tags/tag7919.xml"/><Relationship Id="rId18" Type="http://schemas.openxmlformats.org/officeDocument/2006/relationships/tags" Target="../tags/tag7918.xml"/><Relationship Id="rId17" Type="http://schemas.openxmlformats.org/officeDocument/2006/relationships/tags" Target="../tags/tag7917.xml"/><Relationship Id="rId16" Type="http://schemas.openxmlformats.org/officeDocument/2006/relationships/tags" Target="../tags/tag7916.xml"/><Relationship Id="rId15" Type="http://schemas.openxmlformats.org/officeDocument/2006/relationships/tags" Target="../tags/tag7915.xml"/><Relationship Id="rId14" Type="http://schemas.openxmlformats.org/officeDocument/2006/relationships/tags" Target="../tags/tag7914.xml"/><Relationship Id="rId13" Type="http://schemas.openxmlformats.org/officeDocument/2006/relationships/tags" Target="../tags/tag7913.xml"/><Relationship Id="rId12" Type="http://schemas.openxmlformats.org/officeDocument/2006/relationships/tags" Target="../tags/tag7912.xml"/><Relationship Id="rId11" Type="http://schemas.openxmlformats.org/officeDocument/2006/relationships/tags" Target="../tags/tag7911.xml"/><Relationship Id="rId10" Type="http://schemas.openxmlformats.org/officeDocument/2006/relationships/tags" Target="../tags/tag7910.xml"/><Relationship Id="rId1" Type="http://schemas.openxmlformats.org/officeDocument/2006/relationships/slideMaster" Target="../slideMasters/slideMaster9.xml"/></Relationships>
</file>

<file path=ppt/slideLayouts/_rels/slideLayout179.xml.rels><?xml version="1.0" encoding="UTF-8" standalone="yes"?>
<Relationships xmlns="http://schemas.openxmlformats.org/package/2006/relationships"><Relationship Id="rId9" Type="http://schemas.openxmlformats.org/officeDocument/2006/relationships/tags" Target="../tags/tag7966.xml"/><Relationship Id="rId8" Type="http://schemas.openxmlformats.org/officeDocument/2006/relationships/tags" Target="../tags/tag7965.xml"/><Relationship Id="rId7" Type="http://schemas.openxmlformats.org/officeDocument/2006/relationships/tags" Target="../tags/tag7964.xml"/><Relationship Id="rId6" Type="http://schemas.openxmlformats.org/officeDocument/2006/relationships/tags" Target="../tags/tag7963.xml"/><Relationship Id="rId59" Type="http://schemas.openxmlformats.org/officeDocument/2006/relationships/tags" Target="../tags/tag8016.xml"/><Relationship Id="rId58" Type="http://schemas.openxmlformats.org/officeDocument/2006/relationships/tags" Target="../tags/tag8015.xml"/><Relationship Id="rId57" Type="http://schemas.openxmlformats.org/officeDocument/2006/relationships/tags" Target="../tags/tag8014.xml"/><Relationship Id="rId56" Type="http://schemas.openxmlformats.org/officeDocument/2006/relationships/tags" Target="../tags/tag8013.xml"/><Relationship Id="rId55" Type="http://schemas.openxmlformats.org/officeDocument/2006/relationships/tags" Target="../tags/tag8012.xml"/><Relationship Id="rId54" Type="http://schemas.openxmlformats.org/officeDocument/2006/relationships/tags" Target="../tags/tag8011.xml"/><Relationship Id="rId53" Type="http://schemas.openxmlformats.org/officeDocument/2006/relationships/tags" Target="../tags/tag8010.xml"/><Relationship Id="rId52" Type="http://schemas.openxmlformats.org/officeDocument/2006/relationships/tags" Target="../tags/tag8009.xml"/><Relationship Id="rId51" Type="http://schemas.openxmlformats.org/officeDocument/2006/relationships/tags" Target="../tags/tag8008.xml"/><Relationship Id="rId50" Type="http://schemas.openxmlformats.org/officeDocument/2006/relationships/tags" Target="../tags/tag8007.xml"/><Relationship Id="rId5" Type="http://schemas.openxmlformats.org/officeDocument/2006/relationships/tags" Target="../tags/tag7962.xml"/><Relationship Id="rId49" Type="http://schemas.openxmlformats.org/officeDocument/2006/relationships/tags" Target="../tags/tag8006.xml"/><Relationship Id="rId48" Type="http://schemas.openxmlformats.org/officeDocument/2006/relationships/tags" Target="../tags/tag8005.xml"/><Relationship Id="rId47" Type="http://schemas.openxmlformats.org/officeDocument/2006/relationships/tags" Target="../tags/tag8004.xml"/><Relationship Id="rId46" Type="http://schemas.openxmlformats.org/officeDocument/2006/relationships/tags" Target="../tags/tag8003.xml"/><Relationship Id="rId45" Type="http://schemas.openxmlformats.org/officeDocument/2006/relationships/tags" Target="../tags/tag8002.xml"/><Relationship Id="rId44" Type="http://schemas.openxmlformats.org/officeDocument/2006/relationships/tags" Target="../tags/tag8001.xml"/><Relationship Id="rId43" Type="http://schemas.openxmlformats.org/officeDocument/2006/relationships/tags" Target="../tags/tag8000.xml"/><Relationship Id="rId42" Type="http://schemas.openxmlformats.org/officeDocument/2006/relationships/tags" Target="../tags/tag7999.xml"/><Relationship Id="rId41" Type="http://schemas.openxmlformats.org/officeDocument/2006/relationships/tags" Target="../tags/tag7998.xml"/><Relationship Id="rId40" Type="http://schemas.openxmlformats.org/officeDocument/2006/relationships/tags" Target="../tags/tag7997.xml"/><Relationship Id="rId4" Type="http://schemas.openxmlformats.org/officeDocument/2006/relationships/tags" Target="../tags/tag7961.xml"/><Relationship Id="rId39" Type="http://schemas.openxmlformats.org/officeDocument/2006/relationships/tags" Target="../tags/tag7996.xml"/><Relationship Id="rId38" Type="http://schemas.openxmlformats.org/officeDocument/2006/relationships/tags" Target="../tags/tag7995.xml"/><Relationship Id="rId37" Type="http://schemas.openxmlformats.org/officeDocument/2006/relationships/tags" Target="../tags/tag7994.xml"/><Relationship Id="rId36" Type="http://schemas.openxmlformats.org/officeDocument/2006/relationships/tags" Target="../tags/tag7993.xml"/><Relationship Id="rId35" Type="http://schemas.openxmlformats.org/officeDocument/2006/relationships/tags" Target="../tags/tag7992.xml"/><Relationship Id="rId34" Type="http://schemas.openxmlformats.org/officeDocument/2006/relationships/tags" Target="../tags/tag7991.xml"/><Relationship Id="rId33" Type="http://schemas.openxmlformats.org/officeDocument/2006/relationships/tags" Target="../tags/tag7990.xml"/><Relationship Id="rId32" Type="http://schemas.openxmlformats.org/officeDocument/2006/relationships/tags" Target="../tags/tag7989.xml"/><Relationship Id="rId31" Type="http://schemas.openxmlformats.org/officeDocument/2006/relationships/tags" Target="../tags/tag7988.xml"/><Relationship Id="rId30" Type="http://schemas.openxmlformats.org/officeDocument/2006/relationships/tags" Target="../tags/tag7987.xml"/><Relationship Id="rId3" Type="http://schemas.openxmlformats.org/officeDocument/2006/relationships/tags" Target="../tags/tag7960.xml"/><Relationship Id="rId29" Type="http://schemas.openxmlformats.org/officeDocument/2006/relationships/tags" Target="../tags/tag7986.xml"/><Relationship Id="rId28" Type="http://schemas.openxmlformats.org/officeDocument/2006/relationships/tags" Target="../tags/tag7985.xml"/><Relationship Id="rId27" Type="http://schemas.openxmlformats.org/officeDocument/2006/relationships/tags" Target="../tags/tag7984.xml"/><Relationship Id="rId26" Type="http://schemas.openxmlformats.org/officeDocument/2006/relationships/tags" Target="../tags/tag7983.xml"/><Relationship Id="rId25" Type="http://schemas.openxmlformats.org/officeDocument/2006/relationships/tags" Target="../tags/tag7982.xml"/><Relationship Id="rId24" Type="http://schemas.openxmlformats.org/officeDocument/2006/relationships/tags" Target="../tags/tag7981.xml"/><Relationship Id="rId23" Type="http://schemas.openxmlformats.org/officeDocument/2006/relationships/tags" Target="../tags/tag7980.xml"/><Relationship Id="rId22" Type="http://schemas.openxmlformats.org/officeDocument/2006/relationships/tags" Target="../tags/tag7979.xml"/><Relationship Id="rId21" Type="http://schemas.openxmlformats.org/officeDocument/2006/relationships/tags" Target="../tags/tag7978.xml"/><Relationship Id="rId20" Type="http://schemas.openxmlformats.org/officeDocument/2006/relationships/tags" Target="../tags/tag7977.xml"/><Relationship Id="rId2" Type="http://schemas.openxmlformats.org/officeDocument/2006/relationships/tags" Target="../tags/tag7959.xml"/><Relationship Id="rId19" Type="http://schemas.openxmlformats.org/officeDocument/2006/relationships/tags" Target="../tags/tag7976.xml"/><Relationship Id="rId18" Type="http://schemas.openxmlformats.org/officeDocument/2006/relationships/tags" Target="../tags/tag7975.xml"/><Relationship Id="rId17" Type="http://schemas.openxmlformats.org/officeDocument/2006/relationships/tags" Target="../tags/tag7974.xml"/><Relationship Id="rId16" Type="http://schemas.openxmlformats.org/officeDocument/2006/relationships/tags" Target="../tags/tag7973.xml"/><Relationship Id="rId15" Type="http://schemas.openxmlformats.org/officeDocument/2006/relationships/tags" Target="../tags/tag7972.xml"/><Relationship Id="rId14" Type="http://schemas.openxmlformats.org/officeDocument/2006/relationships/tags" Target="../tags/tag7971.xml"/><Relationship Id="rId13" Type="http://schemas.openxmlformats.org/officeDocument/2006/relationships/tags" Target="../tags/tag7970.xml"/><Relationship Id="rId12" Type="http://schemas.openxmlformats.org/officeDocument/2006/relationships/tags" Target="../tags/tag7969.xml"/><Relationship Id="rId11" Type="http://schemas.openxmlformats.org/officeDocument/2006/relationships/tags" Target="../tags/tag7968.xml"/><Relationship Id="rId10" Type="http://schemas.openxmlformats.org/officeDocument/2006/relationships/tags" Target="../tags/tag7967.xml"/><Relationship Id="rId1" Type="http://schemas.openxmlformats.org/officeDocument/2006/relationships/slideMaster" Target="../slideMasters/slideMaster9.xml"/></Relationships>
</file>

<file path=ppt/slideLayouts/_rels/slideLayout18.xml.rels><?xml version="1.0" encoding="UTF-8" standalone="yes"?>
<Relationships xmlns="http://schemas.openxmlformats.org/package/2006/relationships"><Relationship Id="rId9" Type="http://schemas.openxmlformats.org/officeDocument/2006/relationships/tags" Target="../tags/tag805.xml"/><Relationship Id="rId8" Type="http://schemas.openxmlformats.org/officeDocument/2006/relationships/tags" Target="../tags/tag804.xml"/><Relationship Id="rId7" Type="http://schemas.openxmlformats.org/officeDocument/2006/relationships/tags" Target="../tags/tag803.xml"/><Relationship Id="rId6" Type="http://schemas.openxmlformats.org/officeDocument/2006/relationships/tags" Target="../tags/tag802.xml"/><Relationship Id="rId59" Type="http://schemas.openxmlformats.org/officeDocument/2006/relationships/tags" Target="../tags/tag855.xml"/><Relationship Id="rId58" Type="http://schemas.openxmlformats.org/officeDocument/2006/relationships/tags" Target="../tags/tag854.xml"/><Relationship Id="rId57" Type="http://schemas.openxmlformats.org/officeDocument/2006/relationships/tags" Target="../tags/tag853.xml"/><Relationship Id="rId56" Type="http://schemas.openxmlformats.org/officeDocument/2006/relationships/tags" Target="../tags/tag852.xml"/><Relationship Id="rId55" Type="http://schemas.openxmlformats.org/officeDocument/2006/relationships/tags" Target="../tags/tag851.xml"/><Relationship Id="rId54" Type="http://schemas.openxmlformats.org/officeDocument/2006/relationships/tags" Target="../tags/tag850.xml"/><Relationship Id="rId53" Type="http://schemas.openxmlformats.org/officeDocument/2006/relationships/tags" Target="../tags/tag849.xml"/><Relationship Id="rId52" Type="http://schemas.openxmlformats.org/officeDocument/2006/relationships/tags" Target="../tags/tag848.xml"/><Relationship Id="rId51" Type="http://schemas.openxmlformats.org/officeDocument/2006/relationships/tags" Target="../tags/tag847.xml"/><Relationship Id="rId50" Type="http://schemas.openxmlformats.org/officeDocument/2006/relationships/tags" Target="../tags/tag846.xml"/><Relationship Id="rId5" Type="http://schemas.openxmlformats.org/officeDocument/2006/relationships/tags" Target="../tags/tag801.xml"/><Relationship Id="rId49" Type="http://schemas.openxmlformats.org/officeDocument/2006/relationships/tags" Target="../tags/tag845.xml"/><Relationship Id="rId48" Type="http://schemas.openxmlformats.org/officeDocument/2006/relationships/tags" Target="../tags/tag844.xml"/><Relationship Id="rId47" Type="http://schemas.openxmlformats.org/officeDocument/2006/relationships/tags" Target="../tags/tag843.xml"/><Relationship Id="rId46" Type="http://schemas.openxmlformats.org/officeDocument/2006/relationships/tags" Target="../tags/tag842.xml"/><Relationship Id="rId45" Type="http://schemas.openxmlformats.org/officeDocument/2006/relationships/tags" Target="../tags/tag841.xml"/><Relationship Id="rId44" Type="http://schemas.openxmlformats.org/officeDocument/2006/relationships/tags" Target="../tags/tag840.xml"/><Relationship Id="rId43" Type="http://schemas.openxmlformats.org/officeDocument/2006/relationships/tags" Target="../tags/tag839.xml"/><Relationship Id="rId42" Type="http://schemas.openxmlformats.org/officeDocument/2006/relationships/tags" Target="../tags/tag838.xml"/><Relationship Id="rId41" Type="http://schemas.openxmlformats.org/officeDocument/2006/relationships/tags" Target="../tags/tag837.xml"/><Relationship Id="rId40" Type="http://schemas.openxmlformats.org/officeDocument/2006/relationships/tags" Target="../tags/tag836.xml"/><Relationship Id="rId4" Type="http://schemas.openxmlformats.org/officeDocument/2006/relationships/tags" Target="../tags/tag800.xml"/><Relationship Id="rId39" Type="http://schemas.openxmlformats.org/officeDocument/2006/relationships/tags" Target="../tags/tag835.xml"/><Relationship Id="rId38" Type="http://schemas.openxmlformats.org/officeDocument/2006/relationships/tags" Target="../tags/tag834.xml"/><Relationship Id="rId37" Type="http://schemas.openxmlformats.org/officeDocument/2006/relationships/tags" Target="../tags/tag833.xml"/><Relationship Id="rId36" Type="http://schemas.openxmlformats.org/officeDocument/2006/relationships/tags" Target="../tags/tag832.xml"/><Relationship Id="rId35" Type="http://schemas.openxmlformats.org/officeDocument/2006/relationships/tags" Target="../tags/tag831.xml"/><Relationship Id="rId34" Type="http://schemas.openxmlformats.org/officeDocument/2006/relationships/tags" Target="../tags/tag830.xml"/><Relationship Id="rId33" Type="http://schemas.openxmlformats.org/officeDocument/2006/relationships/tags" Target="../tags/tag829.xml"/><Relationship Id="rId32" Type="http://schemas.openxmlformats.org/officeDocument/2006/relationships/tags" Target="../tags/tag828.xml"/><Relationship Id="rId31" Type="http://schemas.openxmlformats.org/officeDocument/2006/relationships/tags" Target="../tags/tag827.xml"/><Relationship Id="rId30" Type="http://schemas.openxmlformats.org/officeDocument/2006/relationships/tags" Target="../tags/tag826.xml"/><Relationship Id="rId3" Type="http://schemas.openxmlformats.org/officeDocument/2006/relationships/tags" Target="../tags/tag799.xml"/><Relationship Id="rId29" Type="http://schemas.openxmlformats.org/officeDocument/2006/relationships/tags" Target="../tags/tag825.xml"/><Relationship Id="rId28" Type="http://schemas.openxmlformats.org/officeDocument/2006/relationships/tags" Target="../tags/tag824.xml"/><Relationship Id="rId27" Type="http://schemas.openxmlformats.org/officeDocument/2006/relationships/tags" Target="../tags/tag823.xml"/><Relationship Id="rId26" Type="http://schemas.openxmlformats.org/officeDocument/2006/relationships/tags" Target="../tags/tag822.xml"/><Relationship Id="rId25" Type="http://schemas.openxmlformats.org/officeDocument/2006/relationships/tags" Target="../tags/tag821.xml"/><Relationship Id="rId24" Type="http://schemas.openxmlformats.org/officeDocument/2006/relationships/tags" Target="../tags/tag820.xml"/><Relationship Id="rId23" Type="http://schemas.openxmlformats.org/officeDocument/2006/relationships/tags" Target="../tags/tag819.xml"/><Relationship Id="rId22" Type="http://schemas.openxmlformats.org/officeDocument/2006/relationships/tags" Target="../tags/tag818.xml"/><Relationship Id="rId21" Type="http://schemas.openxmlformats.org/officeDocument/2006/relationships/tags" Target="../tags/tag817.xml"/><Relationship Id="rId20" Type="http://schemas.openxmlformats.org/officeDocument/2006/relationships/tags" Target="../tags/tag816.xml"/><Relationship Id="rId2" Type="http://schemas.openxmlformats.org/officeDocument/2006/relationships/tags" Target="../tags/tag798.xml"/><Relationship Id="rId19" Type="http://schemas.openxmlformats.org/officeDocument/2006/relationships/tags" Target="../tags/tag815.xml"/><Relationship Id="rId18" Type="http://schemas.openxmlformats.org/officeDocument/2006/relationships/tags" Target="../tags/tag814.xml"/><Relationship Id="rId17" Type="http://schemas.openxmlformats.org/officeDocument/2006/relationships/tags" Target="../tags/tag813.xml"/><Relationship Id="rId16" Type="http://schemas.openxmlformats.org/officeDocument/2006/relationships/tags" Target="../tags/tag812.xml"/><Relationship Id="rId15" Type="http://schemas.openxmlformats.org/officeDocument/2006/relationships/tags" Target="../tags/tag811.xml"/><Relationship Id="rId14" Type="http://schemas.openxmlformats.org/officeDocument/2006/relationships/tags" Target="../tags/tag810.xml"/><Relationship Id="rId13" Type="http://schemas.openxmlformats.org/officeDocument/2006/relationships/tags" Target="../tags/tag809.xml"/><Relationship Id="rId12" Type="http://schemas.openxmlformats.org/officeDocument/2006/relationships/tags" Target="../tags/tag808.xml"/><Relationship Id="rId11" Type="http://schemas.openxmlformats.org/officeDocument/2006/relationships/tags" Target="../tags/tag807.xml"/><Relationship Id="rId10" Type="http://schemas.openxmlformats.org/officeDocument/2006/relationships/tags" Target="../tags/tag806.xml"/><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9" Type="http://schemas.openxmlformats.org/officeDocument/2006/relationships/tags" Target="../tags/tag8024.xml"/><Relationship Id="rId8" Type="http://schemas.openxmlformats.org/officeDocument/2006/relationships/tags" Target="../tags/tag8023.xml"/><Relationship Id="rId7" Type="http://schemas.openxmlformats.org/officeDocument/2006/relationships/tags" Target="../tags/tag8022.xml"/><Relationship Id="rId6" Type="http://schemas.openxmlformats.org/officeDocument/2006/relationships/tags" Target="../tags/tag8021.xml"/><Relationship Id="rId58" Type="http://schemas.openxmlformats.org/officeDocument/2006/relationships/tags" Target="../tags/tag8073.xml"/><Relationship Id="rId57" Type="http://schemas.openxmlformats.org/officeDocument/2006/relationships/tags" Target="../tags/tag8072.xml"/><Relationship Id="rId56" Type="http://schemas.openxmlformats.org/officeDocument/2006/relationships/tags" Target="../tags/tag8071.xml"/><Relationship Id="rId55" Type="http://schemas.openxmlformats.org/officeDocument/2006/relationships/tags" Target="../tags/tag8070.xml"/><Relationship Id="rId54" Type="http://schemas.openxmlformats.org/officeDocument/2006/relationships/tags" Target="../tags/tag8069.xml"/><Relationship Id="rId53" Type="http://schemas.openxmlformats.org/officeDocument/2006/relationships/tags" Target="../tags/tag8068.xml"/><Relationship Id="rId52" Type="http://schemas.openxmlformats.org/officeDocument/2006/relationships/tags" Target="../tags/tag8067.xml"/><Relationship Id="rId51" Type="http://schemas.openxmlformats.org/officeDocument/2006/relationships/tags" Target="../tags/tag8066.xml"/><Relationship Id="rId50" Type="http://schemas.openxmlformats.org/officeDocument/2006/relationships/tags" Target="../tags/tag8065.xml"/><Relationship Id="rId5" Type="http://schemas.openxmlformats.org/officeDocument/2006/relationships/tags" Target="../tags/tag8020.xml"/><Relationship Id="rId49" Type="http://schemas.openxmlformats.org/officeDocument/2006/relationships/tags" Target="../tags/tag8064.xml"/><Relationship Id="rId48" Type="http://schemas.openxmlformats.org/officeDocument/2006/relationships/tags" Target="../tags/tag8063.xml"/><Relationship Id="rId47" Type="http://schemas.openxmlformats.org/officeDocument/2006/relationships/tags" Target="../tags/tag8062.xml"/><Relationship Id="rId46" Type="http://schemas.openxmlformats.org/officeDocument/2006/relationships/tags" Target="../tags/tag8061.xml"/><Relationship Id="rId45" Type="http://schemas.openxmlformats.org/officeDocument/2006/relationships/tags" Target="../tags/tag8060.xml"/><Relationship Id="rId44" Type="http://schemas.openxmlformats.org/officeDocument/2006/relationships/tags" Target="../tags/tag8059.xml"/><Relationship Id="rId43" Type="http://schemas.openxmlformats.org/officeDocument/2006/relationships/tags" Target="../tags/tag8058.xml"/><Relationship Id="rId42" Type="http://schemas.openxmlformats.org/officeDocument/2006/relationships/tags" Target="../tags/tag8057.xml"/><Relationship Id="rId41" Type="http://schemas.openxmlformats.org/officeDocument/2006/relationships/tags" Target="../tags/tag8056.xml"/><Relationship Id="rId40" Type="http://schemas.openxmlformats.org/officeDocument/2006/relationships/tags" Target="../tags/tag8055.xml"/><Relationship Id="rId4" Type="http://schemas.openxmlformats.org/officeDocument/2006/relationships/tags" Target="../tags/tag8019.xml"/><Relationship Id="rId39" Type="http://schemas.openxmlformats.org/officeDocument/2006/relationships/tags" Target="../tags/tag8054.xml"/><Relationship Id="rId38" Type="http://schemas.openxmlformats.org/officeDocument/2006/relationships/tags" Target="../tags/tag8053.xml"/><Relationship Id="rId37" Type="http://schemas.openxmlformats.org/officeDocument/2006/relationships/tags" Target="../tags/tag8052.xml"/><Relationship Id="rId36" Type="http://schemas.openxmlformats.org/officeDocument/2006/relationships/tags" Target="../tags/tag8051.xml"/><Relationship Id="rId35" Type="http://schemas.openxmlformats.org/officeDocument/2006/relationships/tags" Target="../tags/tag8050.xml"/><Relationship Id="rId34" Type="http://schemas.openxmlformats.org/officeDocument/2006/relationships/tags" Target="../tags/tag8049.xml"/><Relationship Id="rId33" Type="http://schemas.openxmlformats.org/officeDocument/2006/relationships/tags" Target="../tags/tag8048.xml"/><Relationship Id="rId32" Type="http://schemas.openxmlformats.org/officeDocument/2006/relationships/tags" Target="../tags/tag8047.xml"/><Relationship Id="rId31" Type="http://schemas.openxmlformats.org/officeDocument/2006/relationships/tags" Target="../tags/tag8046.xml"/><Relationship Id="rId30" Type="http://schemas.openxmlformats.org/officeDocument/2006/relationships/tags" Target="../tags/tag8045.xml"/><Relationship Id="rId3" Type="http://schemas.openxmlformats.org/officeDocument/2006/relationships/tags" Target="../tags/tag8018.xml"/><Relationship Id="rId29" Type="http://schemas.openxmlformats.org/officeDocument/2006/relationships/tags" Target="../tags/tag8044.xml"/><Relationship Id="rId28" Type="http://schemas.openxmlformats.org/officeDocument/2006/relationships/tags" Target="../tags/tag8043.xml"/><Relationship Id="rId27" Type="http://schemas.openxmlformats.org/officeDocument/2006/relationships/tags" Target="../tags/tag8042.xml"/><Relationship Id="rId26" Type="http://schemas.openxmlformats.org/officeDocument/2006/relationships/tags" Target="../tags/tag8041.xml"/><Relationship Id="rId25" Type="http://schemas.openxmlformats.org/officeDocument/2006/relationships/tags" Target="../tags/tag8040.xml"/><Relationship Id="rId24" Type="http://schemas.openxmlformats.org/officeDocument/2006/relationships/tags" Target="../tags/tag8039.xml"/><Relationship Id="rId23" Type="http://schemas.openxmlformats.org/officeDocument/2006/relationships/tags" Target="../tags/tag8038.xml"/><Relationship Id="rId22" Type="http://schemas.openxmlformats.org/officeDocument/2006/relationships/tags" Target="../tags/tag8037.xml"/><Relationship Id="rId21" Type="http://schemas.openxmlformats.org/officeDocument/2006/relationships/tags" Target="../tags/tag8036.xml"/><Relationship Id="rId20" Type="http://schemas.openxmlformats.org/officeDocument/2006/relationships/tags" Target="../tags/tag8035.xml"/><Relationship Id="rId2" Type="http://schemas.openxmlformats.org/officeDocument/2006/relationships/tags" Target="../tags/tag8017.xml"/><Relationship Id="rId19" Type="http://schemas.openxmlformats.org/officeDocument/2006/relationships/tags" Target="../tags/tag8034.xml"/><Relationship Id="rId18" Type="http://schemas.openxmlformats.org/officeDocument/2006/relationships/tags" Target="../tags/tag8033.xml"/><Relationship Id="rId17" Type="http://schemas.openxmlformats.org/officeDocument/2006/relationships/tags" Target="../tags/tag8032.xml"/><Relationship Id="rId16" Type="http://schemas.openxmlformats.org/officeDocument/2006/relationships/tags" Target="../tags/tag8031.xml"/><Relationship Id="rId15" Type="http://schemas.openxmlformats.org/officeDocument/2006/relationships/tags" Target="../tags/tag8030.xml"/><Relationship Id="rId14" Type="http://schemas.openxmlformats.org/officeDocument/2006/relationships/tags" Target="../tags/tag8029.xml"/><Relationship Id="rId13" Type="http://schemas.openxmlformats.org/officeDocument/2006/relationships/tags" Target="../tags/tag8028.xml"/><Relationship Id="rId12" Type="http://schemas.openxmlformats.org/officeDocument/2006/relationships/tags" Target="../tags/tag8027.xml"/><Relationship Id="rId11" Type="http://schemas.openxmlformats.org/officeDocument/2006/relationships/tags" Target="../tags/tag8026.xml"/><Relationship Id="rId10" Type="http://schemas.openxmlformats.org/officeDocument/2006/relationships/tags" Target="../tags/tag8025.xml"/><Relationship Id="rId1" Type="http://schemas.openxmlformats.org/officeDocument/2006/relationships/slideMaster" Target="../slideMasters/slideMaster9.xml"/></Relationships>
</file>

<file path=ppt/slideLayouts/_rels/slideLayout181.xml.rels><?xml version="1.0" encoding="UTF-8" standalone="yes"?>
<Relationships xmlns="http://schemas.openxmlformats.org/package/2006/relationships"><Relationship Id="rId9" Type="http://schemas.openxmlformats.org/officeDocument/2006/relationships/tags" Target="../tags/tag8081.xml"/><Relationship Id="rId8" Type="http://schemas.openxmlformats.org/officeDocument/2006/relationships/tags" Target="../tags/tag8080.xml"/><Relationship Id="rId7" Type="http://schemas.openxmlformats.org/officeDocument/2006/relationships/tags" Target="../tags/tag8079.xml"/><Relationship Id="rId61" Type="http://schemas.openxmlformats.org/officeDocument/2006/relationships/tags" Target="../tags/tag8133.xml"/><Relationship Id="rId60" Type="http://schemas.openxmlformats.org/officeDocument/2006/relationships/tags" Target="../tags/tag8132.xml"/><Relationship Id="rId6" Type="http://schemas.openxmlformats.org/officeDocument/2006/relationships/tags" Target="../tags/tag8078.xml"/><Relationship Id="rId59" Type="http://schemas.openxmlformats.org/officeDocument/2006/relationships/tags" Target="../tags/tag8131.xml"/><Relationship Id="rId58" Type="http://schemas.openxmlformats.org/officeDocument/2006/relationships/tags" Target="../tags/tag8130.xml"/><Relationship Id="rId57" Type="http://schemas.openxmlformats.org/officeDocument/2006/relationships/tags" Target="../tags/tag8129.xml"/><Relationship Id="rId56" Type="http://schemas.openxmlformats.org/officeDocument/2006/relationships/tags" Target="../tags/tag8128.xml"/><Relationship Id="rId55" Type="http://schemas.openxmlformats.org/officeDocument/2006/relationships/tags" Target="../tags/tag8127.xml"/><Relationship Id="rId54" Type="http://schemas.openxmlformats.org/officeDocument/2006/relationships/tags" Target="../tags/tag8126.xml"/><Relationship Id="rId53" Type="http://schemas.openxmlformats.org/officeDocument/2006/relationships/tags" Target="../tags/tag8125.xml"/><Relationship Id="rId52" Type="http://schemas.openxmlformats.org/officeDocument/2006/relationships/tags" Target="../tags/tag8124.xml"/><Relationship Id="rId51" Type="http://schemas.openxmlformats.org/officeDocument/2006/relationships/tags" Target="../tags/tag8123.xml"/><Relationship Id="rId50" Type="http://schemas.openxmlformats.org/officeDocument/2006/relationships/tags" Target="../tags/tag8122.xml"/><Relationship Id="rId5" Type="http://schemas.openxmlformats.org/officeDocument/2006/relationships/tags" Target="../tags/tag8077.xml"/><Relationship Id="rId49" Type="http://schemas.openxmlformats.org/officeDocument/2006/relationships/tags" Target="../tags/tag8121.xml"/><Relationship Id="rId48" Type="http://schemas.openxmlformats.org/officeDocument/2006/relationships/tags" Target="../tags/tag8120.xml"/><Relationship Id="rId47" Type="http://schemas.openxmlformats.org/officeDocument/2006/relationships/tags" Target="../tags/tag8119.xml"/><Relationship Id="rId46" Type="http://schemas.openxmlformats.org/officeDocument/2006/relationships/tags" Target="../tags/tag8118.xml"/><Relationship Id="rId45" Type="http://schemas.openxmlformats.org/officeDocument/2006/relationships/tags" Target="../tags/tag8117.xml"/><Relationship Id="rId44" Type="http://schemas.openxmlformats.org/officeDocument/2006/relationships/tags" Target="../tags/tag8116.xml"/><Relationship Id="rId43" Type="http://schemas.openxmlformats.org/officeDocument/2006/relationships/tags" Target="../tags/tag8115.xml"/><Relationship Id="rId42" Type="http://schemas.openxmlformats.org/officeDocument/2006/relationships/tags" Target="../tags/tag8114.xml"/><Relationship Id="rId41" Type="http://schemas.openxmlformats.org/officeDocument/2006/relationships/tags" Target="../tags/tag8113.xml"/><Relationship Id="rId40" Type="http://schemas.openxmlformats.org/officeDocument/2006/relationships/tags" Target="../tags/tag8112.xml"/><Relationship Id="rId4" Type="http://schemas.openxmlformats.org/officeDocument/2006/relationships/tags" Target="../tags/tag8076.xml"/><Relationship Id="rId39" Type="http://schemas.openxmlformats.org/officeDocument/2006/relationships/tags" Target="../tags/tag8111.xml"/><Relationship Id="rId38" Type="http://schemas.openxmlformats.org/officeDocument/2006/relationships/tags" Target="../tags/tag8110.xml"/><Relationship Id="rId37" Type="http://schemas.openxmlformats.org/officeDocument/2006/relationships/tags" Target="../tags/tag8109.xml"/><Relationship Id="rId36" Type="http://schemas.openxmlformats.org/officeDocument/2006/relationships/tags" Target="../tags/tag8108.xml"/><Relationship Id="rId35" Type="http://schemas.openxmlformats.org/officeDocument/2006/relationships/tags" Target="../tags/tag8107.xml"/><Relationship Id="rId34" Type="http://schemas.openxmlformats.org/officeDocument/2006/relationships/tags" Target="../tags/tag8106.xml"/><Relationship Id="rId33" Type="http://schemas.openxmlformats.org/officeDocument/2006/relationships/tags" Target="../tags/tag8105.xml"/><Relationship Id="rId32" Type="http://schemas.openxmlformats.org/officeDocument/2006/relationships/tags" Target="../tags/tag8104.xml"/><Relationship Id="rId31" Type="http://schemas.openxmlformats.org/officeDocument/2006/relationships/tags" Target="../tags/tag8103.xml"/><Relationship Id="rId30" Type="http://schemas.openxmlformats.org/officeDocument/2006/relationships/tags" Target="../tags/tag8102.xml"/><Relationship Id="rId3" Type="http://schemas.openxmlformats.org/officeDocument/2006/relationships/tags" Target="../tags/tag8075.xml"/><Relationship Id="rId29" Type="http://schemas.openxmlformats.org/officeDocument/2006/relationships/tags" Target="../tags/tag8101.xml"/><Relationship Id="rId28" Type="http://schemas.openxmlformats.org/officeDocument/2006/relationships/tags" Target="../tags/tag8100.xml"/><Relationship Id="rId27" Type="http://schemas.openxmlformats.org/officeDocument/2006/relationships/tags" Target="../tags/tag8099.xml"/><Relationship Id="rId26" Type="http://schemas.openxmlformats.org/officeDocument/2006/relationships/tags" Target="../tags/tag8098.xml"/><Relationship Id="rId25" Type="http://schemas.openxmlformats.org/officeDocument/2006/relationships/tags" Target="../tags/tag8097.xml"/><Relationship Id="rId24" Type="http://schemas.openxmlformats.org/officeDocument/2006/relationships/tags" Target="../tags/tag8096.xml"/><Relationship Id="rId23" Type="http://schemas.openxmlformats.org/officeDocument/2006/relationships/tags" Target="../tags/tag8095.xml"/><Relationship Id="rId22" Type="http://schemas.openxmlformats.org/officeDocument/2006/relationships/tags" Target="../tags/tag8094.xml"/><Relationship Id="rId21" Type="http://schemas.openxmlformats.org/officeDocument/2006/relationships/tags" Target="../tags/tag8093.xml"/><Relationship Id="rId20" Type="http://schemas.openxmlformats.org/officeDocument/2006/relationships/tags" Target="../tags/tag8092.xml"/><Relationship Id="rId2" Type="http://schemas.openxmlformats.org/officeDocument/2006/relationships/tags" Target="../tags/tag8074.xml"/><Relationship Id="rId19" Type="http://schemas.openxmlformats.org/officeDocument/2006/relationships/tags" Target="../tags/tag8091.xml"/><Relationship Id="rId18" Type="http://schemas.openxmlformats.org/officeDocument/2006/relationships/tags" Target="../tags/tag8090.xml"/><Relationship Id="rId17" Type="http://schemas.openxmlformats.org/officeDocument/2006/relationships/tags" Target="../tags/tag8089.xml"/><Relationship Id="rId16" Type="http://schemas.openxmlformats.org/officeDocument/2006/relationships/tags" Target="../tags/tag8088.xml"/><Relationship Id="rId15" Type="http://schemas.openxmlformats.org/officeDocument/2006/relationships/tags" Target="../tags/tag8087.xml"/><Relationship Id="rId14" Type="http://schemas.openxmlformats.org/officeDocument/2006/relationships/tags" Target="../tags/tag8086.xml"/><Relationship Id="rId13" Type="http://schemas.openxmlformats.org/officeDocument/2006/relationships/tags" Target="../tags/tag8085.xml"/><Relationship Id="rId12" Type="http://schemas.openxmlformats.org/officeDocument/2006/relationships/tags" Target="../tags/tag8084.xml"/><Relationship Id="rId11" Type="http://schemas.openxmlformats.org/officeDocument/2006/relationships/tags" Target="../tags/tag8083.xml"/><Relationship Id="rId10" Type="http://schemas.openxmlformats.org/officeDocument/2006/relationships/tags" Target="../tags/tag8082.xml"/><Relationship Id="rId1" Type="http://schemas.openxmlformats.org/officeDocument/2006/relationships/slideMaster" Target="../slideMasters/slideMaster9.xml"/></Relationships>
</file>

<file path=ppt/slideLayouts/_rels/slideLayout182.xml.rels><?xml version="1.0" encoding="UTF-8" standalone="yes"?>
<Relationships xmlns="http://schemas.openxmlformats.org/package/2006/relationships"><Relationship Id="rId9" Type="http://schemas.openxmlformats.org/officeDocument/2006/relationships/tags" Target="../tags/tag8141.xml"/><Relationship Id="rId8" Type="http://schemas.openxmlformats.org/officeDocument/2006/relationships/tags" Target="../tags/tag8140.xml"/><Relationship Id="rId7" Type="http://schemas.openxmlformats.org/officeDocument/2006/relationships/tags" Target="../tags/tag8139.xml"/><Relationship Id="rId6" Type="http://schemas.openxmlformats.org/officeDocument/2006/relationships/tags" Target="../tags/tag8138.xml"/><Relationship Id="rId59" Type="http://schemas.openxmlformats.org/officeDocument/2006/relationships/tags" Target="../tags/tag8191.xml"/><Relationship Id="rId58" Type="http://schemas.openxmlformats.org/officeDocument/2006/relationships/tags" Target="../tags/tag8190.xml"/><Relationship Id="rId57" Type="http://schemas.openxmlformats.org/officeDocument/2006/relationships/tags" Target="../tags/tag8189.xml"/><Relationship Id="rId56" Type="http://schemas.openxmlformats.org/officeDocument/2006/relationships/tags" Target="../tags/tag8188.xml"/><Relationship Id="rId55" Type="http://schemas.openxmlformats.org/officeDocument/2006/relationships/tags" Target="../tags/tag8187.xml"/><Relationship Id="rId54" Type="http://schemas.openxmlformats.org/officeDocument/2006/relationships/tags" Target="../tags/tag8186.xml"/><Relationship Id="rId53" Type="http://schemas.openxmlformats.org/officeDocument/2006/relationships/tags" Target="../tags/tag8185.xml"/><Relationship Id="rId52" Type="http://schemas.openxmlformats.org/officeDocument/2006/relationships/tags" Target="../tags/tag8184.xml"/><Relationship Id="rId51" Type="http://schemas.openxmlformats.org/officeDocument/2006/relationships/tags" Target="../tags/tag8183.xml"/><Relationship Id="rId50" Type="http://schemas.openxmlformats.org/officeDocument/2006/relationships/tags" Target="../tags/tag8182.xml"/><Relationship Id="rId5" Type="http://schemas.openxmlformats.org/officeDocument/2006/relationships/tags" Target="../tags/tag8137.xml"/><Relationship Id="rId49" Type="http://schemas.openxmlformats.org/officeDocument/2006/relationships/tags" Target="../tags/tag8181.xml"/><Relationship Id="rId48" Type="http://schemas.openxmlformats.org/officeDocument/2006/relationships/tags" Target="../tags/tag8180.xml"/><Relationship Id="rId47" Type="http://schemas.openxmlformats.org/officeDocument/2006/relationships/tags" Target="../tags/tag8179.xml"/><Relationship Id="rId46" Type="http://schemas.openxmlformats.org/officeDocument/2006/relationships/tags" Target="../tags/tag8178.xml"/><Relationship Id="rId45" Type="http://schemas.openxmlformats.org/officeDocument/2006/relationships/tags" Target="../tags/tag8177.xml"/><Relationship Id="rId44" Type="http://schemas.openxmlformats.org/officeDocument/2006/relationships/tags" Target="../tags/tag8176.xml"/><Relationship Id="rId43" Type="http://schemas.openxmlformats.org/officeDocument/2006/relationships/tags" Target="../tags/tag8175.xml"/><Relationship Id="rId42" Type="http://schemas.openxmlformats.org/officeDocument/2006/relationships/tags" Target="../tags/tag8174.xml"/><Relationship Id="rId41" Type="http://schemas.openxmlformats.org/officeDocument/2006/relationships/tags" Target="../tags/tag8173.xml"/><Relationship Id="rId40" Type="http://schemas.openxmlformats.org/officeDocument/2006/relationships/tags" Target="../tags/tag8172.xml"/><Relationship Id="rId4" Type="http://schemas.openxmlformats.org/officeDocument/2006/relationships/tags" Target="../tags/tag8136.xml"/><Relationship Id="rId39" Type="http://schemas.openxmlformats.org/officeDocument/2006/relationships/tags" Target="../tags/tag8171.xml"/><Relationship Id="rId38" Type="http://schemas.openxmlformats.org/officeDocument/2006/relationships/tags" Target="../tags/tag8170.xml"/><Relationship Id="rId37" Type="http://schemas.openxmlformats.org/officeDocument/2006/relationships/tags" Target="../tags/tag8169.xml"/><Relationship Id="rId36" Type="http://schemas.openxmlformats.org/officeDocument/2006/relationships/tags" Target="../tags/tag8168.xml"/><Relationship Id="rId35" Type="http://schemas.openxmlformats.org/officeDocument/2006/relationships/tags" Target="../tags/tag8167.xml"/><Relationship Id="rId34" Type="http://schemas.openxmlformats.org/officeDocument/2006/relationships/tags" Target="../tags/tag8166.xml"/><Relationship Id="rId33" Type="http://schemas.openxmlformats.org/officeDocument/2006/relationships/tags" Target="../tags/tag8165.xml"/><Relationship Id="rId32" Type="http://schemas.openxmlformats.org/officeDocument/2006/relationships/tags" Target="../tags/tag8164.xml"/><Relationship Id="rId31" Type="http://schemas.openxmlformats.org/officeDocument/2006/relationships/tags" Target="../tags/tag8163.xml"/><Relationship Id="rId30" Type="http://schemas.openxmlformats.org/officeDocument/2006/relationships/tags" Target="../tags/tag8162.xml"/><Relationship Id="rId3" Type="http://schemas.openxmlformats.org/officeDocument/2006/relationships/tags" Target="../tags/tag8135.xml"/><Relationship Id="rId29" Type="http://schemas.openxmlformats.org/officeDocument/2006/relationships/tags" Target="../tags/tag8161.xml"/><Relationship Id="rId28" Type="http://schemas.openxmlformats.org/officeDocument/2006/relationships/tags" Target="../tags/tag8160.xml"/><Relationship Id="rId27" Type="http://schemas.openxmlformats.org/officeDocument/2006/relationships/tags" Target="../tags/tag8159.xml"/><Relationship Id="rId26" Type="http://schemas.openxmlformats.org/officeDocument/2006/relationships/tags" Target="../tags/tag8158.xml"/><Relationship Id="rId25" Type="http://schemas.openxmlformats.org/officeDocument/2006/relationships/tags" Target="../tags/tag8157.xml"/><Relationship Id="rId24" Type="http://schemas.openxmlformats.org/officeDocument/2006/relationships/tags" Target="../tags/tag8156.xml"/><Relationship Id="rId23" Type="http://schemas.openxmlformats.org/officeDocument/2006/relationships/tags" Target="../tags/tag8155.xml"/><Relationship Id="rId22" Type="http://schemas.openxmlformats.org/officeDocument/2006/relationships/tags" Target="../tags/tag8154.xml"/><Relationship Id="rId21" Type="http://schemas.openxmlformats.org/officeDocument/2006/relationships/tags" Target="../tags/tag8153.xml"/><Relationship Id="rId20" Type="http://schemas.openxmlformats.org/officeDocument/2006/relationships/tags" Target="../tags/tag8152.xml"/><Relationship Id="rId2" Type="http://schemas.openxmlformats.org/officeDocument/2006/relationships/tags" Target="../tags/tag8134.xml"/><Relationship Id="rId19" Type="http://schemas.openxmlformats.org/officeDocument/2006/relationships/tags" Target="../tags/tag8151.xml"/><Relationship Id="rId18" Type="http://schemas.openxmlformats.org/officeDocument/2006/relationships/tags" Target="../tags/tag8150.xml"/><Relationship Id="rId17" Type="http://schemas.openxmlformats.org/officeDocument/2006/relationships/tags" Target="../tags/tag8149.xml"/><Relationship Id="rId16" Type="http://schemas.openxmlformats.org/officeDocument/2006/relationships/tags" Target="../tags/tag8148.xml"/><Relationship Id="rId15" Type="http://schemas.openxmlformats.org/officeDocument/2006/relationships/tags" Target="../tags/tag8147.xml"/><Relationship Id="rId14" Type="http://schemas.openxmlformats.org/officeDocument/2006/relationships/tags" Target="../tags/tag8146.xml"/><Relationship Id="rId13" Type="http://schemas.openxmlformats.org/officeDocument/2006/relationships/tags" Target="../tags/tag8145.xml"/><Relationship Id="rId12" Type="http://schemas.openxmlformats.org/officeDocument/2006/relationships/tags" Target="../tags/tag8144.xml"/><Relationship Id="rId11" Type="http://schemas.openxmlformats.org/officeDocument/2006/relationships/tags" Target="../tags/tag8143.xml"/><Relationship Id="rId10" Type="http://schemas.openxmlformats.org/officeDocument/2006/relationships/tags" Target="../tags/tag8142.xml"/><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9" Type="http://schemas.openxmlformats.org/officeDocument/2006/relationships/tags" Target="../tags/tag8199.xml"/><Relationship Id="rId8" Type="http://schemas.openxmlformats.org/officeDocument/2006/relationships/tags" Target="../tags/tag8198.xml"/><Relationship Id="rId7" Type="http://schemas.openxmlformats.org/officeDocument/2006/relationships/tags" Target="../tags/tag8197.xml"/><Relationship Id="rId61" Type="http://schemas.openxmlformats.org/officeDocument/2006/relationships/tags" Target="../tags/tag8251.xml"/><Relationship Id="rId60" Type="http://schemas.openxmlformats.org/officeDocument/2006/relationships/tags" Target="../tags/tag8250.xml"/><Relationship Id="rId6" Type="http://schemas.openxmlformats.org/officeDocument/2006/relationships/tags" Target="../tags/tag8196.xml"/><Relationship Id="rId59" Type="http://schemas.openxmlformats.org/officeDocument/2006/relationships/tags" Target="../tags/tag8249.xml"/><Relationship Id="rId58" Type="http://schemas.openxmlformats.org/officeDocument/2006/relationships/tags" Target="../tags/tag8248.xml"/><Relationship Id="rId57" Type="http://schemas.openxmlformats.org/officeDocument/2006/relationships/tags" Target="../tags/tag8247.xml"/><Relationship Id="rId56" Type="http://schemas.openxmlformats.org/officeDocument/2006/relationships/tags" Target="../tags/tag8246.xml"/><Relationship Id="rId55" Type="http://schemas.openxmlformats.org/officeDocument/2006/relationships/tags" Target="../tags/tag8245.xml"/><Relationship Id="rId54" Type="http://schemas.openxmlformats.org/officeDocument/2006/relationships/tags" Target="../tags/tag8244.xml"/><Relationship Id="rId53" Type="http://schemas.openxmlformats.org/officeDocument/2006/relationships/tags" Target="../tags/tag8243.xml"/><Relationship Id="rId52" Type="http://schemas.openxmlformats.org/officeDocument/2006/relationships/tags" Target="../tags/tag8242.xml"/><Relationship Id="rId51" Type="http://schemas.openxmlformats.org/officeDocument/2006/relationships/tags" Target="../tags/tag8241.xml"/><Relationship Id="rId50" Type="http://schemas.openxmlformats.org/officeDocument/2006/relationships/tags" Target="../tags/tag8240.xml"/><Relationship Id="rId5" Type="http://schemas.openxmlformats.org/officeDocument/2006/relationships/tags" Target="../tags/tag8195.xml"/><Relationship Id="rId49" Type="http://schemas.openxmlformats.org/officeDocument/2006/relationships/tags" Target="../tags/tag8239.xml"/><Relationship Id="rId48" Type="http://schemas.openxmlformats.org/officeDocument/2006/relationships/tags" Target="../tags/tag8238.xml"/><Relationship Id="rId47" Type="http://schemas.openxmlformats.org/officeDocument/2006/relationships/tags" Target="../tags/tag8237.xml"/><Relationship Id="rId46" Type="http://schemas.openxmlformats.org/officeDocument/2006/relationships/tags" Target="../tags/tag8236.xml"/><Relationship Id="rId45" Type="http://schemas.openxmlformats.org/officeDocument/2006/relationships/tags" Target="../tags/tag8235.xml"/><Relationship Id="rId44" Type="http://schemas.openxmlformats.org/officeDocument/2006/relationships/tags" Target="../tags/tag8234.xml"/><Relationship Id="rId43" Type="http://schemas.openxmlformats.org/officeDocument/2006/relationships/tags" Target="../tags/tag8233.xml"/><Relationship Id="rId42" Type="http://schemas.openxmlformats.org/officeDocument/2006/relationships/tags" Target="../tags/tag8232.xml"/><Relationship Id="rId41" Type="http://schemas.openxmlformats.org/officeDocument/2006/relationships/tags" Target="../tags/tag8231.xml"/><Relationship Id="rId40" Type="http://schemas.openxmlformats.org/officeDocument/2006/relationships/tags" Target="../tags/tag8230.xml"/><Relationship Id="rId4" Type="http://schemas.openxmlformats.org/officeDocument/2006/relationships/tags" Target="../tags/tag8194.xml"/><Relationship Id="rId39" Type="http://schemas.openxmlformats.org/officeDocument/2006/relationships/tags" Target="../tags/tag8229.xml"/><Relationship Id="rId38" Type="http://schemas.openxmlformats.org/officeDocument/2006/relationships/tags" Target="../tags/tag8228.xml"/><Relationship Id="rId37" Type="http://schemas.openxmlformats.org/officeDocument/2006/relationships/tags" Target="../tags/tag8227.xml"/><Relationship Id="rId36" Type="http://schemas.openxmlformats.org/officeDocument/2006/relationships/tags" Target="../tags/tag8226.xml"/><Relationship Id="rId35" Type="http://schemas.openxmlformats.org/officeDocument/2006/relationships/tags" Target="../tags/tag8225.xml"/><Relationship Id="rId34" Type="http://schemas.openxmlformats.org/officeDocument/2006/relationships/tags" Target="../tags/tag8224.xml"/><Relationship Id="rId33" Type="http://schemas.openxmlformats.org/officeDocument/2006/relationships/tags" Target="../tags/tag8223.xml"/><Relationship Id="rId32" Type="http://schemas.openxmlformats.org/officeDocument/2006/relationships/tags" Target="../tags/tag8222.xml"/><Relationship Id="rId31" Type="http://schemas.openxmlformats.org/officeDocument/2006/relationships/tags" Target="../tags/tag8221.xml"/><Relationship Id="rId30" Type="http://schemas.openxmlformats.org/officeDocument/2006/relationships/tags" Target="../tags/tag8220.xml"/><Relationship Id="rId3" Type="http://schemas.openxmlformats.org/officeDocument/2006/relationships/tags" Target="../tags/tag8193.xml"/><Relationship Id="rId29" Type="http://schemas.openxmlformats.org/officeDocument/2006/relationships/tags" Target="../tags/tag8219.xml"/><Relationship Id="rId28" Type="http://schemas.openxmlformats.org/officeDocument/2006/relationships/tags" Target="../tags/tag8218.xml"/><Relationship Id="rId27" Type="http://schemas.openxmlformats.org/officeDocument/2006/relationships/tags" Target="../tags/tag8217.xml"/><Relationship Id="rId26" Type="http://schemas.openxmlformats.org/officeDocument/2006/relationships/tags" Target="../tags/tag8216.xml"/><Relationship Id="rId25" Type="http://schemas.openxmlformats.org/officeDocument/2006/relationships/tags" Target="../tags/tag8215.xml"/><Relationship Id="rId24" Type="http://schemas.openxmlformats.org/officeDocument/2006/relationships/tags" Target="../tags/tag8214.xml"/><Relationship Id="rId23" Type="http://schemas.openxmlformats.org/officeDocument/2006/relationships/tags" Target="../tags/tag8213.xml"/><Relationship Id="rId22" Type="http://schemas.openxmlformats.org/officeDocument/2006/relationships/tags" Target="../tags/tag8212.xml"/><Relationship Id="rId21" Type="http://schemas.openxmlformats.org/officeDocument/2006/relationships/tags" Target="../tags/tag8211.xml"/><Relationship Id="rId20" Type="http://schemas.openxmlformats.org/officeDocument/2006/relationships/tags" Target="../tags/tag8210.xml"/><Relationship Id="rId2" Type="http://schemas.openxmlformats.org/officeDocument/2006/relationships/tags" Target="../tags/tag8192.xml"/><Relationship Id="rId19" Type="http://schemas.openxmlformats.org/officeDocument/2006/relationships/tags" Target="../tags/tag8209.xml"/><Relationship Id="rId18" Type="http://schemas.openxmlformats.org/officeDocument/2006/relationships/tags" Target="../tags/tag8208.xml"/><Relationship Id="rId17" Type="http://schemas.openxmlformats.org/officeDocument/2006/relationships/tags" Target="../tags/tag8207.xml"/><Relationship Id="rId16" Type="http://schemas.openxmlformats.org/officeDocument/2006/relationships/tags" Target="../tags/tag8206.xml"/><Relationship Id="rId15" Type="http://schemas.openxmlformats.org/officeDocument/2006/relationships/tags" Target="../tags/tag8205.xml"/><Relationship Id="rId14" Type="http://schemas.openxmlformats.org/officeDocument/2006/relationships/tags" Target="../tags/tag8204.xml"/><Relationship Id="rId13" Type="http://schemas.openxmlformats.org/officeDocument/2006/relationships/tags" Target="../tags/tag8203.xml"/><Relationship Id="rId12" Type="http://schemas.openxmlformats.org/officeDocument/2006/relationships/tags" Target="../tags/tag8202.xml"/><Relationship Id="rId11" Type="http://schemas.openxmlformats.org/officeDocument/2006/relationships/tags" Target="../tags/tag8201.xml"/><Relationship Id="rId10" Type="http://schemas.openxmlformats.org/officeDocument/2006/relationships/tags" Target="../tags/tag8200.xml"/><Relationship Id="rId1" Type="http://schemas.openxmlformats.org/officeDocument/2006/relationships/slideMaster" Target="../slideMasters/slideMaster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xml.rels><?xml version="1.0" encoding="UTF-8" standalone="yes"?>
<Relationships xmlns="http://schemas.openxmlformats.org/package/2006/relationships"><Relationship Id="rId9" Type="http://schemas.openxmlformats.org/officeDocument/2006/relationships/tags" Target="../tags/tag863.xml"/><Relationship Id="rId8" Type="http://schemas.openxmlformats.org/officeDocument/2006/relationships/tags" Target="../tags/tag862.xml"/><Relationship Id="rId7" Type="http://schemas.openxmlformats.org/officeDocument/2006/relationships/tags" Target="../tags/tag861.xml"/><Relationship Id="rId61" Type="http://schemas.openxmlformats.org/officeDocument/2006/relationships/tags" Target="../tags/tag915.xml"/><Relationship Id="rId60" Type="http://schemas.openxmlformats.org/officeDocument/2006/relationships/tags" Target="../tags/tag914.xml"/><Relationship Id="rId6" Type="http://schemas.openxmlformats.org/officeDocument/2006/relationships/tags" Target="../tags/tag860.xml"/><Relationship Id="rId59" Type="http://schemas.openxmlformats.org/officeDocument/2006/relationships/tags" Target="../tags/tag913.xml"/><Relationship Id="rId58" Type="http://schemas.openxmlformats.org/officeDocument/2006/relationships/tags" Target="../tags/tag912.xml"/><Relationship Id="rId57" Type="http://schemas.openxmlformats.org/officeDocument/2006/relationships/tags" Target="../tags/tag911.xml"/><Relationship Id="rId56" Type="http://schemas.openxmlformats.org/officeDocument/2006/relationships/tags" Target="../tags/tag910.xml"/><Relationship Id="rId55" Type="http://schemas.openxmlformats.org/officeDocument/2006/relationships/tags" Target="../tags/tag909.xml"/><Relationship Id="rId54" Type="http://schemas.openxmlformats.org/officeDocument/2006/relationships/tags" Target="../tags/tag908.xml"/><Relationship Id="rId53" Type="http://schemas.openxmlformats.org/officeDocument/2006/relationships/tags" Target="../tags/tag907.xml"/><Relationship Id="rId52" Type="http://schemas.openxmlformats.org/officeDocument/2006/relationships/tags" Target="../tags/tag906.xml"/><Relationship Id="rId51" Type="http://schemas.openxmlformats.org/officeDocument/2006/relationships/tags" Target="../tags/tag905.xml"/><Relationship Id="rId50" Type="http://schemas.openxmlformats.org/officeDocument/2006/relationships/tags" Target="../tags/tag904.xml"/><Relationship Id="rId5" Type="http://schemas.openxmlformats.org/officeDocument/2006/relationships/tags" Target="../tags/tag859.xml"/><Relationship Id="rId49" Type="http://schemas.openxmlformats.org/officeDocument/2006/relationships/tags" Target="../tags/tag903.xml"/><Relationship Id="rId48" Type="http://schemas.openxmlformats.org/officeDocument/2006/relationships/tags" Target="../tags/tag902.xml"/><Relationship Id="rId47" Type="http://schemas.openxmlformats.org/officeDocument/2006/relationships/tags" Target="../tags/tag901.xml"/><Relationship Id="rId46" Type="http://schemas.openxmlformats.org/officeDocument/2006/relationships/tags" Target="../tags/tag900.xml"/><Relationship Id="rId45" Type="http://schemas.openxmlformats.org/officeDocument/2006/relationships/tags" Target="../tags/tag899.xml"/><Relationship Id="rId44" Type="http://schemas.openxmlformats.org/officeDocument/2006/relationships/tags" Target="../tags/tag898.xml"/><Relationship Id="rId43" Type="http://schemas.openxmlformats.org/officeDocument/2006/relationships/tags" Target="../tags/tag897.xml"/><Relationship Id="rId42" Type="http://schemas.openxmlformats.org/officeDocument/2006/relationships/tags" Target="../tags/tag896.xml"/><Relationship Id="rId41" Type="http://schemas.openxmlformats.org/officeDocument/2006/relationships/tags" Target="../tags/tag895.xml"/><Relationship Id="rId40" Type="http://schemas.openxmlformats.org/officeDocument/2006/relationships/tags" Target="../tags/tag894.xml"/><Relationship Id="rId4" Type="http://schemas.openxmlformats.org/officeDocument/2006/relationships/tags" Target="../tags/tag858.xml"/><Relationship Id="rId39" Type="http://schemas.openxmlformats.org/officeDocument/2006/relationships/tags" Target="../tags/tag893.xml"/><Relationship Id="rId38" Type="http://schemas.openxmlformats.org/officeDocument/2006/relationships/tags" Target="../tags/tag892.xml"/><Relationship Id="rId37" Type="http://schemas.openxmlformats.org/officeDocument/2006/relationships/tags" Target="../tags/tag891.xml"/><Relationship Id="rId36" Type="http://schemas.openxmlformats.org/officeDocument/2006/relationships/tags" Target="../tags/tag890.xml"/><Relationship Id="rId35" Type="http://schemas.openxmlformats.org/officeDocument/2006/relationships/tags" Target="../tags/tag889.xml"/><Relationship Id="rId34" Type="http://schemas.openxmlformats.org/officeDocument/2006/relationships/tags" Target="../tags/tag888.xml"/><Relationship Id="rId33" Type="http://schemas.openxmlformats.org/officeDocument/2006/relationships/tags" Target="../tags/tag887.xml"/><Relationship Id="rId32" Type="http://schemas.openxmlformats.org/officeDocument/2006/relationships/tags" Target="../tags/tag886.xml"/><Relationship Id="rId31" Type="http://schemas.openxmlformats.org/officeDocument/2006/relationships/tags" Target="../tags/tag885.xml"/><Relationship Id="rId30" Type="http://schemas.openxmlformats.org/officeDocument/2006/relationships/tags" Target="../tags/tag884.xml"/><Relationship Id="rId3" Type="http://schemas.openxmlformats.org/officeDocument/2006/relationships/tags" Target="../tags/tag857.xml"/><Relationship Id="rId29" Type="http://schemas.openxmlformats.org/officeDocument/2006/relationships/tags" Target="../tags/tag883.xml"/><Relationship Id="rId28" Type="http://schemas.openxmlformats.org/officeDocument/2006/relationships/tags" Target="../tags/tag882.xml"/><Relationship Id="rId27" Type="http://schemas.openxmlformats.org/officeDocument/2006/relationships/tags" Target="../tags/tag881.xml"/><Relationship Id="rId26" Type="http://schemas.openxmlformats.org/officeDocument/2006/relationships/tags" Target="../tags/tag880.xml"/><Relationship Id="rId25" Type="http://schemas.openxmlformats.org/officeDocument/2006/relationships/tags" Target="../tags/tag879.xml"/><Relationship Id="rId24" Type="http://schemas.openxmlformats.org/officeDocument/2006/relationships/tags" Target="../tags/tag878.xml"/><Relationship Id="rId23" Type="http://schemas.openxmlformats.org/officeDocument/2006/relationships/tags" Target="../tags/tag877.xml"/><Relationship Id="rId22" Type="http://schemas.openxmlformats.org/officeDocument/2006/relationships/tags" Target="../tags/tag876.xml"/><Relationship Id="rId21" Type="http://schemas.openxmlformats.org/officeDocument/2006/relationships/tags" Target="../tags/tag875.xml"/><Relationship Id="rId20" Type="http://schemas.openxmlformats.org/officeDocument/2006/relationships/tags" Target="../tags/tag874.xml"/><Relationship Id="rId2" Type="http://schemas.openxmlformats.org/officeDocument/2006/relationships/tags" Target="../tags/tag856.xml"/><Relationship Id="rId19" Type="http://schemas.openxmlformats.org/officeDocument/2006/relationships/tags" Target="../tags/tag873.xml"/><Relationship Id="rId18" Type="http://schemas.openxmlformats.org/officeDocument/2006/relationships/tags" Target="../tags/tag872.xml"/><Relationship Id="rId17" Type="http://schemas.openxmlformats.org/officeDocument/2006/relationships/tags" Target="../tags/tag871.xml"/><Relationship Id="rId16" Type="http://schemas.openxmlformats.org/officeDocument/2006/relationships/tags" Target="../tags/tag870.xml"/><Relationship Id="rId15" Type="http://schemas.openxmlformats.org/officeDocument/2006/relationships/tags" Target="../tags/tag869.xml"/><Relationship Id="rId14" Type="http://schemas.openxmlformats.org/officeDocument/2006/relationships/tags" Target="../tags/tag868.xml"/><Relationship Id="rId13" Type="http://schemas.openxmlformats.org/officeDocument/2006/relationships/tags" Target="../tags/tag867.xml"/><Relationship Id="rId12" Type="http://schemas.openxmlformats.org/officeDocument/2006/relationships/tags" Target="../tags/tag866.xml"/><Relationship Id="rId11" Type="http://schemas.openxmlformats.org/officeDocument/2006/relationships/tags" Target="../tags/tag865.xml"/><Relationship Id="rId10" Type="http://schemas.openxmlformats.org/officeDocument/2006/relationships/tags" Target="../tags/tag864.xml"/><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9" Type="http://schemas.openxmlformats.org/officeDocument/2006/relationships/tags" Target="../tags/tag36.xml"/><Relationship Id="rId8" Type="http://schemas.openxmlformats.org/officeDocument/2006/relationships/tags" Target="../tags/tag35.xml"/><Relationship Id="rId7" Type="http://schemas.openxmlformats.org/officeDocument/2006/relationships/tags" Target="../tags/tag34.xml"/><Relationship Id="rId6" Type="http://schemas.openxmlformats.org/officeDocument/2006/relationships/tags" Target="../tags/tag33.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66.xml"/><Relationship Id="rId38" Type="http://schemas.openxmlformats.org/officeDocument/2006/relationships/tags" Target="../tags/tag65.xml"/><Relationship Id="rId37" Type="http://schemas.openxmlformats.org/officeDocument/2006/relationships/tags" Target="../tags/tag64.xml"/><Relationship Id="rId36" Type="http://schemas.openxmlformats.org/officeDocument/2006/relationships/tags" Target="../tags/tag63.xml"/><Relationship Id="rId35" Type="http://schemas.openxmlformats.org/officeDocument/2006/relationships/tags" Target="../tags/tag62.xml"/><Relationship Id="rId34" Type="http://schemas.openxmlformats.org/officeDocument/2006/relationships/tags" Target="../tags/tag61.xml"/><Relationship Id="rId33" Type="http://schemas.openxmlformats.org/officeDocument/2006/relationships/tags" Target="../tags/tag60.xml"/><Relationship Id="rId32" Type="http://schemas.openxmlformats.org/officeDocument/2006/relationships/tags" Target="../tags/tag59.xml"/><Relationship Id="rId31" Type="http://schemas.openxmlformats.org/officeDocument/2006/relationships/tags" Target="../tags/tag58.xml"/><Relationship Id="rId30" Type="http://schemas.openxmlformats.org/officeDocument/2006/relationships/tags" Target="../tags/tag57.xml"/><Relationship Id="rId3" Type="http://schemas.openxmlformats.org/officeDocument/2006/relationships/tags" Target="../tags/tag32.xml"/><Relationship Id="rId29" Type="http://schemas.openxmlformats.org/officeDocument/2006/relationships/tags" Target="../tags/tag56.xml"/><Relationship Id="rId28" Type="http://schemas.openxmlformats.org/officeDocument/2006/relationships/tags" Target="../tags/tag55.xml"/><Relationship Id="rId27" Type="http://schemas.openxmlformats.org/officeDocument/2006/relationships/tags" Target="../tags/tag54.xml"/><Relationship Id="rId26" Type="http://schemas.openxmlformats.org/officeDocument/2006/relationships/tags" Target="../tags/tag53.xml"/><Relationship Id="rId25" Type="http://schemas.openxmlformats.org/officeDocument/2006/relationships/tags" Target="../tags/tag52.xml"/><Relationship Id="rId24" Type="http://schemas.openxmlformats.org/officeDocument/2006/relationships/tags" Target="../tags/tag51.xml"/><Relationship Id="rId23" Type="http://schemas.openxmlformats.org/officeDocument/2006/relationships/tags" Target="../tags/tag50.xml"/><Relationship Id="rId22" Type="http://schemas.openxmlformats.org/officeDocument/2006/relationships/tags" Target="../tags/tag49.xml"/><Relationship Id="rId21" Type="http://schemas.openxmlformats.org/officeDocument/2006/relationships/tags" Target="../tags/tag48.xml"/><Relationship Id="rId20" Type="http://schemas.openxmlformats.org/officeDocument/2006/relationships/tags" Target="../tags/tag47.xml"/><Relationship Id="rId2" Type="http://schemas.openxmlformats.org/officeDocument/2006/relationships/tags" Target="../tags/tag31.xml"/><Relationship Id="rId19" Type="http://schemas.openxmlformats.org/officeDocument/2006/relationships/tags" Target="../tags/tag46.xml"/><Relationship Id="rId18" Type="http://schemas.openxmlformats.org/officeDocument/2006/relationships/tags" Target="../tags/tag45.xml"/><Relationship Id="rId17" Type="http://schemas.openxmlformats.org/officeDocument/2006/relationships/tags" Target="../tags/tag44.xml"/><Relationship Id="rId16" Type="http://schemas.openxmlformats.org/officeDocument/2006/relationships/tags" Target="../tags/tag43.xml"/><Relationship Id="rId15" Type="http://schemas.openxmlformats.org/officeDocument/2006/relationships/tags" Target="../tags/tag42.xml"/><Relationship Id="rId14" Type="http://schemas.openxmlformats.org/officeDocument/2006/relationships/tags" Target="../tags/tag41.xml"/><Relationship Id="rId13" Type="http://schemas.openxmlformats.org/officeDocument/2006/relationships/tags" Target="../tags/tag40.xml"/><Relationship Id="rId12" Type="http://schemas.openxmlformats.org/officeDocument/2006/relationships/tags" Target="../tags/tag39.xml"/><Relationship Id="rId11" Type="http://schemas.openxmlformats.org/officeDocument/2006/relationships/tags" Target="../tags/tag38.xml"/><Relationship Id="rId10" Type="http://schemas.openxmlformats.org/officeDocument/2006/relationships/tags" Target="../tags/tag37.xml"/><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9" Type="http://schemas.openxmlformats.org/officeDocument/2006/relationships/tags" Target="../tags/tag924.xml"/><Relationship Id="rId8" Type="http://schemas.openxmlformats.org/officeDocument/2006/relationships/tags" Target="../tags/tag923.xml"/><Relationship Id="rId7" Type="http://schemas.openxmlformats.org/officeDocument/2006/relationships/tags" Target="../tags/tag922.xml"/><Relationship Id="rId6" Type="http://schemas.openxmlformats.org/officeDocument/2006/relationships/tags" Target="../tags/tag921.xml"/><Relationship Id="rId5" Type="http://schemas.openxmlformats.org/officeDocument/2006/relationships/tags" Target="../tags/tag920.xml"/><Relationship Id="rId4" Type="http://schemas.openxmlformats.org/officeDocument/2006/relationships/tags" Target="../tags/tag919.xml"/><Relationship Id="rId32" Type="http://schemas.openxmlformats.org/officeDocument/2006/relationships/tags" Target="../tags/tag947.xml"/><Relationship Id="rId31" Type="http://schemas.openxmlformats.org/officeDocument/2006/relationships/tags" Target="../tags/tag946.xml"/><Relationship Id="rId30" Type="http://schemas.openxmlformats.org/officeDocument/2006/relationships/tags" Target="../tags/tag945.xml"/><Relationship Id="rId3" Type="http://schemas.openxmlformats.org/officeDocument/2006/relationships/image" Target="../media/image1.png"/><Relationship Id="rId29" Type="http://schemas.openxmlformats.org/officeDocument/2006/relationships/tags" Target="../tags/tag944.xml"/><Relationship Id="rId28" Type="http://schemas.openxmlformats.org/officeDocument/2006/relationships/tags" Target="../tags/tag943.xml"/><Relationship Id="rId27" Type="http://schemas.openxmlformats.org/officeDocument/2006/relationships/tags" Target="../tags/tag942.xml"/><Relationship Id="rId26" Type="http://schemas.openxmlformats.org/officeDocument/2006/relationships/tags" Target="../tags/tag941.xml"/><Relationship Id="rId25" Type="http://schemas.openxmlformats.org/officeDocument/2006/relationships/tags" Target="../tags/tag940.xml"/><Relationship Id="rId24" Type="http://schemas.openxmlformats.org/officeDocument/2006/relationships/tags" Target="../tags/tag939.xml"/><Relationship Id="rId23" Type="http://schemas.openxmlformats.org/officeDocument/2006/relationships/tags" Target="../tags/tag938.xml"/><Relationship Id="rId22" Type="http://schemas.openxmlformats.org/officeDocument/2006/relationships/tags" Target="../tags/tag937.xml"/><Relationship Id="rId21" Type="http://schemas.openxmlformats.org/officeDocument/2006/relationships/tags" Target="../tags/tag936.xml"/><Relationship Id="rId20" Type="http://schemas.openxmlformats.org/officeDocument/2006/relationships/tags" Target="../tags/tag935.xml"/><Relationship Id="rId2" Type="http://schemas.openxmlformats.org/officeDocument/2006/relationships/tags" Target="../tags/tag918.xml"/><Relationship Id="rId19" Type="http://schemas.openxmlformats.org/officeDocument/2006/relationships/tags" Target="../tags/tag934.xml"/><Relationship Id="rId18" Type="http://schemas.openxmlformats.org/officeDocument/2006/relationships/tags" Target="../tags/tag933.xml"/><Relationship Id="rId17" Type="http://schemas.openxmlformats.org/officeDocument/2006/relationships/tags" Target="../tags/tag932.xml"/><Relationship Id="rId16" Type="http://schemas.openxmlformats.org/officeDocument/2006/relationships/tags" Target="../tags/tag931.xml"/><Relationship Id="rId15" Type="http://schemas.openxmlformats.org/officeDocument/2006/relationships/tags" Target="../tags/tag930.xml"/><Relationship Id="rId14" Type="http://schemas.openxmlformats.org/officeDocument/2006/relationships/tags" Target="../tags/tag929.xml"/><Relationship Id="rId13" Type="http://schemas.openxmlformats.org/officeDocument/2006/relationships/tags" Target="../tags/tag928.xml"/><Relationship Id="rId12" Type="http://schemas.openxmlformats.org/officeDocument/2006/relationships/tags" Target="../tags/tag927.xml"/><Relationship Id="rId11" Type="http://schemas.openxmlformats.org/officeDocument/2006/relationships/tags" Target="../tags/tag926.xml"/><Relationship Id="rId10" Type="http://schemas.openxmlformats.org/officeDocument/2006/relationships/tags" Target="../tags/tag925.xml"/><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9" Type="http://schemas.openxmlformats.org/officeDocument/2006/relationships/tags" Target="../tags/tag953.xml"/><Relationship Id="rId8" Type="http://schemas.openxmlformats.org/officeDocument/2006/relationships/tags" Target="../tags/tag952.xml"/><Relationship Id="rId7" Type="http://schemas.openxmlformats.org/officeDocument/2006/relationships/tags" Target="../tags/tag951.xml"/><Relationship Id="rId6" Type="http://schemas.openxmlformats.org/officeDocument/2006/relationships/tags" Target="../tags/tag950.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983.xml"/><Relationship Id="rId38" Type="http://schemas.openxmlformats.org/officeDocument/2006/relationships/tags" Target="../tags/tag982.xml"/><Relationship Id="rId37" Type="http://schemas.openxmlformats.org/officeDocument/2006/relationships/tags" Target="../tags/tag981.xml"/><Relationship Id="rId36" Type="http://schemas.openxmlformats.org/officeDocument/2006/relationships/tags" Target="../tags/tag980.xml"/><Relationship Id="rId35" Type="http://schemas.openxmlformats.org/officeDocument/2006/relationships/tags" Target="../tags/tag979.xml"/><Relationship Id="rId34" Type="http://schemas.openxmlformats.org/officeDocument/2006/relationships/tags" Target="../tags/tag978.xml"/><Relationship Id="rId33" Type="http://schemas.openxmlformats.org/officeDocument/2006/relationships/tags" Target="../tags/tag977.xml"/><Relationship Id="rId32" Type="http://schemas.openxmlformats.org/officeDocument/2006/relationships/tags" Target="../tags/tag976.xml"/><Relationship Id="rId31" Type="http://schemas.openxmlformats.org/officeDocument/2006/relationships/tags" Target="../tags/tag975.xml"/><Relationship Id="rId30" Type="http://schemas.openxmlformats.org/officeDocument/2006/relationships/tags" Target="../tags/tag974.xml"/><Relationship Id="rId3" Type="http://schemas.openxmlformats.org/officeDocument/2006/relationships/tags" Target="../tags/tag949.xml"/><Relationship Id="rId29" Type="http://schemas.openxmlformats.org/officeDocument/2006/relationships/tags" Target="../tags/tag973.xml"/><Relationship Id="rId28" Type="http://schemas.openxmlformats.org/officeDocument/2006/relationships/tags" Target="../tags/tag972.xml"/><Relationship Id="rId27" Type="http://schemas.openxmlformats.org/officeDocument/2006/relationships/tags" Target="../tags/tag971.xml"/><Relationship Id="rId26" Type="http://schemas.openxmlformats.org/officeDocument/2006/relationships/tags" Target="../tags/tag970.xml"/><Relationship Id="rId25" Type="http://schemas.openxmlformats.org/officeDocument/2006/relationships/tags" Target="../tags/tag969.xml"/><Relationship Id="rId24" Type="http://schemas.openxmlformats.org/officeDocument/2006/relationships/tags" Target="../tags/tag968.xml"/><Relationship Id="rId23" Type="http://schemas.openxmlformats.org/officeDocument/2006/relationships/tags" Target="../tags/tag967.xml"/><Relationship Id="rId22" Type="http://schemas.openxmlformats.org/officeDocument/2006/relationships/tags" Target="../tags/tag966.xml"/><Relationship Id="rId21" Type="http://schemas.openxmlformats.org/officeDocument/2006/relationships/tags" Target="../tags/tag965.xml"/><Relationship Id="rId20" Type="http://schemas.openxmlformats.org/officeDocument/2006/relationships/tags" Target="../tags/tag964.xml"/><Relationship Id="rId2" Type="http://schemas.openxmlformats.org/officeDocument/2006/relationships/tags" Target="../tags/tag948.xml"/><Relationship Id="rId19" Type="http://schemas.openxmlformats.org/officeDocument/2006/relationships/tags" Target="../tags/tag963.xml"/><Relationship Id="rId18" Type="http://schemas.openxmlformats.org/officeDocument/2006/relationships/tags" Target="../tags/tag962.xml"/><Relationship Id="rId17" Type="http://schemas.openxmlformats.org/officeDocument/2006/relationships/tags" Target="../tags/tag961.xml"/><Relationship Id="rId16" Type="http://schemas.openxmlformats.org/officeDocument/2006/relationships/tags" Target="../tags/tag960.xml"/><Relationship Id="rId15" Type="http://schemas.openxmlformats.org/officeDocument/2006/relationships/tags" Target="../tags/tag959.xml"/><Relationship Id="rId14" Type="http://schemas.openxmlformats.org/officeDocument/2006/relationships/tags" Target="../tags/tag958.xml"/><Relationship Id="rId13" Type="http://schemas.openxmlformats.org/officeDocument/2006/relationships/tags" Target="../tags/tag957.xml"/><Relationship Id="rId12" Type="http://schemas.openxmlformats.org/officeDocument/2006/relationships/tags" Target="../tags/tag956.xml"/><Relationship Id="rId11" Type="http://schemas.openxmlformats.org/officeDocument/2006/relationships/tags" Target="../tags/tag955.xml"/><Relationship Id="rId10" Type="http://schemas.openxmlformats.org/officeDocument/2006/relationships/tags" Target="../tags/tag954.xml"/><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9" Type="http://schemas.openxmlformats.org/officeDocument/2006/relationships/tags" Target="../tags/tag989.xml"/><Relationship Id="rId8" Type="http://schemas.openxmlformats.org/officeDocument/2006/relationships/tags" Target="../tags/tag988.xml"/><Relationship Id="rId7" Type="http://schemas.openxmlformats.org/officeDocument/2006/relationships/tags" Target="../tags/tag987.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1021.xml"/><Relationship Id="rId40" Type="http://schemas.openxmlformats.org/officeDocument/2006/relationships/tags" Target="../tags/tag1020.xml"/><Relationship Id="rId4" Type="http://schemas.openxmlformats.org/officeDocument/2006/relationships/tags" Target="../tags/tag986.xml"/><Relationship Id="rId39" Type="http://schemas.openxmlformats.org/officeDocument/2006/relationships/tags" Target="../tags/tag1019.xml"/><Relationship Id="rId38" Type="http://schemas.openxmlformats.org/officeDocument/2006/relationships/tags" Target="../tags/tag1018.xml"/><Relationship Id="rId37" Type="http://schemas.openxmlformats.org/officeDocument/2006/relationships/tags" Target="../tags/tag1017.xml"/><Relationship Id="rId36" Type="http://schemas.openxmlformats.org/officeDocument/2006/relationships/tags" Target="../tags/tag1016.xml"/><Relationship Id="rId35" Type="http://schemas.openxmlformats.org/officeDocument/2006/relationships/tags" Target="../tags/tag1015.xml"/><Relationship Id="rId34" Type="http://schemas.openxmlformats.org/officeDocument/2006/relationships/tags" Target="../tags/tag1014.xml"/><Relationship Id="rId33" Type="http://schemas.openxmlformats.org/officeDocument/2006/relationships/tags" Target="../tags/tag1013.xml"/><Relationship Id="rId32" Type="http://schemas.openxmlformats.org/officeDocument/2006/relationships/tags" Target="../tags/tag1012.xml"/><Relationship Id="rId31" Type="http://schemas.openxmlformats.org/officeDocument/2006/relationships/tags" Target="../tags/tag1011.xml"/><Relationship Id="rId30" Type="http://schemas.openxmlformats.org/officeDocument/2006/relationships/tags" Target="../tags/tag1010.xml"/><Relationship Id="rId3" Type="http://schemas.openxmlformats.org/officeDocument/2006/relationships/tags" Target="../tags/tag985.xml"/><Relationship Id="rId29" Type="http://schemas.openxmlformats.org/officeDocument/2006/relationships/tags" Target="../tags/tag1009.xml"/><Relationship Id="rId28" Type="http://schemas.openxmlformats.org/officeDocument/2006/relationships/tags" Target="../tags/tag1008.xml"/><Relationship Id="rId27" Type="http://schemas.openxmlformats.org/officeDocument/2006/relationships/tags" Target="../tags/tag1007.xml"/><Relationship Id="rId26" Type="http://schemas.openxmlformats.org/officeDocument/2006/relationships/tags" Target="../tags/tag1006.xml"/><Relationship Id="rId25" Type="http://schemas.openxmlformats.org/officeDocument/2006/relationships/tags" Target="../tags/tag1005.xml"/><Relationship Id="rId24" Type="http://schemas.openxmlformats.org/officeDocument/2006/relationships/tags" Target="../tags/tag1004.xml"/><Relationship Id="rId23" Type="http://schemas.openxmlformats.org/officeDocument/2006/relationships/tags" Target="../tags/tag1003.xml"/><Relationship Id="rId22" Type="http://schemas.openxmlformats.org/officeDocument/2006/relationships/tags" Target="../tags/tag1002.xml"/><Relationship Id="rId21" Type="http://schemas.openxmlformats.org/officeDocument/2006/relationships/tags" Target="../tags/tag1001.xml"/><Relationship Id="rId20" Type="http://schemas.openxmlformats.org/officeDocument/2006/relationships/tags" Target="../tags/tag1000.xml"/><Relationship Id="rId2" Type="http://schemas.openxmlformats.org/officeDocument/2006/relationships/tags" Target="../tags/tag984.xml"/><Relationship Id="rId19" Type="http://schemas.openxmlformats.org/officeDocument/2006/relationships/tags" Target="../tags/tag999.xml"/><Relationship Id="rId18" Type="http://schemas.openxmlformats.org/officeDocument/2006/relationships/tags" Target="../tags/tag998.xml"/><Relationship Id="rId17" Type="http://schemas.openxmlformats.org/officeDocument/2006/relationships/tags" Target="../tags/tag997.xml"/><Relationship Id="rId16" Type="http://schemas.openxmlformats.org/officeDocument/2006/relationships/tags" Target="../tags/tag996.xml"/><Relationship Id="rId15" Type="http://schemas.openxmlformats.org/officeDocument/2006/relationships/tags" Target="../tags/tag995.xml"/><Relationship Id="rId14" Type="http://schemas.openxmlformats.org/officeDocument/2006/relationships/tags" Target="../tags/tag994.xml"/><Relationship Id="rId13" Type="http://schemas.openxmlformats.org/officeDocument/2006/relationships/tags" Target="../tags/tag993.xml"/><Relationship Id="rId12" Type="http://schemas.openxmlformats.org/officeDocument/2006/relationships/tags" Target="../tags/tag992.xml"/><Relationship Id="rId11" Type="http://schemas.openxmlformats.org/officeDocument/2006/relationships/tags" Target="../tags/tag991.xml"/><Relationship Id="rId10" Type="http://schemas.openxmlformats.org/officeDocument/2006/relationships/tags" Target="../tags/tag990.xml"/><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9" Type="http://schemas.openxmlformats.org/officeDocument/2006/relationships/tags" Target="../tags/tag1027.xml"/><Relationship Id="rId8" Type="http://schemas.openxmlformats.org/officeDocument/2006/relationships/tags" Target="../tags/tag1026.xml"/><Relationship Id="rId7" Type="http://schemas.openxmlformats.org/officeDocument/2006/relationships/tags" Target="../tags/tag1025.xml"/><Relationship Id="rId6" Type="http://schemas.openxmlformats.org/officeDocument/2006/relationships/tags" Target="../tags/tag1024.xml"/><Relationship Id="rId5" Type="http://schemas.openxmlformats.org/officeDocument/2006/relationships/image" Target="../media/image3.svg"/><Relationship Id="rId43" Type="http://schemas.openxmlformats.org/officeDocument/2006/relationships/tags" Target="../tags/tag1061.xml"/><Relationship Id="rId42" Type="http://schemas.openxmlformats.org/officeDocument/2006/relationships/tags" Target="../tags/tag1060.xml"/><Relationship Id="rId41" Type="http://schemas.openxmlformats.org/officeDocument/2006/relationships/tags" Target="../tags/tag1059.xml"/><Relationship Id="rId40" Type="http://schemas.openxmlformats.org/officeDocument/2006/relationships/tags" Target="../tags/tag1058.xml"/><Relationship Id="rId4" Type="http://schemas.openxmlformats.org/officeDocument/2006/relationships/image" Target="../media/image2.png"/><Relationship Id="rId39" Type="http://schemas.openxmlformats.org/officeDocument/2006/relationships/tags" Target="../tags/tag1057.xml"/><Relationship Id="rId38" Type="http://schemas.openxmlformats.org/officeDocument/2006/relationships/tags" Target="../tags/tag1056.xml"/><Relationship Id="rId37" Type="http://schemas.openxmlformats.org/officeDocument/2006/relationships/tags" Target="../tags/tag1055.xml"/><Relationship Id="rId36" Type="http://schemas.openxmlformats.org/officeDocument/2006/relationships/tags" Target="../tags/tag1054.xml"/><Relationship Id="rId35" Type="http://schemas.openxmlformats.org/officeDocument/2006/relationships/tags" Target="../tags/tag1053.xml"/><Relationship Id="rId34" Type="http://schemas.openxmlformats.org/officeDocument/2006/relationships/tags" Target="../tags/tag1052.xml"/><Relationship Id="rId33" Type="http://schemas.openxmlformats.org/officeDocument/2006/relationships/tags" Target="../tags/tag1051.xml"/><Relationship Id="rId32" Type="http://schemas.openxmlformats.org/officeDocument/2006/relationships/tags" Target="../tags/tag1050.xml"/><Relationship Id="rId31" Type="http://schemas.openxmlformats.org/officeDocument/2006/relationships/tags" Target="../tags/tag1049.xml"/><Relationship Id="rId30" Type="http://schemas.openxmlformats.org/officeDocument/2006/relationships/tags" Target="../tags/tag1048.xml"/><Relationship Id="rId3" Type="http://schemas.openxmlformats.org/officeDocument/2006/relationships/tags" Target="../tags/tag1023.xml"/><Relationship Id="rId29" Type="http://schemas.openxmlformats.org/officeDocument/2006/relationships/tags" Target="../tags/tag1047.xml"/><Relationship Id="rId28" Type="http://schemas.openxmlformats.org/officeDocument/2006/relationships/tags" Target="../tags/tag1046.xml"/><Relationship Id="rId27" Type="http://schemas.openxmlformats.org/officeDocument/2006/relationships/tags" Target="../tags/tag1045.xml"/><Relationship Id="rId26" Type="http://schemas.openxmlformats.org/officeDocument/2006/relationships/tags" Target="../tags/tag1044.xml"/><Relationship Id="rId25" Type="http://schemas.openxmlformats.org/officeDocument/2006/relationships/tags" Target="../tags/tag1043.xml"/><Relationship Id="rId24" Type="http://schemas.openxmlformats.org/officeDocument/2006/relationships/tags" Target="../tags/tag1042.xml"/><Relationship Id="rId23" Type="http://schemas.openxmlformats.org/officeDocument/2006/relationships/tags" Target="../tags/tag1041.xml"/><Relationship Id="rId22" Type="http://schemas.openxmlformats.org/officeDocument/2006/relationships/tags" Target="../tags/tag1040.xml"/><Relationship Id="rId21" Type="http://schemas.openxmlformats.org/officeDocument/2006/relationships/tags" Target="../tags/tag1039.xml"/><Relationship Id="rId20" Type="http://schemas.openxmlformats.org/officeDocument/2006/relationships/tags" Target="../tags/tag1038.xml"/><Relationship Id="rId2" Type="http://schemas.openxmlformats.org/officeDocument/2006/relationships/tags" Target="../tags/tag1022.xml"/><Relationship Id="rId19" Type="http://schemas.openxmlformats.org/officeDocument/2006/relationships/tags" Target="../tags/tag1037.xml"/><Relationship Id="rId18" Type="http://schemas.openxmlformats.org/officeDocument/2006/relationships/tags" Target="../tags/tag1036.xml"/><Relationship Id="rId17" Type="http://schemas.openxmlformats.org/officeDocument/2006/relationships/tags" Target="../tags/tag1035.xml"/><Relationship Id="rId16" Type="http://schemas.openxmlformats.org/officeDocument/2006/relationships/tags" Target="../tags/tag1034.xml"/><Relationship Id="rId15" Type="http://schemas.openxmlformats.org/officeDocument/2006/relationships/tags" Target="../tags/tag1033.xml"/><Relationship Id="rId14" Type="http://schemas.openxmlformats.org/officeDocument/2006/relationships/tags" Target="../tags/tag1032.xml"/><Relationship Id="rId13" Type="http://schemas.openxmlformats.org/officeDocument/2006/relationships/tags" Target="../tags/tag1031.xml"/><Relationship Id="rId12" Type="http://schemas.openxmlformats.org/officeDocument/2006/relationships/tags" Target="../tags/tag1030.xml"/><Relationship Id="rId11" Type="http://schemas.openxmlformats.org/officeDocument/2006/relationships/tags" Target="../tags/tag1029.xml"/><Relationship Id="rId10" Type="http://schemas.openxmlformats.org/officeDocument/2006/relationships/tags" Target="../tags/tag1028.xml"/><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9" Type="http://schemas.openxmlformats.org/officeDocument/2006/relationships/tags" Target="../tags/tag1067.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1118.xml"/><Relationship Id="rId6" Type="http://schemas.openxmlformats.org/officeDocument/2006/relationships/tags" Target="../tags/tag1066.xml"/><Relationship Id="rId59" Type="http://schemas.openxmlformats.org/officeDocument/2006/relationships/tags" Target="../tags/tag1117.xml"/><Relationship Id="rId58" Type="http://schemas.openxmlformats.org/officeDocument/2006/relationships/tags" Target="../tags/tag1116.xml"/><Relationship Id="rId57" Type="http://schemas.openxmlformats.org/officeDocument/2006/relationships/tags" Target="../tags/tag1115.xml"/><Relationship Id="rId56" Type="http://schemas.openxmlformats.org/officeDocument/2006/relationships/tags" Target="../tags/tag1114.xml"/><Relationship Id="rId55" Type="http://schemas.openxmlformats.org/officeDocument/2006/relationships/tags" Target="../tags/tag1113.xml"/><Relationship Id="rId54" Type="http://schemas.openxmlformats.org/officeDocument/2006/relationships/tags" Target="../tags/tag1112.xml"/><Relationship Id="rId53" Type="http://schemas.openxmlformats.org/officeDocument/2006/relationships/tags" Target="../tags/tag1111.xml"/><Relationship Id="rId52" Type="http://schemas.openxmlformats.org/officeDocument/2006/relationships/tags" Target="../tags/tag1110.xml"/><Relationship Id="rId51" Type="http://schemas.openxmlformats.org/officeDocument/2006/relationships/tags" Target="../tags/tag1109.xml"/><Relationship Id="rId50" Type="http://schemas.openxmlformats.org/officeDocument/2006/relationships/tags" Target="../tags/tag1108.xml"/><Relationship Id="rId5" Type="http://schemas.openxmlformats.org/officeDocument/2006/relationships/tags" Target="../tags/tag1065.xml"/><Relationship Id="rId49" Type="http://schemas.openxmlformats.org/officeDocument/2006/relationships/tags" Target="../tags/tag1107.xml"/><Relationship Id="rId48" Type="http://schemas.openxmlformats.org/officeDocument/2006/relationships/tags" Target="../tags/tag1106.xml"/><Relationship Id="rId47" Type="http://schemas.openxmlformats.org/officeDocument/2006/relationships/tags" Target="../tags/tag1105.xml"/><Relationship Id="rId46" Type="http://schemas.openxmlformats.org/officeDocument/2006/relationships/tags" Target="../tags/tag1104.xml"/><Relationship Id="rId45" Type="http://schemas.openxmlformats.org/officeDocument/2006/relationships/tags" Target="../tags/tag1103.xml"/><Relationship Id="rId44" Type="http://schemas.openxmlformats.org/officeDocument/2006/relationships/tags" Target="../tags/tag1102.xml"/><Relationship Id="rId43" Type="http://schemas.openxmlformats.org/officeDocument/2006/relationships/tags" Target="../tags/tag1101.xml"/><Relationship Id="rId42" Type="http://schemas.openxmlformats.org/officeDocument/2006/relationships/tags" Target="../tags/tag1100.xml"/><Relationship Id="rId41" Type="http://schemas.openxmlformats.org/officeDocument/2006/relationships/tags" Target="../tags/tag1099.xml"/><Relationship Id="rId40" Type="http://schemas.openxmlformats.org/officeDocument/2006/relationships/tags" Target="../tags/tag1098.xml"/><Relationship Id="rId4" Type="http://schemas.openxmlformats.org/officeDocument/2006/relationships/tags" Target="../tags/tag1064.xml"/><Relationship Id="rId39" Type="http://schemas.openxmlformats.org/officeDocument/2006/relationships/tags" Target="../tags/tag1097.xml"/><Relationship Id="rId38" Type="http://schemas.openxmlformats.org/officeDocument/2006/relationships/tags" Target="../tags/tag1096.xml"/><Relationship Id="rId37" Type="http://schemas.openxmlformats.org/officeDocument/2006/relationships/tags" Target="../tags/tag1095.xml"/><Relationship Id="rId36" Type="http://schemas.openxmlformats.org/officeDocument/2006/relationships/tags" Target="../tags/tag1094.xml"/><Relationship Id="rId35" Type="http://schemas.openxmlformats.org/officeDocument/2006/relationships/tags" Target="../tags/tag1093.xml"/><Relationship Id="rId34" Type="http://schemas.openxmlformats.org/officeDocument/2006/relationships/tags" Target="../tags/tag1092.xml"/><Relationship Id="rId33" Type="http://schemas.openxmlformats.org/officeDocument/2006/relationships/tags" Target="../tags/tag1091.xml"/><Relationship Id="rId32" Type="http://schemas.openxmlformats.org/officeDocument/2006/relationships/tags" Target="../tags/tag1090.xml"/><Relationship Id="rId31" Type="http://schemas.openxmlformats.org/officeDocument/2006/relationships/tags" Target="../tags/tag1089.xml"/><Relationship Id="rId30" Type="http://schemas.openxmlformats.org/officeDocument/2006/relationships/tags" Target="../tags/tag1088.xml"/><Relationship Id="rId3" Type="http://schemas.openxmlformats.org/officeDocument/2006/relationships/tags" Target="../tags/tag1063.xml"/><Relationship Id="rId29" Type="http://schemas.openxmlformats.org/officeDocument/2006/relationships/tags" Target="../tags/tag1087.xml"/><Relationship Id="rId28" Type="http://schemas.openxmlformats.org/officeDocument/2006/relationships/tags" Target="../tags/tag1086.xml"/><Relationship Id="rId27" Type="http://schemas.openxmlformats.org/officeDocument/2006/relationships/tags" Target="../tags/tag1085.xml"/><Relationship Id="rId26" Type="http://schemas.openxmlformats.org/officeDocument/2006/relationships/tags" Target="../tags/tag1084.xml"/><Relationship Id="rId25" Type="http://schemas.openxmlformats.org/officeDocument/2006/relationships/tags" Target="../tags/tag1083.xml"/><Relationship Id="rId24" Type="http://schemas.openxmlformats.org/officeDocument/2006/relationships/tags" Target="../tags/tag1082.xml"/><Relationship Id="rId23" Type="http://schemas.openxmlformats.org/officeDocument/2006/relationships/tags" Target="../tags/tag1081.xml"/><Relationship Id="rId22" Type="http://schemas.openxmlformats.org/officeDocument/2006/relationships/tags" Target="../tags/tag1080.xml"/><Relationship Id="rId21" Type="http://schemas.openxmlformats.org/officeDocument/2006/relationships/tags" Target="../tags/tag1079.xml"/><Relationship Id="rId20" Type="http://schemas.openxmlformats.org/officeDocument/2006/relationships/tags" Target="../tags/tag1078.xml"/><Relationship Id="rId2" Type="http://schemas.openxmlformats.org/officeDocument/2006/relationships/tags" Target="../tags/tag1062.xml"/><Relationship Id="rId19" Type="http://schemas.openxmlformats.org/officeDocument/2006/relationships/tags" Target="../tags/tag1077.xml"/><Relationship Id="rId18" Type="http://schemas.openxmlformats.org/officeDocument/2006/relationships/tags" Target="../tags/tag1076.xml"/><Relationship Id="rId17" Type="http://schemas.openxmlformats.org/officeDocument/2006/relationships/tags" Target="../tags/tag1075.xml"/><Relationship Id="rId16" Type="http://schemas.openxmlformats.org/officeDocument/2006/relationships/tags" Target="../tags/tag1074.xml"/><Relationship Id="rId15" Type="http://schemas.openxmlformats.org/officeDocument/2006/relationships/tags" Target="../tags/tag1073.xml"/><Relationship Id="rId14" Type="http://schemas.openxmlformats.org/officeDocument/2006/relationships/tags" Target="../tags/tag1072.xml"/><Relationship Id="rId13" Type="http://schemas.openxmlformats.org/officeDocument/2006/relationships/tags" Target="../tags/tag1071.xml"/><Relationship Id="rId12" Type="http://schemas.openxmlformats.org/officeDocument/2006/relationships/tags" Target="../tags/tag1070.xml"/><Relationship Id="rId11" Type="http://schemas.openxmlformats.org/officeDocument/2006/relationships/tags" Target="../tags/tag1069.xml"/><Relationship Id="rId10" Type="http://schemas.openxmlformats.org/officeDocument/2006/relationships/tags" Target="../tags/tag1068.xml"/><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9" Type="http://schemas.openxmlformats.org/officeDocument/2006/relationships/tags" Target="../tags/tag1126.xml"/><Relationship Id="rId8" Type="http://schemas.openxmlformats.org/officeDocument/2006/relationships/tags" Target="../tags/tag1125.xml"/><Relationship Id="rId7" Type="http://schemas.openxmlformats.org/officeDocument/2006/relationships/tags" Target="../tags/tag1124.xml"/><Relationship Id="rId6" Type="http://schemas.openxmlformats.org/officeDocument/2006/relationships/tags" Target="../tags/tag1123.xml"/><Relationship Id="rId5" Type="http://schemas.openxmlformats.org/officeDocument/2006/relationships/tags" Target="../tags/tag1122.xml"/><Relationship Id="rId4" Type="http://schemas.openxmlformats.org/officeDocument/2006/relationships/tags" Target="../tags/tag1121.xml"/><Relationship Id="rId3" Type="http://schemas.openxmlformats.org/officeDocument/2006/relationships/tags" Target="../tags/tag1120.xml"/><Relationship Id="rId28" Type="http://schemas.openxmlformats.org/officeDocument/2006/relationships/tags" Target="../tags/tag1145.xml"/><Relationship Id="rId27" Type="http://schemas.openxmlformats.org/officeDocument/2006/relationships/tags" Target="../tags/tag1144.xml"/><Relationship Id="rId26" Type="http://schemas.openxmlformats.org/officeDocument/2006/relationships/tags" Target="../tags/tag1143.xml"/><Relationship Id="rId25" Type="http://schemas.openxmlformats.org/officeDocument/2006/relationships/tags" Target="../tags/tag1142.xml"/><Relationship Id="rId24" Type="http://schemas.openxmlformats.org/officeDocument/2006/relationships/tags" Target="../tags/tag1141.xml"/><Relationship Id="rId23" Type="http://schemas.openxmlformats.org/officeDocument/2006/relationships/tags" Target="../tags/tag1140.xml"/><Relationship Id="rId22" Type="http://schemas.openxmlformats.org/officeDocument/2006/relationships/tags" Target="../tags/tag1139.xml"/><Relationship Id="rId21" Type="http://schemas.openxmlformats.org/officeDocument/2006/relationships/tags" Target="../tags/tag1138.xml"/><Relationship Id="rId20" Type="http://schemas.openxmlformats.org/officeDocument/2006/relationships/tags" Target="../tags/tag1137.xml"/><Relationship Id="rId2" Type="http://schemas.openxmlformats.org/officeDocument/2006/relationships/tags" Target="../tags/tag1119.xml"/><Relationship Id="rId19" Type="http://schemas.openxmlformats.org/officeDocument/2006/relationships/tags" Target="../tags/tag1136.xml"/><Relationship Id="rId18" Type="http://schemas.openxmlformats.org/officeDocument/2006/relationships/tags" Target="../tags/tag1135.xml"/><Relationship Id="rId17" Type="http://schemas.openxmlformats.org/officeDocument/2006/relationships/tags" Target="../tags/tag1134.xml"/><Relationship Id="rId16" Type="http://schemas.openxmlformats.org/officeDocument/2006/relationships/tags" Target="../tags/tag1133.xml"/><Relationship Id="rId15" Type="http://schemas.openxmlformats.org/officeDocument/2006/relationships/tags" Target="../tags/tag1132.xml"/><Relationship Id="rId14" Type="http://schemas.openxmlformats.org/officeDocument/2006/relationships/tags" Target="../tags/tag1131.xml"/><Relationship Id="rId13" Type="http://schemas.openxmlformats.org/officeDocument/2006/relationships/tags" Target="../tags/tag1130.xml"/><Relationship Id="rId12" Type="http://schemas.openxmlformats.org/officeDocument/2006/relationships/tags" Target="../tags/tag1129.xml"/><Relationship Id="rId11" Type="http://schemas.openxmlformats.org/officeDocument/2006/relationships/tags" Target="../tags/tag1128.xml"/><Relationship Id="rId10" Type="http://schemas.openxmlformats.org/officeDocument/2006/relationships/tags" Target="../tags/tag1127.xml"/><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9" Type="http://schemas.openxmlformats.org/officeDocument/2006/relationships/tags" Target="../tags/tag1153.xml"/><Relationship Id="rId8" Type="http://schemas.openxmlformats.org/officeDocument/2006/relationships/tags" Target="../tags/tag1152.xml"/><Relationship Id="rId7" Type="http://schemas.openxmlformats.org/officeDocument/2006/relationships/tags" Target="../tags/tag1151.xml"/><Relationship Id="rId6" Type="http://schemas.openxmlformats.org/officeDocument/2006/relationships/tags" Target="../tags/tag1150.xml"/><Relationship Id="rId57" Type="http://schemas.openxmlformats.org/officeDocument/2006/relationships/tags" Target="../tags/tag1201.xml"/><Relationship Id="rId56" Type="http://schemas.openxmlformats.org/officeDocument/2006/relationships/tags" Target="../tags/tag1200.xml"/><Relationship Id="rId55" Type="http://schemas.openxmlformats.org/officeDocument/2006/relationships/tags" Target="../tags/tag1199.xml"/><Relationship Id="rId54" Type="http://schemas.openxmlformats.org/officeDocument/2006/relationships/tags" Target="../tags/tag1198.xml"/><Relationship Id="rId53" Type="http://schemas.openxmlformats.org/officeDocument/2006/relationships/tags" Target="../tags/tag1197.xml"/><Relationship Id="rId52" Type="http://schemas.openxmlformats.org/officeDocument/2006/relationships/tags" Target="../tags/tag1196.xml"/><Relationship Id="rId51" Type="http://schemas.openxmlformats.org/officeDocument/2006/relationships/tags" Target="../tags/tag1195.xml"/><Relationship Id="rId50" Type="http://schemas.openxmlformats.org/officeDocument/2006/relationships/tags" Target="../tags/tag1194.xml"/><Relationship Id="rId5" Type="http://schemas.openxmlformats.org/officeDocument/2006/relationships/tags" Target="../tags/tag1149.xml"/><Relationship Id="rId49" Type="http://schemas.openxmlformats.org/officeDocument/2006/relationships/tags" Target="../tags/tag1193.xml"/><Relationship Id="rId48" Type="http://schemas.openxmlformats.org/officeDocument/2006/relationships/tags" Target="../tags/tag1192.xml"/><Relationship Id="rId47" Type="http://schemas.openxmlformats.org/officeDocument/2006/relationships/tags" Target="../tags/tag1191.xml"/><Relationship Id="rId46" Type="http://schemas.openxmlformats.org/officeDocument/2006/relationships/tags" Target="../tags/tag1190.xml"/><Relationship Id="rId45" Type="http://schemas.openxmlformats.org/officeDocument/2006/relationships/tags" Target="../tags/tag1189.xml"/><Relationship Id="rId44" Type="http://schemas.openxmlformats.org/officeDocument/2006/relationships/tags" Target="../tags/tag1188.xml"/><Relationship Id="rId43" Type="http://schemas.openxmlformats.org/officeDocument/2006/relationships/tags" Target="../tags/tag1187.xml"/><Relationship Id="rId42" Type="http://schemas.openxmlformats.org/officeDocument/2006/relationships/tags" Target="../tags/tag1186.xml"/><Relationship Id="rId41" Type="http://schemas.openxmlformats.org/officeDocument/2006/relationships/tags" Target="../tags/tag1185.xml"/><Relationship Id="rId40" Type="http://schemas.openxmlformats.org/officeDocument/2006/relationships/tags" Target="../tags/tag1184.xml"/><Relationship Id="rId4" Type="http://schemas.openxmlformats.org/officeDocument/2006/relationships/tags" Target="../tags/tag1148.xml"/><Relationship Id="rId39" Type="http://schemas.openxmlformats.org/officeDocument/2006/relationships/tags" Target="../tags/tag1183.xml"/><Relationship Id="rId38" Type="http://schemas.openxmlformats.org/officeDocument/2006/relationships/tags" Target="../tags/tag1182.xml"/><Relationship Id="rId37" Type="http://schemas.openxmlformats.org/officeDocument/2006/relationships/tags" Target="../tags/tag1181.xml"/><Relationship Id="rId36" Type="http://schemas.openxmlformats.org/officeDocument/2006/relationships/tags" Target="../tags/tag1180.xml"/><Relationship Id="rId35" Type="http://schemas.openxmlformats.org/officeDocument/2006/relationships/tags" Target="../tags/tag1179.xml"/><Relationship Id="rId34" Type="http://schemas.openxmlformats.org/officeDocument/2006/relationships/tags" Target="../tags/tag1178.xml"/><Relationship Id="rId33" Type="http://schemas.openxmlformats.org/officeDocument/2006/relationships/tags" Target="../tags/tag1177.xml"/><Relationship Id="rId32" Type="http://schemas.openxmlformats.org/officeDocument/2006/relationships/tags" Target="../tags/tag1176.xml"/><Relationship Id="rId31" Type="http://schemas.openxmlformats.org/officeDocument/2006/relationships/tags" Target="../tags/tag1175.xml"/><Relationship Id="rId30" Type="http://schemas.openxmlformats.org/officeDocument/2006/relationships/tags" Target="../tags/tag1174.xml"/><Relationship Id="rId3" Type="http://schemas.openxmlformats.org/officeDocument/2006/relationships/tags" Target="../tags/tag1147.xml"/><Relationship Id="rId29" Type="http://schemas.openxmlformats.org/officeDocument/2006/relationships/tags" Target="../tags/tag1173.xml"/><Relationship Id="rId28" Type="http://schemas.openxmlformats.org/officeDocument/2006/relationships/tags" Target="../tags/tag1172.xml"/><Relationship Id="rId27" Type="http://schemas.openxmlformats.org/officeDocument/2006/relationships/tags" Target="../tags/tag1171.xml"/><Relationship Id="rId26" Type="http://schemas.openxmlformats.org/officeDocument/2006/relationships/tags" Target="../tags/tag1170.xml"/><Relationship Id="rId25" Type="http://schemas.openxmlformats.org/officeDocument/2006/relationships/tags" Target="../tags/tag1169.xml"/><Relationship Id="rId24" Type="http://schemas.openxmlformats.org/officeDocument/2006/relationships/tags" Target="../tags/tag1168.xml"/><Relationship Id="rId23" Type="http://schemas.openxmlformats.org/officeDocument/2006/relationships/tags" Target="../tags/tag1167.xml"/><Relationship Id="rId22" Type="http://schemas.openxmlformats.org/officeDocument/2006/relationships/tags" Target="../tags/tag1166.xml"/><Relationship Id="rId21" Type="http://schemas.openxmlformats.org/officeDocument/2006/relationships/tags" Target="../tags/tag1165.xml"/><Relationship Id="rId20" Type="http://schemas.openxmlformats.org/officeDocument/2006/relationships/tags" Target="../tags/tag1164.xml"/><Relationship Id="rId2" Type="http://schemas.openxmlformats.org/officeDocument/2006/relationships/tags" Target="../tags/tag1146.xml"/><Relationship Id="rId19" Type="http://schemas.openxmlformats.org/officeDocument/2006/relationships/tags" Target="../tags/tag1163.xml"/><Relationship Id="rId18" Type="http://schemas.openxmlformats.org/officeDocument/2006/relationships/tags" Target="../tags/tag1162.xml"/><Relationship Id="rId17" Type="http://schemas.openxmlformats.org/officeDocument/2006/relationships/tags" Target="../tags/tag1161.xml"/><Relationship Id="rId16" Type="http://schemas.openxmlformats.org/officeDocument/2006/relationships/tags" Target="../tags/tag1160.xml"/><Relationship Id="rId15" Type="http://schemas.openxmlformats.org/officeDocument/2006/relationships/tags" Target="../tags/tag1159.xml"/><Relationship Id="rId14" Type="http://schemas.openxmlformats.org/officeDocument/2006/relationships/tags" Target="../tags/tag1158.xml"/><Relationship Id="rId13" Type="http://schemas.openxmlformats.org/officeDocument/2006/relationships/tags" Target="../tags/tag1157.xml"/><Relationship Id="rId12" Type="http://schemas.openxmlformats.org/officeDocument/2006/relationships/tags" Target="../tags/tag1156.xml"/><Relationship Id="rId11" Type="http://schemas.openxmlformats.org/officeDocument/2006/relationships/tags" Target="../tags/tag1155.xml"/><Relationship Id="rId10" Type="http://schemas.openxmlformats.org/officeDocument/2006/relationships/tags" Target="../tags/tag1154.xml"/><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9" Type="http://schemas.openxmlformats.org/officeDocument/2006/relationships/tags" Target="../tags/tag1209.xml"/><Relationship Id="rId8" Type="http://schemas.openxmlformats.org/officeDocument/2006/relationships/tags" Target="../tags/tag1208.xml"/><Relationship Id="rId7" Type="http://schemas.openxmlformats.org/officeDocument/2006/relationships/tags" Target="../tags/tag1207.xml"/><Relationship Id="rId6" Type="http://schemas.openxmlformats.org/officeDocument/2006/relationships/tags" Target="../tags/tag1206.xml"/><Relationship Id="rId58" Type="http://schemas.openxmlformats.org/officeDocument/2006/relationships/tags" Target="../tags/tag1258.xml"/><Relationship Id="rId57" Type="http://schemas.openxmlformats.org/officeDocument/2006/relationships/tags" Target="../tags/tag1257.xml"/><Relationship Id="rId56" Type="http://schemas.openxmlformats.org/officeDocument/2006/relationships/tags" Target="../tags/tag1256.xml"/><Relationship Id="rId55" Type="http://schemas.openxmlformats.org/officeDocument/2006/relationships/tags" Target="../tags/tag1255.xml"/><Relationship Id="rId54" Type="http://schemas.openxmlformats.org/officeDocument/2006/relationships/tags" Target="../tags/tag1254.xml"/><Relationship Id="rId53" Type="http://schemas.openxmlformats.org/officeDocument/2006/relationships/tags" Target="../tags/tag1253.xml"/><Relationship Id="rId52" Type="http://schemas.openxmlformats.org/officeDocument/2006/relationships/tags" Target="../tags/tag1252.xml"/><Relationship Id="rId51" Type="http://schemas.openxmlformats.org/officeDocument/2006/relationships/tags" Target="../tags/tag1251.xml"/><Relationship Id="rId50" Type="http://schemas.openxmlformats.org/officeDocument/2006/relationships/tags" Target="../tags/tag1250.xml"/><Relationship Id="rId5" Type="http://schemas.openxmlformats.org/officeDocument/2006/relationships/tags" Target="../tags/tag1205.xml"/><Relationship Id="rId49" Type="http://schemas.openxmlformats.org/officeDocument/2006/relationships/tags" Target="../tags/tag1249.xml"/><Relationship Id="rId48" Type="http://schemas.openxmlformats.org/officeDocument/2006/relationships/tags" Target="../tags/tag1248.xml"/><Relationship Id="rId47" Type="http://schemas.openxmlformats.org/officeDocument/2006/relationships/tags" Target="../tags/tag1247.xml"/><Relationship Id="rId46" Type="http://schemas.openxmlformats.org/officeDocument/2006/relationships/tags" Target="../tags/tag1246.xml"/><Relationship Id="rId45" Type="http://schemas.openxmlformats.org/officeDocument/2006/relationships/tags" Target="../tags/tag1245.xml"/><Relationship Id="rId44" Type="http://schemas.openxmlformats.org/officeDocument/2006/relationships/tags" Target="../tags/tag1244.xml"/><Relationship Id="rId43" Type="http://schemas.openxmlformats.org/officeDocument/2006/relationships/tags" Target="../tags/tag1243.xml"/><Relationship Id="rId42" Type="http://schemas.openxmlformats.org/officeDocument/2006/relationships/tags" Target="../tags/tag1242.xml"/><Relationship Id="rId41" Type="http://schemas.openxmlformats.org/officeDocument/2006/relationships/tags" Target="../tags/tag1241.xml"/><Relationship Id="rId40" Type="http://schemas.openxmlformats.org/officeDocument/2006/relationships/tags" Target="../tags/tag1240.xml"/><Relationship Id="rId4" Type="http://schemas.openxmlformats.org/officeDocument/2006/relationships/tags" Target="../tags/tag1204.xml"/><Relationship Id="rId39" Type="http://schemas.openxmlformats.org/officeDocument/2006/relationships/tags" Target="../tags/tag1239.xml"/><Relationship Id="rId38" Type="http://schemas.openxmlformats.org/officeDocument/2006/relationships/tags" Target="../tags/tag1238.xml"/><Relationship Id="rId37" Type="http://schemas.openxmlformats.org/officeDocument/2006/relationships/tags" Target="../tags/tag1237.xml"/><Relationship Id="rId36" Type="http://schemas.openxmlformats.org/officeDocument/2006/relationships/tags" Target="../tags/tag1236.xml"/><Relationship Id="rId35" Type="http://schemas.openxmlformats.org/officeDocument/2006/relationships/tags" Target="../tags/tag1235.xml"/><Relationship Id="rId34" Type="http://schemas.openxmlformats.org/officeDocument/2006/relationships/tags" Target="../tags/tag1234.xml"/><Relationship Id="rId33" Type="http://schemas.openxmlformats.org/officeDocument/2006/relationships/tags" Target="../tags/tag1233.xml"/><Relationship Id="rId32" Type="http://schemas.openxmlformats.org/officeDocument/2006/relationships/tags" Target="../tags/tag1232.xml"/><Relationship Id="rId31" Type="http://schemas.openxmlformats.org/officeDocument/2006/relationships/tags" Target="../tags/tag1231.xml"/><Relationship Id="rId30" Type="http://schemas.openxmlformats.org/officeDocument/2006/relationships/tags" Target="../tags/tag1230.xml"/><Relationship Id="rId3" Type="http://schemas.openxmlformats.org/officeDocument/2006/relationships/tags" Target="../tags/tag1203.xml"/><Relationship Id="rId29" Type="http://schemas.openxmlformats.org/officeDocument/2006/relationships/tags" Target="../tags/tag1229.xml"/><Relationship Id="rId28" Type="http://schemas.openxmlformats.org/officeDocument/2006/relationships/tags" Target="../tags/tag1228.xml"/><Relationship Id="rId27" Type="http://schemas.openxmlformats.org/officeDocument/2006/relationships/tags" Target="../tags/tag1227.xml"/><Relationship Id="rId26" Type="http://schemas.openxmlformats.org/officeDocument/2006/relationships/tags" Target="../tags/tag1226.xml"/><Relationship Id="rId25" Type="http://schemas.openxmlformats.org/officeDocument/2006/relationships/tags" Target="../tags/tag1225.xml"/><Relationship Id="rId24" Type="http://schemas.openxmlformats.org/officeDocument/2006/relationships/tags" Target="../tags/tag1224.xml"/><Relationship Id="rId23" Type="http://schemas.openxmlformats.org/officeDocument/2006/relationships/tags" Target="../tags/tag1223.xml"/><Relationship Id="rId22" Type="http://schemas.openxmlformats.org/officeDocument/2006/relationships/tags" Target="../tags/tag1222.xml"/><Relationship Id="rId21" Type="http://schemas.openxmlformats.org/officeDocument/2006/relationships/tags" Target="../tags/tag1221.xml"/><Relationship Id="rId20" Type="http://schemas.openxmlformats.org/officeDocument/2006/relationships/tags" Target="../tags/tag1220.xml"/><Relationship Id="rId2" Type="http://schemas.openxmlformats.org/officeDocument/2006/relationships/tags" Target="../tags/tag1202.xml"/><Relationship Id="rId19" Type="http://schemas.openxmlformats.org/officeDocument/2006/relationships/tags" Target="../tags/tag1219.xml"/><Relationship Id="rId18" Type="http://schemas.openxmlformats.org/officeDocument/2006/relationships/tags" Target="../tags/tag1218.xml"/><Relationship Id="rId17" Type="http://schemas.openxmlformats.org/officeDocument/2006/relationships/tags" Target="../tags/tag1217.xml"/><Relationship Id="rId16" Type="http://schemas.openxmlformats.org/officeDocument/2006/relationships/tags" Target="../tags/tag1216.xml"/><Relationship Id="rId15" Type="http://schemas.openxmlformats.org/officeDocument/2006/relationships/tags" Target="../tags/tag1215.xml"/><Relationship Id="rId14" Type="http://schemas.openxmlformats.org/officeDocument/2006/relationships/tags" Target="../tags/tag1214.xml"/><Relationship Id="rId13" Type="http://schemas.openxmlformats.org/officeDocument/2006/relationships/tags" Target="../tags/tag1213.xml"/><Relationship Id="rId12" Type="http://schemas.openxmlformats.org/officeDocument/2006/relationships/tags" Target="../tags/tag1212.xml"/><Relationship Id="rId11" Type="http://schemas.openxmlformats.org/officeDocument/2006/relationships/tags" Target="../tags/tag1211.xml"/><Relationship Id="rId10" Type="http://schemas.openxmlformats.org/officeDocument/2006/relationships/tags" Target="../tags/tag1210.xml"/><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9" Type="http://schemas.openxmlformats.org/officeDocument/2006/relationships/tags" Target="../tags/tag72.xml"/><Relationship Id="rId8" Type="http://schemas.openxmlformats.org/officeDocument/2006/relationships/tags" Target="../tags/tag71.xml"/><Relationship Id="rId7" Type="http://schemas.openxmlformats.org/officeDocument/2006/relationships/tags" Target="../tags/tag70.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104.xml"/><Relationship Id="rId40" Type="http://schemas.openxmlformats.org/officeDocument/2006/relationships/tags" Target="../tags/tag103.xml"/><Relationship Id="rId4" Type="http://schemas.openxmlformats.org/officeDocument/2006/relationships/tags" Target="../tags/tag69.xml"/><Relationship Id="rId39" Type="http://schemas.openxmlformats.org/officeDocument/2006/relationships/tags" Target="../tags/tag102.xml"/><Relationship Id="rId38" Type="http://schemas.openxmlformats.org/officeDocument/2006/relationships/tags" Target="../tags/tag101.xml"/><Relationship Id="rId37" Type="http://schemas.openxmlformats.org/officeDocument/2006/relationships/tags" Target="../tags/tag100.xml"/><Relationship Id="rId36" Type="http://schemas.openxmlformats.org/officeDocument/2006/relationships/tags" Target="../tags/tag99.xml"/><Relationship Id="rId35" Type="http://schemas.openxmlformats.org/officeDocument/2006/relationships/tags" Target="../tags/tag98.xml"/><Relationship Id="rId34" Type="http://schemas.openxmlformats.org/officeDocument/2006/relationships/tags" Target="../tags/tag97.xml"/><Relationship Id="rId33" Type="http://schemas.openxmlformats.org/officeDocument/2006/relationships/tags" Target="../tags/tag96.xml"/><Relationship Id="rId32" Type="http://schemas.openxmlformats.org/officeDocument/2006/relationships/tags" Target="../tags/tag95.xml"/><Relationship Id="rId31" Type="http://schemas.openxmlformats.org/officeDocument/2006/relationships/tags" Target="../tags/tag94.xml"/><Relationship Id="rId30" Type="http://schemas.openxmlformats.org/officeDocument/2006/relationships/tags" Target="../tags/tag93.xml"/><Relationship Id="rId3" Type="http://schemas.openxmlformats.org/officeDocument/2006/relationships/tags" Target="../tags/tag68.xml"/><Relationship Id="rId29" Type="http://schemas.openxmlformats.org/officeDocument/2006/relationships/tags" Target="../tags/tag92.xml"/><Relationship Id="rId28" Type="http://schemas.openxmlformats.org/officeDocument/2006/relationships/tags" Target="../tags/tag91.xml"/><Relationship Id="rId27" Type="http://schemas.openxmlformats.org/officeDocument/2006/relationships/tags" Target="../tags/tag90.xml"/><Relationship Id="rId26" Type="http://schemas.openxmlformats.org/officeDocument/2006/relationships/tags" Target="../tags/tag89.xml"/><Relationship Id="rId25" Type="http://schemas.openxmlformats.org/officeDocument/2006/relationships/tags" Target="../tags/tag88.xml"/><Relationship Id="rId24" Type="http://schemas.openxmlformats.org/officeDocument/2006/relationships/tags" Target="../tags/tag87.xml"/><Relationship Id="rId23" Type="http://schemas.openxmlformats.org/officeDocument/2006/relationships/tags" Target="../tags/tag86.xml"/><Relationship Id="rId22" Type="http://schemas.openxmlformats.org/officeDocument/2006/relationships/tags" Target="../tags/tag85.xml"/><Relationship Id="rId21" Type="http://schemas.openxmlformats.org/officeDocument/2006/relationships/tags" Target="../tags/tag84.xml"/><Relationship Id="rId20" Type="http://schemas.openxmlformats.org/officeDocument/2006/relationships/tags" Target="../tags/tag83.xml"/><Relationship Id="rId2" Type="http://schemas.openxmlformats.org/officeDocument/2006/relationships/tags" Target="../tags/tag67.xml"/><Relationship Id="rId19" Type="http://schemas.openxmlformats.org/officeDocument/2006/relationships/tags" Target="../tags/tag82.xml"/><Relationship Id="rId18" Type="http://schemas.openxmlformats.org/officeDocument/2006/relationships/tags" Target="../tags/tag81.xml"/><Relationship Id="rId17" Type="http://schemas.openxmlformats.org/officeDocument/2006/relationships/tags" Target="../tags/tag80.xml"/><Relationship Id="rId16" Type="http://schemas.openxmlformats.org/officeDocument/2006/relationships/tags" Target="../tags/tag79.xml"/><Relationship Id="rId15" Type="http://schemas.openxmlformats.org/officeDocument/2006/relationships/tags" Target="../tags/tag78.xml"/><Relationship Id="rId14" Type="http://schemas.openxmlformats.org/officeDocument/2006/relationships/tags" Target="../tags/tag77.xml"/><Relationship Id="rId13" Type="http://schemas.openxmlformats.org/officeDocument/2006/relationships/tags" Target="../tags/tag76.xml"/><Relationship Id="rId12" Type="http://schemas.openxmlformats.org/officeDocument/2006/relationships/tags" Target="../tags/tag75.xml"/><Relationship Id="rId11" Type="http://schemas.openxmlformats.org/officeDocument/2006/relationships/tags" Target="../tags/tag74.xml"/><Relationship Id="rId10" Type="http://schemas.openxmlformats.org/officeDocument/2006/relationships/tags" Target="../tags/tag73.xml"/><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9" Type="http://schemas.openxmlformats.org/officeDocument/2006/relationships/tags" Target="../tags/tag1266.xml"/><Relationship Id="rId8" Type="http://schemas.openxmlformats.org/officeDocument/2006/relationships/tags" Target="../tags/tag1265.xml"/><Relationship Id="rId7" Type="http://schemas.openxmlformats.org/officeDocument/2006/relationships/tags" Target="../tags/tag1264.xml"/><Relationship Id="rId6" Type="http://schemas.openxmlformats.org/officeDocument/2006/relationships/tags" Target="../tags/tag1263.xml"/><Relationship Id="rId58" Type="http://schemas.openxmlformats.org/officeDocument/2006/relationships/tags" Target="../tags/tag1315.xml"/><Relationship Id="rId57" Type="http://schemas.openxmlformats.org/officeDocument/2006/relationships/tags" Target="../tags/tag1314.xml"/><Relationship Id="rId56" Type="http://schemas.openxmlformats.org/officeDocument/2006/relationships/tags" Target="../tags/tag1313.xml"/><Relationship Id="rId55" Type="http://schemas.openxmlformats.org/officeDocument/2006/relationships/tags" Target="../tags/tag1312.xml"/><Relationship Id="rId54" Type="http://schemas.openxmlformats.org/officeDocument/2006/relationships/tags" Target="../tags/tag1311.xml"/><Relationship Id="rId53" Type="http://schemas.openxmlformats.org/officeDocument/2006/relationships/tags" Target="../tags/tag1310.xml"/><Relationship Id="rId52" Type="http://schemas.openxmlformats.org/officeDocument/2006/relationships/tags" Target="../tags/tag1309.xml"/><Relationship Id="rId51" Type="http://schemas.openxmlformats.org/officeDocument/2006/relationships/tags" Target="../tags/tag1308.xml"/><Relationship Id="rId50" Type="http://schemas.openxmlformats.org/officeDocument/2006/relationships/tags" Target="../tags/tag1307.xml"/><Relationship Id="rId5" Type="http://schemas.openxmlformats.org/officeDocument/2006/relationships/tags" Target="../tags/tag1262.xml"/><Relationship Id="rId49" Type="http://schemas.openxmlformats.org/officeDocument/2006/relationships/tags" Target="../tags/tag1306.xml"/><Relationship Id="rId48" Type="http://schemas.openxmlformats.org/officeDocument/2006/relationships/tags" Target="../tags/tag1305.xml"/><Relationship Id="rId47" Type="http://schemas.openxmlformats.org/officeDocument/2006/relationships/tags" Target="../tags/tag1304.xml"/><Relationship Id="rId46" Type="http://schemas.openxmlformats.org/officeDocument/2006/relationships/tags" Target="../tags/tag1303.xml"/><Relationship Id="rId45" Type="http://schemas.openxmlformats.org/officeDocument/2006/relationships/tags" Target="../tags/tag1302.xml"/><Relationship Id="rId44" Type="http://schemas.openxmlformats.org/officeDocument/2006/relationships/tags" Target="../tags/tag1301.xml"/><Relationship Id="rId43" Type="http://schemas.openxmlformats.org/officeDocument/2006/relationships/tags" Target="../tags/tag1300.xml"/><Relationship Id="rId42" Type="http://schemas.openxmlformats.org/officeDocument/2006/relationships/tags" Target="../tags/tag1299.xml"/><Relationship Id="rId41" Type="http://schemas.openxmlformats.org/officeDocument/2006/relationships/tags" Target="../tags/tag1298.xml"/><Relationship Id="rId40" Type="http://schemas.openxmlformats.org/officeDocument/2006/relationships/tags" Target="../tags/tag1297.xml"/><Relationship Id="rId4" Type="http://schemas.openxmlformats.org/officeDocument/2006/relationships/tags" Target="../tags/tag1261.xml"/><Relationship Id="rId39" Type="http://schemas.openxmlformats.org/officeDocument/2006/relationships/tags" Target="../tags/tag1296.xml"/><Relationship Id="rId38" Type="http://schemas.openxmlformats.org/officeDocument/2006/relationships/tags" Target="../tags/tag1295.xml"/><Relationship Id="rId37" Type="http://schemas.openxmlformats.org/officeDocument/2006/relationships/tags" Target="../tags/tag1294.xml"/><Relationship Id="rId36" Type="http://schemas.openxmlformats.org/officeDocument/2006/relationships/tags" Target="../tags/tag1293.xml"/><Relationship Id="rId35" Type="http://schemas.openxmlformats.org/officeDocument/2006/relationships/tags" Target="../tags/tag1292.xml"/><Relationship Id="rId34" Type="http://schemas.openxmlformats.org/officeDocument/2006/relationships/tags" Target="../tags/tag1291.xml"/><Relationship Id="rId33" Type="http://schemas.openxmlformats.org/officeDocument/2006/relationships/tags" Target="../tags/tag1290.xml"/><Relationship Id="rId32" Type="http://schemas.openxmlformats.org/officeDocument/2006/relationships/tags" Target="../tags/tag1289.xml"/><Relationship Id="rId31" Type="http://schemas.openxmlformats.org/officeDocument/2006/relationships/tags" Target="../tags/tag1288.xml"/><Relationship Id="rId30" Type="http://schemas.openxmlformats.org/officeDocument/2006/relationships/tags" Target="../tags/tag1287.xml"/><Relationship Id="rId3" Type="http://schemas.openxmlformats.org/officeDocument/2006/relationships/tags" Target="../tags/tag1260.xml"/><Relationship Id="rId29" Type="http://schemas.openxmlformats.org/officeDocument/2006/relationships/tags" Target="../tags/tag1286.xml"/><Relationship Id="rId28" Type="http://schemas.openxmlformats.org/officeDocument/2006/relationships/tags" Target="../tags/tag1285.xml"/><Relationship Id="rId27" Type="http://schemas.openxmlformats.org/officeDocument/2006/relationships/tags" Target="../tags/tag1284.xml"/><Relationship Id="rId26" Type="http://schemas.openxmlformats.org/officeDocument/2006/relationships/tags" Target="../tags/tag1283.xml"/><Relationship Id="rId25" Type="http://schemas.openxmlformats.org/officeDocument/2006/relationships/tags" Target="../tags/tag1282.xml"/><Relationship Id="rId24" Type="http://schemas.openxmlformats.org/officeDocument/2006/relationships/tags" Target="../tags/tag1281.xml"/><Relationship Id="rId23" Type="http://schemas.openxmlformats.org/officeDocument/2006/relationships/tags" Target="../tags/tag1280.xml"/><Relationship Id="rId22" Type="http://schemas.openxmlformats.org/officeDocument/2006/relationships/tags" Target="../tags/tag1279.xml"/><Relationship Id="rId21" Type="http://schemas.openxmlformats.org/officeDocument/2006/relationships/tags" Target="../tags/tag1278.xml"/><Relationship Id="rId20" Type="http://schemas.openxmlformats.org/officeDocument/2006/relationships/tags" Target="../tags/tag1277.xml"/><Relationship Id="rId2" Type="http://schemas.openxmlformats.org/officeDocument/2006/relationships/tags" Target="../tags/tag1259.xml"/><Relationship Id="rId19" Type="http://schemas.openxmlformats.org/officeDocument/2006/relationships/tags" Target="../tags/tag1276.xml"/><Relationship Id="rId18" Type="http://schemas.openxmlformats.org/officeDocument/2006/relationships/tags" Target="../tags/tag1275.xml"/><Relationship Id="rId17" Type="http://schemas.openxmlformats.org/officeDocument/2006/relationships/tags" Target="../tags/tag1274.xml"/><Relationship Id="rId16" Type="http://schemas.openxmlformats.org/officeDocument/2006/relationships/tags" Target="../tags/tag1273.xml"/><Relationship Id="rId15" Type="http://schemas.openxmlformats.org/officeDocument/2006/relationships/tags" Target="../tags/tag1272.xml"/><Relationship Id="rId14" Type="http://schemas.openxmlformats.org/officeDocument/2006/relationships/tags" Target="../tags/tag1271.xml"/><Relationship Id="rId13" Type="http://schemas.openxmlformats.org/officeDocument/2006/relationships/tags" Target="../tags/tag1270.xml"/><Relationship Id="rId12" Type="http://schemas.openxmlformats.org/officeDocument/2006/relationships/tags" Target="../tags/tag1269.xml"/><Relationship Id="rId11" Type="http://schemas.openxmlformats.org/officeDocument/2006/relationships/tags" Target="../tags/tag1268.xml"/><Relationship Id="rId10" Type="http://schemas.openxmlformats.org/officeDocument/2006/relationships/tags" Target="../tags/tag1267.xml"/><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9" Type="http://schemas.openxmlformats.org/officeDocument/2006/relationships/tags" Target="../tags/tag1323.xml"/><Relationship Id="rId8" Type="http://schemas.openxmlformats.org/officeDocument/2006/relationships/tags" Target="../tags/tag1322.xml"/><Relationship Id="rId7" Type="http://schemas.openxmlformats.org/officeDocument/2006/relationships/tags" Target="../tags/tag1321.xml"/><Relationship Id="rId6" Type="http://schemas.openxmlformats.org/officeDocument/2006/relationships/tags" Target="../tags/tag1320.xml"/><Relationship Id="rId58" Type="http://schemas.openxmlformats.org/officeDocument/2006/relationships/tags" Target="../tags/tag1372.xml"/><Relationship Id="rId57" Type="http://schemas.openxmlformats.org/officeDocument/2006/relationships/tags" Target="../tags/tag1371.xml"/><Relationship Id="rId56" Type="http://schemas.openxmlformats.org/officeDocument/2006/relationships/tags" Target="../tags/tag1370.xml"/><Relationship Id="rId55" Type="http://schemas.openxmlformats.org/officeDocument/2006/relationships/tags" Target="../tags/tag1369.xml"/><Relationship Id="rId54" Type="http://schemas.openxmlformats.org/officeDocument/2006/relationships/tags" Target="../tags/tag1368.xml"/><Relationship Id="rId53" Type="http://schemas.openxmlformats.org/officeDocument/2006/relationships/tags" Target="../tags/tag1367.xml"/><Relationship Id="rId52" Type="http://schemas.openxmlformats.org/officeDocument/2006/relationships/tags" Target="../tags/tag1366.xml"/><Relationship Id="rId51" Type="http://schemas.openxmlformats.org/officeDocument/2006/relationships/tags" Target="../tags/tag1365.xml"/><Relationship Id="rId50" Type="http://schemas.openxmlformats.org/officeDocument/2006/relationships/tags" Target="../tags/tag1364.xml"/><Relationship Id="rId5" Type="http://schemas.openxmlformats.org/officeDocument/2006/relationships/tags" Target="../tags/tag1319.xml"/><Relationship Id="rId49" Type="http://schemas.openxmlformats.org/officeDocument/2006/relationships/tags" Target="../tags/tag1363.xml"/><Relationship Id="rId48" Type="http://schemas.openxmlformats.org/officeDocument/2006/relationships/tags" Target="../tags/tag1362.xml"/><Relationship Id="rId47" Type="http://schemas.openxmlformats.org/officeDocument/2006/relationships/tags" Target="../tags/tag1361.xml"/><Relationship Id="rId46" Type="http://schemas.openxmlformats.org/officeDocument/2006/relationships/tags" Target="../tags/tag1360.xml"/><Relationship Id="rId45" Type="http://schemas.openxmlformats.org/officeDocument/2006/relationships/tags" Target="../tags/tag1359.xml"/><Relationship Id="rId44" Type="http://schemas.openxmlformats.org/officeDocument/2006/relationships/tags" Target="../tags/tag1358.xml"/><Relationship Id="rId43" Type="http://schemas.openxmlformats.org/officeDocument/2006/relationships/tags" Target="../tags/tag1357.xml"/><Relationship Id="rId42" Type="http://schemas.openxmlformats.org/officeDocument/2006/relationships/tags" Target="../tags/tag1356.xml"/><Relationship Id="rId41" Type="http://schemas.openxmlformats.org/officeDocument/2006/relationships/tags" Target="../tags/tag1355.xml"/><Relationship Id="rId40" Type="http://schemas.openxmlformats.org/officeDocument/2006/relationships/tags" Target="../tags/tag1354.xml"/><Relationship Id="rId4" Type="http://schemas.openxmlformats.org/officeDocument/2006/relationships/tags" Target="../tags/tag1318.xml"/><Relationship Id="rId39" Type="http://schemas.openxmlformats.org/officeDocument/2006/relationships/tags" Target="../tags/tag1353.xml"/><Relationship Id="rId38" Type="http://schemas.openxmlformats.org/officeDocument/2006/relationships/tags" Target="../tags/tag1352.xml"/><Relationship Id="rId37" Type="http://schemas.openxmlformats.org/officeDocument/2006/relationships/tags" Target="../tags/tag1351.xml"/><Relationship Id="rId36" Type="http://schemas.openxmlformats.org/officeDocument/2006/relationships/tags" Target="../tags/tag1350.xml"/><Relationship Id="rId35" Type="http://schemas.openxmlformats.org/officeDocument/2006/relationships/tags" Target="../tags/tag1349.xml"/><Relationship Id="rId34" Type="http://schemas.openxmlformats.org/officeDocument/2006/relationships/tags" Target="../tags/tag1348.xml"/><Relationship Id="rId33" Type="http://schemas.openxmlformats.org/officeDocument/2006/relationships/tags" Target="../tags/tag1347.xml"/><Relationship Id="rId32" Type="http://schemas.openxmlformats.org/officeDocument/2006/relationships/tags" Target="../tags/tag1346.xml"/><Relationship Id="rId31" Type="http://schemas.openxmlformats.org/officeDocument/2006/relationships/tags" Target="../tags/tag1345.xml"/><Relationship Id="rId30" Type="http://schemas.openxmlformats.org/officeDocument/2006/relationships/tags" Target="../tags/tag1344.xml"/><Relationship Id="rId3" Type="http://schemas.openxmlformats.org/officeDocument/2006/relationships/tags" Target="../tags/tag1317.xml"/><Relationship Id="rId29" Type="http://schemas.openxmlformats.org/officeDocument/2006/relationships/tags" Target="../tags/tag1343.xml"/><Relationship Id="rId28" Type="http://schemas.openxmlformats.org/officeDocument/2006/relationships/tags" Target="../tags/tag1342.xml"/><Relationship Id="rId27" Type="http://schemas.openxmlformats.org/officeDocument/2006/relationships/tags" Target="../tags/tag1341.xml"/><Relationship Id="rId26" Type="http://schemas.openxmlformats.org/officeDocument/2006/relationships/tags" Target="../tags/tag1340.xml"/><Relationship Id="rId25" Type="http://schemas.openxmlformats.org/officeDocument/2006/relationships/tags" Target="../tags/tag1339.xml"/><Relationship Id="rId24" Type="http://schemas.openxmlformats.org/officeDocument/2006/relationships/tags" Target="../tags/tag1338.xml"/><Relationship Id="rId23" Type="http://schemas.openxmlformats.org/officeDocument/2006/relationships/tags" Target="../tags/tag1337.xml"/><Relationship Id="rId22" Type="http://schemas.openxmlformats.org/officeDocument/2006/relationships/tags" Target="../tags/tag1336.xml"/><Relationship Id="rId21" Type="http://schemas.openxmlformats.org/officeDocument/2006/relationships/tags" Target="../tags/tag1335.xml"/><Relationship Id="rId20" Type="http://schemas.openxmlformats.org/officeDocument/2006/relationships/tags" Target="../tags/tag1334.xml"/><Relationship Id="rId2" Type="http://schemas.openxmlformats.org/officeDocument/2006/relationships/tags" Target="../tags/tag1316.xml"/><Relationship Id="rId19" Type="http://schemas.openxmlformats.org/officeDocument/2006/relationships/tags" Target="../tags/tag1333.xml"/><Relationship Id="rId18" Type="http://schemas.openxmlformats.org/officeDocument/2006/relationships/tags" Target="../tags/tag1332.xml"/><Relationship Id="rId17" Type="http://schemas.openxmlformats.org/officeDocument/2006/relationships/tags" Target="../tags/tag1331.xml"/><Relationship Id="rId16" Type="http://schemas.openxmlformats.org/officeDocument/2006/relationships/tags" Target="../tags/tag1330.xml"/><Relationship Id="rId15" Type="http://schemas.openxmlformats.org/officeDocument/2006/relationships/tags" Target="../tags/tag1329.xml"/><Relationship Id="rId14" Type="http://schemas.openxmlformats.org/officeDocument/2006/relationships/tags" Target="../tags/tag1328.xml"/><Relationship Id="rId13" Type="http://schemas.openxmlformats.org/officeDocument/2006/relationships/tags" Target="../tags/tag1327.xml"/><Relationship Id="rId12" Type="http://schemas.openxmlformats.org/officeDocument/2006/relationships/tags" Target="../tags/tag1326.xml"/><Relationship Id="rId11" Type="http://schemas.openxmlformats.org/officeDocument/2006/relationships/tags" Target="../tags/tag1325.xml"/><Relationship Id="rId10" Type="http://schemas.openxmlformats.org/officeDocument/2006/relationships/tags" Target="../tags/tag1324.xml"/><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9" Type="http://schemas.openxmlformats.org/officeDocument/2006/relationships/tags" Target="../tags/tag1380.xml"/><Relationship Id="rId8" Type="http://schemas.openxmlformats.org/officeDocument/2006/relationships/tags" Target="../tags/tag1379.xml"/><Relationship Id="rId7" Type="http://schemas.openxmlformats.org/officeDocument/2006/relationships/tags" Target="../tags/tag1378.xml"/><Relationship Id="rId6" Type="http://schemas.openxmlformats.org/officeDocument/2006/relationships/tags" Target="../tags/tag1377.xml"/><Relationship Id="rId53" Type="http://schemas.openxmlformats.org/officeDocument/2006/relationships/tags" Target="../tags/tag1424.xml"/><Relationship Id="rId52" Type="http://schemas.openxmlformats.org/officeDocument/2006/relationships/tags" Target="../tags/tag1423.xml"/><Relationship Id="rId51" Type="http://schemas.openxmlformats.org/officeDocument/2006/relationships/tags" Target="../tags/tag1422.xml"/><Relationship Id="rId50" Type="http://schemas.openxmlformats.org/officeDocument/2006/relationships/tags" Target="../tags/tag1421.xml"/><Relationship Id="rId5" Type="http://schemas.openxmlformats.org/officeDocument/2006/relationships/tags" Target="../tags/tag1376.xml"/><Relationship Id="rId49" Type="http://schemas.openxmlformats.org/officeDocument/2006/relationships/tags" Target="../tags/tag1420.xml"/><Relationship Id="rId48" Type="http://schemas.openxmlformats.org/officeDocument/2006/relationships/tags" Target="../tags/tag1419.xml"/><Relationship Id="rId47" Type="http://schemas.openxmlformats.org/officeDocument/2006/relationships/tags" Target="../tags/tag1418.xml"/><Relationship Id="rId46" Type="http://schemas.openxmlformats.org/officeDocument/2006/relationships/tags" Target="../tags/tag1417.xml"/><Relationship Id="rId45" Type="http://schemas.openxmlformats.org/officeDocument/2006/relationships/tags" Target="../tags/tag1416.xml"/><Relationship Id="rId44" Type="http://schemas.openxmlformats.org/officeDocument/2006/relationships/tags" Target="../tags/tag1415.xml"/><Relationship Id="rId43" Type="http://schemas.openxmlformats.org/officeDocument/2006/relationships/tags" Target="../tags/tag1414.xml"/><Relationship Id="rId42" Type="http://schemas.openxmlformats.org/officeDocument/2006/relationships/tags" Target="../tags/tag1413.xml"/><Relationship Id="rId41" Type="http://schemas.openxmlformats.org/officeDocument/2006/relationships/tags" Target="../tags/tag1412.xml"/><Relationship Id="rId40" Type="http://schemas.openxmlformats.org/officeDocument/2006/relationships/tags" Target="../tags/tag1411.xml"/><Relationship Id="rId4" Type="http://schemas.openxmlformats.org/officeDocument/2006/relationships/tags" Target="../tags/tag1375.xml"/><Relationship Id="rId39" Type="http://schemas.openxmlformats.org/officeDocument/2006/relationships/tags" Target="../tags/tag1410.xml"/><Relationship Id="rId38" Type="http://schemas.openxmlformats.org/officeDocument/2006/relationships/tags" Target="../tags/tag1409.xml"/><Relationship Id="rId37" Type="http://schemas.openxmlformats.org/officeDocument/2006/relationships/tags" Target="../tags/tag1408.xml"/><Relationship Id="rId36" Type="http://schemas.openxmlformats.org/officeDocument/2006/relationships/tags" Target="../tags/tag1407.xml"/><Relationship Id="rId35" Type="http://schemas.openxmlformats.org/officeDocument/2006/relationships/tags" Target="../tags/tag1406.xml"/><Relationship Id="rId34" Type="http://schemas.openxmlformats.org/officeDocument/2006/relationships/tags" Target="../tags/tag1405.xml"/><Relationship Id="rId33" Type="http://schemas.openxmlformats.org/officeDocument/2006/relationships/tags" Target="../tags/tag1404.xml"/><Relationship Id="rId32" Type="http://schemas.openxmlformats.org/officeDocument/2006/relationships/tags" Target="../tags/tag1403.xml"/><Relationship Id="rId31" Type="http://schemas.openxmlformats.org/officeDocument/2006/relationships/tags" Target="../tags/tag1402.xml"/><Relationship Id="rId30" Type="http://schemas.openxmlformats.org/officeDocument/2006/relationships/tags" Target="../tags/tag1401.xml"/><Relationship Id="rId3" Type="http://schemas.openxmlformats.org/officeDocument/2006/relationships/tags" Target="../tags/tag1374.xml"/><Relationship Id="rId29" Type="http://schemas.openxmlformats.org/officeDocument/2006/relationships/tags" Target="../tags/tag1400.xml"/><Relationship Id="rId28" Type="http://schemas.openxmlformats.org/officeDocument/2006/relationships/tags" Target="../tags/tag1399.xml"/><Relationship Id="rId27" Type="http://schemas.openxmlformats.org/officeDocument/2006/relationships/tags" Target="../tags/tag1398.xml"/><Relationship Id="rId26" Type="http://schemas.openxmlformats.org/officeDocument/2006/relationships/tags" Target="../tags/tag1397.xml"/><Relationship Id="rId25" Type="http://schemas.openxmlformats.org/officeDocument/2006/relationships/tags" Target="../tags/tag1396.xml"/><Relationship Id="rId24" Type="http://schemas.openxmlformats.org/officeDocument/2006/relationships/tags" Target="../tags/tag1395.xml"/><Relationship Id="rId23" Type="http://schemas.openxmlformats.org/officeDocument/2006/relationships/tags" Target="../tags/tag1394.xml"/><Relationship Id="rId22" Type="http://schemas.openxmlformats.org/officeDocument/2006/relationships/tags" Target="../tags/tag1393.xml"/><Relationship Id="rId21" Type="http://schemas.openxmlformats.org/officeDocument/2006/relationships/tags" Target="../tags/tag1392.xml"/><Relationship Id="rId20" Type="http://schemas.openxmlformats.org/officeDocument/2006/relationships/tags" Target="../tags/tag1391.xml"/><Relationship Id="rId2" Type="http://schemas.openxmlformats.org/officeDocument/2006/relationships/tags" Target="../tags/tag1373.xml"/><Relationship Id="rId19" Type="http://schemas.openxmlformats.org/officeDocument/2006/relationships/tags" Target="../tags/tag1390.xml"/><Relationship Id="rId18" Type="http://schemas.openxmlformats.org/officeDocument/2006/relationships/tags" Target="../tags/tag1389.xml"/><Relationship Id="rId17" Type="http://schemas.openxmlformats.org/officeDocument/2006/relationships/tags" Target="../tags/tag1388.xml"/><Relationship Id="rId16" Type="http://schemas.openxmlformats.org/officeDocument/2006/relationships/tags" Target="../tags/tag1387.xml"/><Relationship Id="rId15" Type="http://schemas.openxmlformats.org/officeDocument/2006/relationships/tags" Target="../tags/tag1386.xml"/><Relationship Id="rId14" Type="http://schemas.openxmlformats.org/officeDocument/2006/relationships/tags" Target="../tags/tag1385.xml"/><Relationship Id="rId13" Type="http://schemas.openxmlformats.org/officeDocument/2006/relationships/tags" Target="../tags/tag1384.xml"/><Relationship Id="rId12" Type="http://schemas.openxmlformats.org/officeDocument/2006/relationships/tags" Target="../tags/tag1383.xml"/><Relationship Id="rId11" Type="http://schemas.openxmlformats.org/officeDocument/2006/relationships/tags" Target="../tags/tag1382.xml"/><Relationship Id="rId10" Type="http://schemas.openxmlformats.org/officeDocument/2006/relationships/tags" Target="../tags/tag1381.xml"/><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9" Type="http://schemas.openxmlformats.org/officeDocument/2006/relationships/tags" Target="../tags/tag1432.xml"/><Relationship Id="rId8" Type="http://schemas.openxmlformats.org/officeDocument/2006/relationships/tags" Target="../tags/tag1431.xml"/><Relationship Id="rId7" Type="http://schemas.openxmlformats.org/officeDocument/2006/relationships/tags" Target="../tags/tag1430.xml"/><Relationship Id="rId6" Type="http://schemas.openxmlformats.org/officeDocument/2006/relationships/tags" Target="../tags/tag1429.xml"/><Relationship Id="rId59" Type="http://schemas.openxmlformats.org/officeDocument/2006/relationships/tags" Target="../tags/tag1482.xml"/><Relationship Id="rId58" Type="http://schemas.openxmlformats.org/officeDocument/2006/relationships/tags" Target="../tags/tag1481.xml"/><Relationship Id="rId57" Type="http://schemas.openxmlformats.org/officeDocument/2006/relationships/tags" Target="../tags/tag1480.xml"/><Relationship Id="rId56" Type="http://schemas.openxmlformats.org/officeDocument/2006/relationships/tags" Target="../tags/tag1479.xml"/><Relationship Id="rId55" Type="http://schemas.openxmlformats.org/officeDocument/2006/relationships/tags" Target="../tags/tag1478.xml"/><Relationship Id="rId54" Type="http://schemas.openxmlformats.org/officeDocument/2006/relationships/tags" Target="../tags/tag1477.xml"/><Relationship Id="rId53" Type="http://schemas.openxmlformats.org/officeDocument/2006/relationships/tags" Target="../tags/tag1476.xml"/><Relationship Id="rId52" Type="http://schemas.openxmlformats.org/officeDocument/2006/relationships/tags" Target="../tags/tag1475.xml"/><Relationship Id="rId51" Type="http://schemas.openxmlformats.org/officeDocument/2006/relationships/tags" Target="../tags/tag1474.xml"/><Relationship Id="rId50" Type="http://schemas.openxmlformats.org/officeDocument/2006/relationships/tags" Target="../tags/tag1473.xml"/><Relationship Id="rId5" Type="http://schemas.openxmlformats.org/officeDocument/2006/relationships/tags" Target="../tags/tag1428.xml"/><Relationship Id="rId49" Type="http://schemas.openxmlformats.org/officeDocument/2006/relationships/tags" Target="../tags/tag1472.xml"/><Relationship Id="rId48" Type="http://schemas.openxmlformats.org/officeDocument/2006/relationships/tags" Target="../tags/tag1471.xml"/><Relationship Id="rId47" Type="http://schemas.openxmlformats.org/officeDocument/2006/relationships/tags" Target="../tags/tag1470.xml"/><Relationship Id="rId46" Type="http://schemas.openxmlformats.org/officeDocument/2006/relationships/tags" Target="../tags/tag1469.xml"/><Relationship Id="rId45" Type="http://schemas.openxmlformats.org/officeDocument/2006/relationships/tags" Target="../tags/tag1468.xml"/><Relationship Id="rId44" Type="http://schemas.openxmlformats.org/officeDocument/2006/relationships/tags" Target="../tags/tag1467.xml"/><Relationship Id="rId43" Type="http://schemas.openxmlformats.org/officeDocument/2006/relationships/tags" Target="../tags/tag1466.xml"/><Relationship Id="rId42" Type="http://schemas.openxmlformats.org/officeDocument/2006/relationships/tags" Target="../tags/tag1465.xml"/><Relationship Id="rId41" Type="http://schemas.openxmlformats.org/officeDocument/2006/relationships/tags" Target="../tags/tag1464.xml"/><Relationship Id="rId40" Type="http://schemas.openxmlformats.org/officeDocument/2006/relationships/tags" Target="../tags/tag1463.xml"/><Relationship Id="rId4" Type="http://schemas.openxmlformats.org/officeDocument/2006/relationships/tags" Target="../tags/tag1427.xml"/><Relationship Id="rId39" Type="http://schemas.openxmlformats.org/officeDocument/2006/relationships/tags" Target="../tags/tag1462.xml"/><Relationship Id="rId38" Type="http://schemas.openxmlformats.org/officeDocument/2006/relationships/tags" Target="../tags/tag1461.xml"/><Relationship Id="rId37" Type="http://schemas.openxmlformats.org/officeDocument/2006/relationships/tags" Target="../tags/tag1460.xml"/><Relationship Id="rId36" Type="http://schemas.openxmlformats.org/officeDocument/2006/relationships/tags" Target="../tags/tag1459.xml"/><Relationship Id="rId35" Type="http://schemas.openxmlformats.org/officeDocument/2006/relationships/tags" Target="../tags/tag1458.xml"/><Relationship Id="rId34" Type="http://schemas.openxmlformats.org/officeDocument/2006/relationships/tags" Target="../tags/tag1457.xml"/><Relationship Id="rId33" Type="http://schemas.openxmlformats.org/officeDocument/2006/relationships/tags" Target="../tags/tag1456.xml"/><Relationship Id="rId32" Type="http://schemas.openxmlformats.org/officeDocument/2006/relationships/tags" Target="../tags/tag1455.xml"/><Relationship Id="rId31" Type="http://schemas.openxmlformats.org/officeDocument/2006/relationships/tags" Target="../tags/tag1454.xml"/><Relationship Id="rId30" Type="http://schemas.openxmlformats.org/officeDocument/2006/relationships/tags" Target="../tags/tag1453.xml"/><Relationship Id="rId3" Type="http://schemas.openxmlformats.org/officeDocument/2006/relationships/tags" Target="../tags/tag1426.xml"/><Relationship Id="rId29" Type="http://schemas.openxmlformats.org/officeDocument/2006/relationships/tags" Target="../tags/tag1452.xml"/><Relationship Id="rId28" Type="http://schemas.openxmlformats.org/officeDocument/2006/relationships/tags" Target="../tags/tag1451.xml"/><Relationship Id="rId27" Type="http://schemas.openxmlformats.org/officeDocument/2006/relationships/tags" Target="../tags/tag1450.xml"/><Relationship Id="rId26" Type="http://schemas.openxmlformats.org/officeDocument/2006/relationships/tags" Target="../tags/tag1449.xml"/><Relationship Id="rId25" Type="http://schemas.openxmlformats.org/officeDocument/2006/relationships/tags" Target="../tags/tag1448.xml"/><Relationship Id="rId24" Type="http://schemas.openxmlformats.org/officeDocument/2006/relationships/tags" Target="../tags/tag1447.xml"/><Relationship Id="rId23" Type="http://schemas.openxmlformats.org/officeDocument/2006/relationships/tags" Target="../tags/tag1446.xml"/><Relationship Id="rId22" Type="http://schemas.openxmlformats.org/officeDocument/2006/relationships/tags" Target="../tags/tag1445.xml"/><Relationship Id="rId21" Type="http://schemas.openxmlformats.org/officeDocument/2006/relationships/tags" Target="../tags/tag1444.xml"/><Relationship Id="rId20" Type="http://schemas.openxmlformats.org/officeDocument/2006/relationships/tags" Target="../tags/tag1443.xml"/><Relationship Id="rId2" Type="http://schemas.openxmlformats.org/officeDocument/2006/relationships/tags" Target="../tags/tag1425.xml"/><Relationship Id="rId19" Type="http://schemas.openxmlformats.org/officeDocument/2006/relationships/tags" Target="../tags/tag1442.xml"/><Relationship Id="rId18" Type="http://schemas.openxmlformats.org/officeDocument/2006/relationships/tags" Target="../tags/tag1441.xml"/><Relationship Id="rId17" Type="http://schemas.openxmlformats.org/officeDocument/2006/relationships/tags" Target="../tags/tag1440.xml"/><Relationship Id="rId16" Type="http://schemas.openxmlformats.org/officeDocument/2006/relationships/tags" Target="../tags/tag1439.xml"/><Relationship Id="rId15" Type="http://schemas.openxmlformats.org/officeDocument/2006/relationships/tags" Target="../tags/tag1438.xml"/><Relationship Id="rId14" Type="http://schemas.openxmlformats.org/officeDocument/2006/relationships/tags" Target="../tags/tag1437.xml"/><Relationship Id="rId13" Type="http://schemas.openxmlformats.org/officeDocument/2006/relationships/tags" Target="../tags/tag1436.xml"/><Relationship Id="rId12" Type="http://schemas.openxmlformats.org/officeDocument/2006/relationships/tags" Target="../tags/tag1435.xml"/><Relationship Id="rId11" Type="http://schemas.openxmlformats.org/officeDocument/2006/relationships/tags" Target="../tags/tag1434.xml"/><Relationship Id="rId10" Type="http://schemas.openxmlformats.org/officeDocument/2006/relationships/tags" Target="../tags/tag1433.xml"/><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9" Type="http://schemas.openxmlformats.org/officeDocument/2006/relationships/tags" Target="../tags/tag1490.xml"/><Relationship Id="rId8" Type="http://schemas.openxmlformats.org/officeDocument/2006/relationships/tags" Target="../tags/tag1489.xml"/><Relationship Id="rId7" Type="http://schemas.openxmlformats.org/officeDocument/2006/relationships/tags" Target="../tags/tag1488.xml"/><Relationship Id="rId6" Type="http://schemas.openxmlformats.org/officeDocument/2006/relationships/tags" Target="../tags/tag1487.xml"/><Relationship Id="rId58" Type="http://schemas.openxmlformats.org/officeDocument/2006/relationships/tags" Target="../tags/tag1539.xml"/><Relationship Id="rId57" Type="http://schemas.openxmlformats.org/officeDocument/2006/relationships/tags" Target="../tags/tag1538.xml"/><Relationship Id="rId56" Type="http://schemas.openxmlformats.org/officeDocument/2006/relationships/tags" Target="../tags/tag1537.xml"/><Relationship Id="rId55" Type="http://schemas.openxmlformats.org/officeDocument/2006/relationships/tags" Target="../tags/tag1536.xml"/><Relationship Id="rId54" Type="http://schemas.openxmlformats.org/officeDocument/2006/relationships/tags" Target="../tags/tag1535.xml"/><Relationship Id="rId53" Type="http://schemas.openxmlformats.org/officeDocument/2006/relationships/tags" Target="../tags/tag1534.xml"/><Relationship Id="rId52" Type="http://schemas.openxmlformats.org/officeDocument/2006/relationships/tags" Target="../tags/tag1533.xml"/><Relationship Id="rId51" Type="http://schemas.openxmlformats.org/officeDocument/2006/relationships/tags" Target="../tags/tag1532.xml"/><Relationship Id="rId50" Type="http://schemas.openxmlformats.org/officeDocument/2006/relationships/tags" Target="../tags/tag1531.xml"/><Relationship Id="rId5" Type="http://schemas.openxmlformats.org/officeDocument/2006/relationships/tags" Target="../tags/tag1486.xml"/><Relationship Id="rId49" Type="http://schemas.openxmlformats.org/officeDocument/2006/relationships/tags" Target="../tags/tag1530.xml"/><Relationship Id="rId48" Type="http://schemas.openxmlformats.org/officeDocument/2006/relationships/tags" Target="../tags/tag1529.xml"/><Relationship Id="rId47" Type="http://schemas.openxmlformats.org/officeDocument/2006/relationships/tags" Target="../tags/tag1528.xml"/><Relationship Id="rId46" Type="http://schemas.openxmlformats.org/officeDocument/2006/relationships/tags" Target="../tags/tag1527.xml"/><Relationship Id="rId45" Type="http://schemas.openxmlformats.org/officeDocument/2006/relationships/tags" Target="../tags/tag1526.xml"/><Relationship Id="rId44" Type="http://schemas.openxmlformats.org/officeDocument/2006/relationships/tags" Target="../tags/tag1525.xml"/><Relationship Id="rId43" Type="http://schemas.openxmlformats.org/officeDocument/2006/relationships/tags" Target="../tags/tag1524.xml"/><Relationship Id="rId42" Type="http://schemas.openxmlformats.org/officeDocument/2006/relationships/tags" Target="../tags/tag1523.xml"/><Relationship Id="rId41" Type="http://schemas.openxmlformats.org/officeDocument/2006/relationships/tags" Target="../tags/tag1522.xml"/><Relationship Id="rId40" Type="http://schemas.openxmlformats.org/officeDocument/2006/relationships/tags" Target="../tags/tag1521.xml"/><Relationship Id="rId4" Type="http://schemas.openxmlformats.org/officeDocument/2006/relationships/tags" Target="../tags/tag1485.xml"/><Relationship Id="rId39" Type="http://schemas.openxmlformats.org/officeDocument/2006/relationships/tags" Target="../tags/tag1520.xml"/><Relationship Id="rId38" Type="http://schemas.openxmlformats.org/officeDocument/2006/relationships/tags" Target="../tags/tag1519.xml"/><Relationship Id="rId37" Type="http://schemas.openxmlformats.org/officeDocument/2006/relationships/tags" Target="../tags/tag1518.xml"/><Relationship Id="rId36" Type="http://schemas.openxmlformats.org/officeDocument/2006/relationships/tags" Target="../tags/tag1517.xml"/><Relationship Id="rId35" Type="http://schemas.openxmlformats.org/officeDocument/2006/relationships/tags" Target="../tags/tag1516.xml"/><Relationship Id="rId34" Type="http://schemas.openxmlformats.org/officeDocument/2006/relationships/tags" Target="../tags/tag1515.xml"/><Relationship Id="rId33" Type="http://schemas.openxmlformats.org/officeDocument/2006/relationships/tags" Target="../tags/tag1514.xml"/><Relationship Id="rId32" Type="http://schemas.openxmlformats.org/officeDocument/2006/relationships/tags" Target="../tags/tag1513.xml"/><Relationship Id="rId31" Type="http://schemas.openxmlformats.org/officeDocument/2006/relationships/tags" Target="../tags/tag1512.xml"/><Relationship Id="rId30" Type="http://schemas.openxmlformats.org/officeDocument/2006/relationships/tags" Target="../tags/tag1511.xml"/><Relationship Id="rId3" Type="http://schemas.openxmlformats.org/officeDocument/2006/relationships/tags" Target="../tags/tag1484.xml"/><Relationship Id="rId29" Type="http://schemas.openxmlformats.org/officeDocument/2006/relationships/tags" Target="../tags/tag1510.xml"/><Relationship Id="rId28" Type="http://schemas.openxmlformats.org/officeDocument/2006/relationships/tags" Target="../tags/tag1509.xml"/><Relationship Id="rId27" Type="http://schemas.openxmlformats.org/officeDocument/2006/relationships/tags" Target="../tags/tag1508.xml"/><Relationship Id="rId26" Type="http://schemas.openxmlformats.org/officeDocument/2006/relationships/tags" Target="../tags/tag1507.xml"/><Relationship Id="rId25" Type="http://schemas.openxmlformats.org/officeDocument/2006/relationships/tags" Target="../tags/tag1506.xml"/><Relationship Id="rId24" Type="http://schemas.openxmlformats.org/officeDocument/2006/relationships/tags" Target="../tags/tag1505.xml"/><Relationship Id="rId23" Type="http://schemas.openxmlformats.org/officeDocument/2006/relationships/tags" Target="../tags/tag1504.xml"/><Relationship Id="rId22" Type="http://schemas.openxmlformats.org/officeDocument/2006/relationships/tags" Target="../tags/tag1503.xml"/><Relationship Id="rId21" Type="http://schemas.openxmlformats.org/officeDocument/2006/relationships/tags" Target="../tags/tag1502.xml"/><Relationship Id="rId20" Type="http://schemas.openxmlformats.org/officeDocument/2006/relationships/tags" Target="../tags/tag1501.xml"/><Relationship Id="rId2" Type="http://schemas.openxmlformats.org/officeDocument/2006/relationships/tags" Target="../tags/tag1483.xml"/><Relationship Id="rId19" Type="http://schemas.openxmlformats.org/officeDocument/2006/relationships/tags" Target="../tags/tag1500.xml"/><Relationship Id="rId18" Type="http://schemas.openxmlformats.org/officeDocument/2006/relationships/tags" Target="../tags/tag1499.xml"/><Relationship Id="rId17" Type="http://schemas.openxmlformats.org/officeDocument/2006/relationships/tags" Target="../tags/tag1498.xml"/><Relationship Id="rId16" Type="http://schemas.openxmlformats.org/officeDocument/2006/relationships/tags" Target="../tags/tag1497.xml"/><Relationship Id="rId15" Type="http://schemas.openxmlformats.org/officeDocument/2006/relationships/tags" Target="../tags/tag1496.xml"/><Relationship Id="rId14" Type="http://schemas.openxmlformats.org/officeDocument/2006/relationships/tags" Target="../tags/tag1495.xml"/><Relationship Id="rId13" Type="http://schemas.openxmlformats.org/officeDocument/2006/relationships/tags" Target="../tags/tag1494.xml"/><Relationship Id="rId12" Type="http://schemas.openxmlformats.org/officeDocument/2006/relationships/tags" Target="../tags/tag1493.xml"/><Relationship Id="rId11" Type="http://schemas.openxmlformats.org/officeDocument/2006/relationships/tags" Target="../tags/tag1492.xml"/><Relationship Id="rId10" Type="http://schemas.openxmlformats.org/officeDocument/2006/relationships/tags" Target="../tags/tag1491.xml"/><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9" Type="http://schemas.openxmlformats.org/officeDocument/2006/relationships/tags" Target="../tags/tag1547.xml"/><Relationship Id="rId8" Type="http://schemas.openxmlformats.org/officeDocument/2006/relationships/tags" Target="../tags/tag1546.xml"/><Relationship Id="rId7" Type="http://schemas.openxmlformats.org/officeDocument/2006/relationships/tags" Target="../tags/tag1545.xml"/><Relationship Id="rId6" Type="http://schemas.openxmlformats.org/officeDocument/2006/relationships/tags" Target="../tags/tag1544.xml"/><Relationship Id="rId59" Type="http://schemas.openxmlformats.org/officeDocument/2006/relationships/tags" Target="../tags/tag1597.xml"/><Relationship Id="rId58" Type="http://schemas.openxmlformats.org/officeDocument/2006/relationships/tags" Target="../tags/tag1596.xml"/><Relationship Id="rId57" Type="http://schemas.openxmlformats.org/officeDocument/2006/relationships/tags" Target="../tags/tag1595.xml"/><Relationship Id="rId56" Type="http://schemas.openxmlformats.org/officeDocument/2006/relationships/tags" Target="../tags/tag1594.xml"/><Relationship Id="rId55" Type="http://schemas.openxmlformats.org/officeDocument/2006/relationships/tags" Target="../tags/tag1593.xml"/><Relationship Id="rId54" Type="http://schemas.openxmlformats.org/officeDocument/2006/relationships/tags" Target="../tags/tag1592.xml"/><Relationship Id="rId53" Type="http://schemas.openxmlformats.org/officeDocument/2006/relationships/tags" Target="../tags/tag1591.xml"/><Relationship Id="rId52" Type="http://schemas.openxmlformats.org/officeDocument/2006/relationships/tags" Target="../tags/tag1590.xml"/><Relationship Id="rId51" Type="http://schemas.openxmlformats.org/officeDocument/2006/relationships/tags" Target="../tags/tag1589.xml"/><Relationship Id="rId50" Type="http://schemas.openxmlformats.org/officeDocument/2006/relationships/tags" Target="../tags/tag1588.xml"/><Relationship Id="rId5" Type="http://schemas.openxmlformats.org/officeDocument/2006/relationships/tags" Target="../tags/tag1543.xml"/><Relationship Id="rId49" Type="http://schemas.openxmlformats.org/officeDocument/2006/relationships/tags" Target="../tags/tag1587.xml"/><Relationship Id="rId48" Type="http://schemas.openxmlformats.org/officeDocument/2006/relationships/tags" Target="../tags/tag1586.xml"/><Relationship Id="rId47" Type="http://schemas.openxmlformats.org/officeDocument/2006/relationships/tags" Target="../tags/tag1585.xml"/><Relationship Id="rId46" Type="http://schemas.openxmlformats.org/officeDocument/2006/relationships/tags" Target="../tags/tag1584.xml"/><Relationship Id="rId45" Type="http://schemas.openxmlformats.org/officeDocument/2006/relationships/tags" Target="../tags/tag1583.xml"/><Relationship Id="rId44" Type="http://schemas.openxmlformats.org/officeDocument/2006/relationships/tags" Target="../tags/tag1582.xml"/><Relationship Id="rId43" Type="http://schemas.openxmlformats.org/officeDocument/2006/relationships/tags" Target="../tags/tag1581.xml"/><Relationship Id="rId42" Type="http://schemas.openxmlformats.org/officeDocument/2006/relationships/tags" Target="../tags/tag1580.xml"/><Relationship Id="rId41" Type="http://schemas.openxmlformats.org/officeDocument/2006/relationships/tags" Target="../tags/tag1579.xml"/><Relationship Id="rId40" Type="http://schemas.openxmlformats.org/officeDocument/2006/relationships/tags" Target="../tags/tag1578.xml"/><Relationship Id="rId4" Type="http://schemas.openxmlformats.org/officeDocument/2006/relationships/tags" Target="../tags/tag1542.xml"/><Relationship Id="rId39" Type="http://schemas.openxmlformats.org/officeDocument/2006/relationships/tags" Target="../tags/tag1577.xml"/><Relationship Id="rId38" Type="http://schemas.openxmlformats.org/officeDocument/2006/relationships/tags" Target="../tags/tag1576.xml"/><Relationship Id="rId37" Type="http://schemas.openxmlformats.org/officeDocument/2006/relationships/tags" Target="../tags/tag1575.xml"/><Relationship Id="rId36" Type="http://schemas.openxmlformats.org/officeDocument/2006/relationships/tags" Target="../tags/tag1574.xml"/><Relationship Id="rId35" Type="http://schemas.openxmlformats.org/officeDocument/2006/relationships/tags" Target="../tags/tag1573.xml"/><Relationship Id="rId34" Type="http://schemas.openxmlformats.org/officeDocument/2006/relationships/tags" Target="../tags/tag1572.xml"/><Relationship Id="rId33" Type="http://schemas.openxmlformats.org/officeDocument/2006/relationships/tags" Target="../tags/tag1571.xml"/><Relationship Id="rId32" Type="http://schemas.openxmlformats.org/officeDocument/2006/relationships/tags" Target="../tags/tag1570.xml"/><Relationship Id="rId31" Type="http://schemas.openxmlformats.org/officeDocument/2006/relationships/tags" Target="../tags/tag1569.xml"/><Relationship Id="rId30" Type="http://schemas.openxmlformats.org/officeDocument/2006/relationships/tags" Target="../tags/tag1568.xml"/><Relationship Id="rId3" Type="http://schemas.openxmlformats.org/officeDocument/2006/relationships/tags" Target="../tags/tag1541.xml"/><Relationship Id="rId29" Type="http://schemas.openxmlformats.org/officeDocument/2006/relationships/tags" Target="../tags/tag1567.xml"/><Relationship Id="rId28" Type="http://schemas.openxmlformats.org/officeDocument/2006/relationships/tags" Target="../tags/tag1566.xml"/><Relationship Id="rId27" Type="http://schemas.openxmlformats.org/officeDocument/2006/relationships/tags" Target="../tags/tag1565.xml"/><Relationship Id="rId26" Type="http://schemas.openxmlformats.org/officeDocument/2006/relationships/tags" Target="../tags/tag1564.xml"/><Relationship Id="rId25" Type="http://schemas.openxmlformats.org/officeDocument/2006/relationships/tags" Target="../tags/tag1563.xml"/><Relationship Id="rId24" Type="http://schemas.openxmlformats.org/officeDocument/2006/relationships/tags" Target="../tags/tag1562.xml"/><Relationship Id="rId23" Type="http://schemas.openxmlformats.org/officeDocument/2006/relationships/tags" Target="../tags/tag1561.xml"/><Relationship Id="rId22" Type="http://schemas.openxmlformats.org/officeDocument/2006/relationships/tags" Target="../tags/tag1560.xml"/><Relationship Id="rId21" Type="http://schemas.openxmlformats.org/officeDocument/2006/relationships/tags" Target="../tags/tag1559.xml"/><Relationship Id="rId20" Type="http://schemas.openxmlformats.org/officeDocument/2006/relationships/tags" Target="../tags/tag1558.xml"/><Relationship Id="rId2" Type="http://schemas.openxmlformats.org/officeDocument/2006/relationships/tags" Target="../tags/tag1540.xml"/><Relationship Id="rId19" Type="http://schemas.openxmlformats.org/officeDocument/2006/relationships/tags" Target="../tags/tag1557.xml"/><Relationship Id="rId18" Type="http://schemas.openxmlformats.org/officeDocument/2006/relationships/tags" Target="../tags/tag1556.xml"/><Relationship Id="rId17" Type="http://schemas.openxmlformats.org/officeDocument/2006/relationships/tags" Target="../tags/tag1555.xml"/><Relationship Id="rId16" Type="http://schemas.openxmlformats.org/officeDocument/2006/relationships/tags" Target="../tags/tag1554.xml"/><Relationship Id="rId15" Type="http://schemas.openxmlformats.org/officeDocument/2006/relationships/tags" Target="../tags/tag1553.xml"/><Relationship Id="rId14" Type="http://schemas.openxmlformats.org/officeDocument/2006/relationships/tags" Target="../tags/tag1552.xml"/><Relationship Id="rId13" Type="http://schemas.openxmlformats.org/officeDocument/2006/relationships/tags" Target="../tags/tag1551.xml"/><Relationship Id="rId12" Type="http://schemas.openxmlformats.org/officeDocument/2006/relationships/tags" Target="../tags/tag1550.xml"/><Relationship Id="rId11" Type="http://schemas.openxmlformats.org/officeDocument/2006/relationships/tags" Target="../tags/tag1549.xml"/><Relationship Id="rId10" Type="http://schemas.openxmlformats.org/officeDocument/2006/relationships/tags" Target="../tags/tag1548.xml"/><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9" Type="http://schemas.openxmlformats.org/officeDocument/2006/relationships/tags" Target="../tags/tag1605.xml"/><Relationship Id="rId8" Type="http://schemas.openxmlformats.org/officeDocument/2006/relationships/tags" Target="../tags/tag1604.xml"/><Relationship Id="rId7" Type="http://schemas.openxmlformats.org/officeDocument/2006/relationships/tags" Target="../tags/tag1603.xml"/><Relationship Id="rId6" Type="http://schemas.openxmlformats.org/officeDocument/2006/relationships/tags" Target="../tags/tag1602.xml"/><Relationship Id="rId58" Type="http://schemas.openxmlformats.org/officeDocument/2006/relationships/tags" Target="../tags/tag1654.xml"/><Relationship Id="rId57" Type="http://schemas.openxmlformats.org/officeDocument/2006/relationships/tags" Target="../tags/tag1653.xml"/><Relationship Id="rId56" Type="http://schemas.openxmlformats.org/officeDocument/2006/relationships/tags" Target="../tags/tag1652.xml"/><Relationship Id="rId55" Type="http://schemas.openxmlformats.org/officeDocument/2006/relationships/tags" Target="../tags/tag1651.xml"/><Relationship Id="rId54" Type="http://schemas.openxmlformats.org/officeDocument/2006/relationships/tags" Target="../tags/tag1650.xml"/><Relationship Id="rId53" Type="http://schemas.openxmlformats.org/officeDocument/2006/relationships/tags" Target="../tags/tag1649.xml"/><Relationship Id="rId52" Type="http://schemas.openxmlformats.org/officeDocument/2006/relationships/tags" Target="../tags/tag1648.xml"/><Relationship Id="rId51" Type="http://schemas.openxmlformats.org/officeDocument/2006/relationships/tags" Target="../tags/tag1647.xml"/><Relationship Id="rId50" Type="http://schemas.openxmlformats.org/officeDocument/2006/relationships/tags" Target="../tags/tag1646.xml"/><Relationship Id="rId5" Type="http://schemas.openxmlformats.org/officeDocument/2006/relationships/tags" Target="../tags/tag1601.xml"/><Relationship Id="rId49" Type="http://schemas.openxmlformats.org/officeDocument/2006/relationships/tags" Target="../tags/tag1645.xml"/><Relationship Id="rId48" Type="http://schemas.openxmlformats.org/officeDocument/2006/relationships/tags" Target="../tags/tag1644.xml"/><Relationship Id="rId47" Type="http://schemas.openxmlformats.org/officeDocument/2006/relationships/tags" Target="../tags/tag1643.xml"/><Relationship Id="rId46" Type="http://schemas.openxmlformats.org/officeDocument/2006/relationships/tags" Target="../tags/tag1642.xml"/><Relationship Id="rId45" Type="http://schemas.openxmlformats.org/officeDocument/2006/relationships/tags" Target="../tags/tag1641.xml"/><Relationship Id="rId44" Type="http://schemas.openxmlformats.org/officeDocument/2006/relationships/tags" Target="../tags/tag1640.xml"/><Relationship Id="rId43" Type="http://schemas.openxmlformats.org/officeDocument/2006/relationships/tags" Target="../tags/tag1639.xml"/><Relationship Id="rId42" Type="http://schemas.openxmlformats.org/officeDocument/2006/relationships/tags" Target="../tags/tag1638.xml"/><Relationship Id="rId41" Type="http://schemas.openxmlformats.org/officeDocument/2006/relationships/tags" Target="../tags/tag1637.xml"/><Relationship Id="rId40" Type="http://schemas.openxmlformats.org/officeDocument/2006/relationships/tags" Target="../tags/tag1636.xml"/><Relationship Id="rId4" Type="http://schemas.openxmlformats.org/officeDocument/2006/relationships/tags" Target="../tags/tag1600.xml"/><Relationship Id="rId39" Type="http://schemas.openxmlformats.org/officeDocument/2006/relationships/tags" Target="../tags/tag1635.xml"/><Relationship Id="rId38" Type="http://schemas.openxmlformats.org/officeDocument/2006/relationships/tags" Target="../tags/tag1634.xml"/><Relationship Id="rId37" Type="http://schemas.openxmlformats.org/officeDocument/2006/relationships/tags" Target="../tags/tag1633.xml"/><Relationship Id="rId36" Type="http://schemas.openxmlformats.org/officeDocument/2006/relationships/tags" Target="../tags/tag1632.xml"/><Relationship Id="rId35" Type="http://schemas.openxmlformats.org/officeDocument/2006/relationships/tags" Target="../tags/tag1631.xml"/><Relationship Id="rId34" Type="http://schemas.openxmlformats.org/officeDocument/2006/relationships/tags" Target="../tags/tag1630.xml"/><Relationship Id="rId33" Type="http://schemas.openxmlformats.org/officeDocument/2006/relationships/tags" Target="../tags/tag1629.xml"/><Relationship Id="rId32" Type="http://schemas.openxmlformats.org/officeDocument/2006/relationships/tags" Target="../tags/tag1628.xml"/><Relationship Id="rId31" Type="http://schemas.openxmlformats.org/officeDocument/2006/relationships/tags" Target="../tags/tag1627.xml"/><Relationship Id="rId30" Type="http://schemas.openxmlformats.org/officeDocument/2006/relationships/tags" Target="../tags/tag1626.xml"/><Relationship Id="rId3" Type="http://schemas.openxmlformats.org/officeDocument/2006/relationships/tags" Target="../tags/tag1599.xml"/><Relationship Id="rId29" Type="http://schemas.openxmlformats.org/officeDocument/2006/relationships/tags" Target="../tags/tag1625.xml"/><Relationship Id="rId28" Type="http://schemas.openxmlformats.org/officeDocument/2006/relationships/tags" Target="../tags/tag1624.xml"/><Relationship Id="rId27" Type="http://schemas.openxmlformats.org/officeDocument/2006/relationships/tags" Target="../tags/tag1623.xml"/><Relationship Id="rId26" Type="http://schemas.openxmlformats.org/officeDocument/2006/relationships/tags" Target="../tags/tag1622.xml"/><Relationship Id="rId25" Type="http://schemas.openxmlformats.org/officeDocument/2006/relationships/tags" Target="../tags/tag1621.xml"/><Relationship Id="rId24" Type="http://schemas.openxmlformats.org/officeDocument/2006/relationships/tags" Target="../tags/tag1620.xml"/><Relationship Id="rId23" Type="http://schemas.openxmlformats.org/officeDocument/2006/relationships/tags" Target="../tags/tag1619.xml"/><Relationship Id="rId22" Type="http://schemas.openxmlformats.org/officeDocument/2006/relationships/tags" Target="../tags/tag1618.xml"/><Relationship Id="rId21" Type="http://schemas.openxmlformats.org/officeDocument/2006/relationships/tags" Target="../tags/tag1617.xml"/><Relationship Id="rId20" Type="http://schemas.openxmlformats.org/officeDocument/2006/relationships/tags" Target="../tags/tag1616.xml"/><Relationship Id="rId2" Type="http://schemas.openxmlformats.org/officeDocument/2006/relationships/tags" Target="../tags/tag1598.xml"/><Relationship Id="rId19" Type="http://schemas.openxmlformats.org/officeDocument/2006/relationships/tags" Target="../tags/tag1615.xml"/><Relationship Id="rId18" Type="http://schemas.openxmlformats.org/officeDocument/2006/relationships/tags" Target="../tags/tag1614.xml"/><Relationship Id="rId17" Type="http://schemas.openxmlformats.org/officeDocument/2006/relationships/tags" Target="../tags/tag1613.xml"/><Relationship Id="rId16" Type="http://schemas.openxmlformats.org/officeDocument/2006/relationships/tags" Target="../tags/tag1612.xml"/><Relationship Id="rId15" Type="http://schemas.openxmlformats.org/officeDocument/2006/relationships/tags" Target="../tags/tag1611.xml"/><Relationship Id="rId14" Type="http://schemas.openxmlformats.org/officeDocument/2006/relationships/tags" Target="../tags/tag1610.xml"/><Relationship Id="rId13" Type="http://schemas.openxmlformats.org/officeDocument/2006/relationships/tags" Target="../tags/tag1609.xml"/><Relationship Id="rId12" Type="http://schemas.openxmlformats.org/officeDocument/2006/relationships/tags" Target="../tags/tag1608.xml"/><Relationship Id="rId11" Type="http://schemas.openxmlformats.org/officeDocument/2006/relationships/tags" Target="../tags/tag1607.xml"/><Relationship Id="rId10" Type="http://schemas.openxmlformats.org/officeDocument/2006/relationships/tags" Target="../tags/tag1606.xml"/><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9" Type="http://schemas.openxmlformats.org/officeDocument/2006/relationships/tags" Target="../tags/tag1662.xml"/><Relationship Id="rId8" Type="http://schemas.openxmlformats.org/officeDocument/2006/relationships/tags" Target="../tags/tag1661.xml"/><Relationship Id="rId7" Type="http://schemas.openxmlformats.org/officeDocument/2006/relationships/tags" Target="../tags/tag1660.xml"/><Relationship Id="rId61" Type="http://schemas.openxmlformats.org/officeDocument/2006/relationships/tags" Target="../tags/tag1714.xml"/><Relationship Id="rId60" Type="http://schemas.openxmlformats.org/officeDocument/2006/relationships/tags" Target="../tags/tag1713.xml"/><Relationship Id="rId6" Type="http://schemas.openxmlformats.org/officeDocument/2006/relationships/tags" Target="../tags/tag1659.xml"/><Relationship Id="rId59" Type="http://schemas.openxmlformats.org/officeDocument/2006/relationships/tags" Target="../tags/tag1712.xml"/><Relationship Id="rId58" Type="http://schemas.openxmlformats.org/officeDocument/2006/relationships/tags" Target="../tags/tag1711.xml"/><Relationship Id="rId57" Type="http://schemas.openxmlformats.org/officeDocument/2006/relationships/tags" Target="../tags/tag1710.xml"/><Relationship Id="rId56" Type="http://schemas.openxmlformats.org/officeDocument/2006/relationships/tags" Target="../tags/tag1709.xml"/><Relationship Id="rId55" Type="http://schemas.openxmlformats.org/officeDocument/2006/relationships/tags" Target="../tags/tag1708.xml"/><Relationship Id="rId54" Type="http://schemas.openxmlformats.org/officeDocument/2006/relationships/tags" Target="../tags/tag1707.xml"/><Relationship Id="rId53" Type="http://schemas.openxmlformats.org/officeDocument/2006/relationships/tags" Target="../tags/tag1706.xml"/><Relationship Id="rId52" Type="http://schemas.openxmlformats.org/officeDocument/2006/relationships/tags" Target="../tags/tag1705.xml"/><Relationship Id="rId51" Type="http://schemas.openxmlformats.org/officeDocument/2006/relationships/tags" Target="../tags/tag1704.xml"/><Relationship Id="rId50" Type="http://schemas.openxmlformats.org/officeDocument/2006/relationships/tags" Target="../tags/tag1703.xml"/><Relationship Id="rId5" Type="http://schemas.openxmlformats.org/officeDocument/2006/relationships/tags" Target="../tags/tag1658.xml"/><Relationship Id="rId49" Type="http://schemas.openxmlformats.org/officeDocument/2006/relationships/tags" Target="../tags/tag1702.xml"/><Relationship Id="rId48" Type="http://schemas.openxmlformats.org/officeDocument/2006/relationships/tags" Target="../tags/tag1701.xml"/><Relationship Id="rId47" Type="http://schemas.openxmlformats.org/officeDocument/2006/relationships/tags" Target="../tags/tag1700.xml"/><Relationship Id="rId46" Type="http://schemas.openxmlformats.org/officeDocument/2006/relationships/tags" Target="../tags/tag1699.xml"/><Relationship Id="rId45" Type="http://schemas.openxmlformats.org/officeDocument/2006/relationships/tags" Target="../tags/tag1698.xml"/><Relationship Id="rId44" Type="http://schemas.openxmlformats.org/officeDocument/2006/relationships/tags" Target="../tags/tag1697.xml"/><Relationship Id="rId43" Type="http://schemas.openxmlformats.org/officeDocument/2006/relationships/tags" Target="../tags/tag1696.xml"/><Relationship Id="rId42" Type="http://schemas.openxmlformats.org/officeDocument/2006/relationships/tags" Target="../tags/tag1695.xml"/><Relationship Id="rId41" Type="http://schemas.openxmlformats.org/officeDocument/2006/relationships/tags" Target="../tags/tag1694.xml"/><Relationship Id="rId40" Type="http://schemas.openxmlformats.org/officeDocument/2006/relationships/tags" Target="../tags/tag1693.xml"/><Relationship Id="rId4" Type="http://schemas.openxmlformats.org/officeDocument/2006/relationships/tags" Target="../tags/tag1657.xml"/><Relationship Id="rId39" Type="http://schemas.openxmlformats.org/officeDocument/2006/relationships/tags" Target="../tags/tag1692.xml"/><Relationship Id="rId38" Type="http://schemas.openxmlformats.org/officeDocument/2006/relationships/tags" Target="../tags/tag1691.xml"/><Relationship Id="rId37" Type="http://schemas.openxmlformats.org/officeDocument/2006/relationships/tags" Target="../tags/tag1690.xml"/><Relationship Id="rId36" Type="http://schemas.openxmlformats.org/officeDocument/2006/relationships/tags" Target="../tags/tag1689.xml"/><Relationship Id="rId35" Type="http://schemas.openxmlformats.org/officeDocument/2006/relationships/tags" Target="../tags/tag1688.xml"/><Relationship Id="rId34" Type="http://schemas.openxmlformats.org/officeDocument/2006/relationships/tags" Target="../tags/tag1687.xml"/><Relationship Id="rId33" Type="http://schemas.openxmlformats.org/officeDocument/2006/relationships/tags" Target="../tags/tag1686.xml"/><Relationship Id="rId32" Type="http://schemas.openxmlformats.org/officeDocument/2006/relationships/tags" Target="../tags/tag1685.xml"/><Relationship Id="rId31" Type="http://schemas.openxmlformats.org/officeDocument/2006/relationships/tags" Target="../tags/tag1684.xml"/><Relationship Id="rId30" Type="http://schemas.openxmlformats.org/officeDocument/2006/relationships/tags" Target="../tags/tag1683.xml"/><Relationship Id="rId3" Type="http://schemas.openxmlformats.org/officeDocument/2006/relationships/tags" Target="../tags/tag1656.xml"/><Relationship Id="rId29" Type="http://schemas.openxmlformats.org/officeDocument/2006/relationships/tags" Target="../tags/tag1682.xml"/><Relationship Id="rId28" Type="http://schemas.openxmlformats.org/officeDocument/2006/relationships/tags" Target="../tags/tag1681.xml"/><Relationship Id="rId27" Type="http://schemas.openxmlformats.org/officeDocument/2006/relationships/tags" Target="../tags/tag1680.xml"/><Relationship Id="rId26" Type="http://schemas.openxmlformats.org/officeDocument/2006/relationships/tags" Target="../tags/tag1679.xml"/><Relationship Id="rId25" Type="http://schemas.openxmlformats.org/officeDocument/2006/relationships/tags" Target="../tags/tag1678.xml"/><Relationship Id="rId24" Type="http://schemas.openxmlformats.org/officeDocument/2006/relationships/tags" Target="../tags/tag1677.xml"/><Relationship Id="rId23" Type="http://schemas.openxmlformats.org/officeDocument/2006/relationships/tags" Target="../tags/tag1676.xml"/><Relationship Id="rId22" Type="http://schemas.openxmlformats.org/officeDocument/2006/relationships/tags" Target="../tags/tag1675.xml"/><Relationship Id="rId21" Type="http://schemas.openxmlformats.org/officeDocument/2006/relationships/tags" Target="../tags/tag1674.xml"/><Relationship Id="rId20" Type="http://schemas.openxmlformats.org/officeDocument/2006/relationships/tags" Target="../tags/tag1673.xml"/><Relationship Id="rId2" Type="http://schemas.openxmlformats.org/officeDocument/2006/relationships/tags" Target="../tags/tag1655.xml"/><Relationship Id="rId19" Type="http://schemas.openxmlformats.org/officeDocument/2006/relationships/tags" Target="../tags/tag1672.xml"/><Relationship Id="rId18" Type="http://schemas.openxmlformats.org/officeDocument/2006/relationships/tags" Target="../tags/tag1671.xml"/><Relationship Id="rId17" Type="http://schemas.openxmlformats.org/officeDocument/2006/relationships/tags" Target="../tags/tag1670.xml"/><Relationship Id="rId16" Type="http://schemas.openxmlformats.org/officeDocument/2006/relationships/tags" Target="../tags/tag1669.xml"/><Relationship Id="rId15" Type="http://schemas.openxmlformats.org/officeDocument/2006/relationships/tags" Target="../tags/tag1668.xml"/><Relationship Id="rId14" Type="http://schemas.openxmlformats.org/officeDocument/2006/relationships/tags" Target="../tags/tag1667.xml"/><Relationship Id="rId13" Type="http://schemas.openxmlformats.org/officeDocument/2006/relationships/tags" Target="../tags/tag1666.xml"/><Relationship Id="rId12" Type="http://schemas.openxmlformats.org/officeDocument/2006/relationships/tags" Target="../tags/tag1665.xml"/><Relationship Id="rId11" Type="http://schemas.openxmlformats.org/officeDocument/2006/relationships/tags" Target="../tags/tag1664.xml"/><Relationship Id="rId10" Type="http://schemas.openxmlformats.org/officeDocument/2006/relationships/tags" Target="../tags/tag1663.xml"/><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9" Type="http://schemas.openxmlformats.org/officeDocument/2006/relationships/tags" Target="../tags/tag1722.xml"/><Relationship Id="rId8" Type="http://schemas.openxmlformats.org/officeDocument/2006/relationships/tags" Target="../tags/tag1721.xml"/><Relationship Id="rId7" Type="http://schemas.openxmlformats.org/officeDocument/2006/relationships/tags" Target="../tags/tag1720.xml"/><Relationship Id="rId6" Type="http://schemas.openxmlformats.org/officeDocument/2006/relationships/tags" Target="../tags/tag1719.xml"/><Relationship Id="rId59" Type="http://schemas.openxmlformats.org/officeDocument/2006/relationships/tags" Target="../tags/tag1772.xml"/><Relationship Id="rId58" Type="http://schemas.openxmlformats.org/officeDocument/2006/relationships/tags" Target="../tags/tag1771.xml"/><Relationship Id="rId57" Type="http://schemas.openxmlformats.org/officeDocument/2006/relationships/tags" Target="../tags/tag1770.xml"/><Relationship Id="rId56" Type="http://schemas.openxmlformats.org/officeDocument/2006/relationships/tags" Target="../tags/tag1769.xml"/><Relationship Id="rId55" Type="http://schemas.openxmlformats.org/officeDocument/2006/relationships/tags" Target="../tags/tag1768.xml"/><Relationship Id="rId54" Type="http://schemas.openxmlformats.org/officeDocument/2006/relationships/tags" Target="../tags/tag1767.xml"/><Relationship Id="rId53" Type="http://schemas.openxmlformats.org/officeDocument/2006/relationships/tags" Target="../tags/tag1766.xml"/><Relationship Id="rId52" Type="http://schemas.openxmlformats.org/officeDocument/2006/relationships/tags" Target="../tags/tag1765.xml"/><Relationship Id="rId51" Type="http://schemas.openxmlformats.org/officeDocument/2006/relationships/tags" Target="../tags/tag1764.xml"/><Relationship Id="rId50" Type="http://schemas.openxmlformats.org/officeDocument/2006/relationships/tags" Target="../tags/tag1763.xml"/><Relationship Id="rId5" Type="http://schemas.openxmlformats.org/officeDocument/2006/relationships/tags" Target="../tags/tag1718.xml"/><Relationship Id="rId49" Type="http://schemas.openxmlformats.org/officeDocument/2006/relationships/tags" Target="../tags/tag1762.xml"/><Relationship Id="rId48" Type="http://schemas.openxmlformats.org/officeDocument/2006/relationships/tags" Target="../tags/tag1761.xml"/><Relationship Id="rId47" Type="http://schemas.openxmlformats.org/officeDocument/2006/relationships/tags" Target="../tags/tag1760.xml"/><Relationship Id="rId46" Type="http://schemas.openxmlformats.org/officeDocument/2006/relationships/tags" Target="../tags/tag1759.xml"/><Relationship Id="rId45" Type="http://schemas.openxmlformats.org/officeDocument/2006/relationships/tags" Target="../tags/tag1758.xml"/><Relationship Id="rId44" Type="http://schemas.openxmlformats.org/officeDocument/2006/relationships/tags" Target="../tags/tag1757.xml"/><Relationship Id="rId43" Type="http://schemas.openxmlformats.org/officeDocument/2006/relationships/tags" Target="../tags/tag1756.xml"/><Relationship Id="rId42" Type="http://schemas.openxmlformats.org/officeDocument/2006/relationships/tags" Target="../tags/tag1755.xml"/><Relationship Id="rId41" Type="http://schemas.openxmlformats.org/officeDocument/2006/relationships/tags" Target="../tags/tag1754.xml"/><Relationship Id="rId40" Type="http://schemas.openxmlformats.org/officeDocument/2006/relationships/tags" Target="../tags/tag1753.xml"/><Relationship Id="rId4" Type="http://schemas.openxmlformats.org/officeDocument/2006/relationships/tags" Target="../tags/tag1717.xml"/><Relationship Id="rId39" Type="http://schemas.openxmlformats.org/officeDocument/2006/relationships/tags" Target="../tags/tag1752.xml"/><Relationship Id="rId38" Type="http://schemas.openxmlformats.org/officeDocument/2006/relationships/tags" Target="../tags/tag1751.xml"/><Relationship Id="rId37" Type="http://schemas.openxmlformats.org/officeDocument/2006/relationships/tags" Target="../tags/tag1750.xml"/><Relationship Id="rId36" Type="http://schemas.openxmlformats.org/officeDocument/2006/relationships/tags" Target="../tags/tag1749.xml"/><Relationship Id="rId35" Type="http://schemas.openxmlformats.org/officeDocument/2006/relationships/tags" Target="../tags/tag1748.xml"/><Relationship Id="rId34" Type="http://schemas.openxmlformats.org/officeDocument/2006/relationships/tags" Target="../tags/tag1747.xml"/><Relationship Id="rId33" Type="http://schemas.openxmlformats.org/officeDocument/2006/relationships/tags" Target="../tags/tag1746.xml"/><Relationship Id="rId32" Type="http://schemas.openxmlformats.org/officeDocument/2006/relationships/tags" Target="../tags/tag1745.xml"/><Relationship Id="rId31" Type="http://schemas.openxmlformats.org/officeDocument/2006/relationships/tags" Target="../tags/tag1744.xml"/><Relationship Id="rId30" Type="http://schemas.openxmlformats.org/officeDocument/2006/relationships/tags" Target="../tags/tag1743.xml"/><Relationship Id="rId3" Type="http://schemas.openxmlformats.org/officeDocument/2006/relationships/tags" Target="../tags/tag1716.xml"/><Relationship Id="rId29" Type="http://schemas.openxmlformats.org/officeDocument/2006/relationships/tags" Target="../tags/tag1742.xml"/><Relationship Id="rId28" Type="http://schemas.openxmlformats.org/officeDocument/2006/relationships/tags" Target="../tags/tag1741.xml"/><Relationship Id="rId27" Type="http://schemas.openxmlformats.org/officeDocument/2006/relationships/tags" Target="../tags/tag1740.xml"/><Relationship Id="rId26" Type="http://schemas.openxmlformats.org/officeDocument/2006/relationships/tags" Target="../tags/tag1739.xml"/><Relationship Id="rId25" Type="http://schemas.openxmlformats.org/officeDocument/2006/relationships/tags" Target="../tags/tag1738.xml"/><Relationship Id="rId24" Type="http://schemas.openxmlformats.org/officeDocument/2006/relationships/tags" Target="../tags/tag1737.xml"/><Relationship Id="rId23" Type="http://schemas.openxmlformats.org/officeDocument/2006/relationships/tags" Target="../tags/tag1736.xml"/><Relationship Id="rId22" Type="http://schemas.openxmlformats.org/officeDocument/2006/relationships/tags" Target="../tags/tag1735.xml"/><Relationship Id="rId21" Type="http://schemas.openxmlformats.org/officeDocument/2006/relationships/tags" Target="../tags/tag1734.xml"/><Relationship Id="rId20" Type="http://schemas.openxmlformats.org/officeDocument/2006/relationships/tags" Target="../tags/tag1733.xml"/><Relationship Id="rId2" Type="http://schemas.openxmlformats.org/officeDocument/2006/relationships/tags" Target="../tags/tag1715.xml"/><Relationship Id="rId19" Type="http://schemas.openxmlformats.org/officeDocument/2006/relationships/tags" Target="../tags/tag1732.xml"/><Relationship Id="rId18" Type="http://schemas.openxmlformats.org/officeDocument/2006/relationships/tags" Target="../tags/tag1731.xml"/><Relationship Id="rId17" Type="http://schemas.openxmlformats.org/officeDocument/2006/relationships/tags" Target="../tags/tag1730.xml"/><Relationship Id="rId16" Type="http://schemas.openxmlformats.org/officeDocument/2006/relationships/tags" Target="../tags/tag1729.xml"/><Relationship Id="rId15" Type="http://schemas.openxmlformats.org/officeDocument/2006/relationships/tags" Target="../tags/tag1728.xml"/><Relationship Id="rId14" Type="http://schemas.openxmlformats.org/officeDocument/2006/relationships/tags" Target="../tags/tag1727.xml"/><Relationship Id="rId13" Type="http://schemas.openxmlformats.org/officeDocument/2006/relationships/tags" Target="../tags/tag1726.xml"/><Relationship Id="rId12" Type="http://schemas.openxmlformats.org/officeDocument/2006/relationships/tags" Target="../tags/tag1725.xml"/><Relationship Id="rId11" Type="http://schemas.openxmlformats.org/officeDocument/2006/relationships/tags" Target="../tags/tag1724.xml"/><Relationship Id="rId10" Type="http://schemas.openxmlformats.org/officeDocument/2006/relationships/tags" Target="../tags/tag1723.xml"/><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9" Type="http://schemas.openxmlformats.org/officeDocument/2006/relationships/tags" Target="../tags/tag110.xml"/><Relationship Id="rId8" Type="http://schemas.openxmlformats.org/officeDocument/2006/relationships/tags" Target="../tags/tag109.xml"/><Relationship Id="rId7" Type="http://schemas.openxmlformats.org/officeDocument/2006/relationships/tags" Target="../tags/tag108.xml"/><Relationship Id="rId6" Type="http://schemas.openxmlformats.org/officeDocument/2006/relationships/tags" Target="../tags/tag107.xml"/><Relationship Id="rId5" Type="http://schemas.openxmlformats.org/officeDocument/2006/relationships/image" Target="../media/image3.svg"/><Relationship Id="rId43" Type="http://schemas.openxmlformats.org/officeDocument/2006/relationships/tags" Target="../tags/tag144.xml"/><Relationship Id="rId42" Type="http://schemas.openxmlformats.org/officeDocument/2006/relationships/tags" Target="../tags/tag143.xml"/><Relationship Id="rId41" Type="http://schemas.openxmlformats.org/officeDocument/2006/relationships/tags" Target="../tags/tag142.xml"/><Relationship Id="rId40" Type="http://schemas.openxmlformats.org/officeDocument/2006/relationships/tags" Target="../tags/tag141.xml"/><Relationship Id="rId4" Type="http://schemas.openxmlformats.org/officeDocument/2006/relationships/image" Target="../media/image2.png"/><Relationship Id="rId39" Type="http://schemas.openxmlformats.org/officeDocument/2006/relationships/tags" Target="../tags/tag140.xml"/><Relationship Id="rId38" Type="http://schemas.openxmlformats.org/officeDocument/2006/relationships/tags" Target="../tags/tag139.xml"/><Relationship Id="rId37" Type="http://schemas.openxmlformats.org/officeDocument/2006/relationships/tags" Target="../tags/tag138.xml"/><Relationship Id="rId36" Type="http://schemas.openxmlformats.org/officeDocument/2006/relationships/tags" Target="../tags/tag137.xml"/><Relationship Id="rId35" Type="http://schemas.openxmlformats.org/officeDocument/2006/relationships/tags" Target="../tags/tag136.xml"/><Relationship Id="rId34" Type="http://schemas.openxmlformats.org/officeDocument/2006/relationships/tags" Target="../tags/tag135.xml"/><Relationship Id="rId33" Type="http://schemas.openxmlformats.org/officeDocument/2006/relationships/tags" Target="../tags/tag134.xml"/><Relationship Id="rId32" Type="http://schemas.openxmlformats.org/officeDocument/2006/relationships/tags" Target="../tags/tag133.xml"/><Relationship Id="rId31" Type="http://schemas.openxmlformats.org/officeDocument/2006/relationships/tags" Target="../tags/tag132.xml"/><Relationship Id="rId30" Type="http://schemas.openxmlformats.org/officeDocument/2006/relationships/tags" Target="../tags/tag131.xml"/><Relationship Id="rId3" Type="http://schemas.openxmlformats.org/officeDocument/2006/relationships/tags" Target="../tags/tag106.xml"/><Relationship Id="rId29" Type="http://schemas.openxmlformats.org/officeDocument/2006/relationships/tags" Target="../tags/tag130.xml"/><Relationship Id="rId28" Type="http://schemas.openxmlformats.org/officeDocument/2006/relationships/tags" Target="../tags/tag129.xml"/><Relationship Id="rId27" Type="http://schemas.openxmlformats.org/officeDocument/2006/relationships/tags" Target="../tags/tag128.xml"/><Relationship Id="rId26" Type="http://schemas.openxmlformats.org/officeDocument/2006/relationships/tags" Target="../tags/tag127.xml"/><Relationship Id="rId25" Type="http://schemas.openxmlformats.org/officeDocument/2006/relationships/tags" Target="../tags/tag126.xml"/><Relationship Id="rId24" Type="http://schemas.openxmlformats.org/officeDocument/2006/relationships/tags" Target="../tags/tag125.xml"/><Relationship Id="rId23" Type="http://schemas.openxmlformats.org/officeDocument/2006/relationships/tags" Target="../tags/tag124.xml"/><Relationship Id="rId22" Type="http://schemas.openxmlformats.org/officeDocument/2006/relationships/tags" Target="../tags/tag123.xml"/><Relationship Id="rId21" Type="http://schemas.openxmlformats.org/officeDocument/2006/relationships/tags" Target="../tags/tag122.xml"/><Relationship Id="rId20" Type="http://schemas.openxmlformats.org/officeDocument/2006/relationships/tags" Target="../tags/tag121.xml"/><Relationship Id="rId2" Type="http://schemas.openxmlformats.org/officeDocument/2006/relationships/tags" Target="../tags/tag105.xml"/><Relationship Id="rId19" Type="http://schemas.openxmlformats.org/officeDocument/2006/relationships/tags" Target="../tags/tag120.xml"/><Relationship Id="rId18" Type="http://schemas.openxmlformats.org/officeDocument/2006/relationships/tags" Target="../tags/tag119.xml"/><Relationship Id="rId17" Type="http://schemas.openxmlformats.org/officeDocument/2006/relationships/tags" Target="../tags/tag118.xml"/><Relationship Id="rId16" Type="http://schemas.openxmlformats.org/officeDocument/2006/relationships/tags" Target="../tags/tag117.xml"/><Relationship Id="rId15" Type="http://schemas.openxmlformats.org/officeDocument/2006/relationships/tags" Target="../tags/tag116.xml"/><Relationship Id="rId14" Type="http://schemas.openxmlformats.org/officeDocument/2006/relationships/tags" Target="../tags/tag115.xml"/><Relationship Id="rId13" Type="http://schemas.openxmlformats.org/officeDocument/2006/relationships/tags" Target="../tags/tag114.xml"/><Relationship Id="rId12" Type="http://schemas.openxmlformats.org/officeDocument/2006/relationships/tags" Target="../tags/tag113.xml"/><Relationship Id="rId11" Type="http://schemas.openxmlformats.org/officeDocument/2006/relationships/tags" Target="../tags/tag112.xml"/><Relationship Id="rId10" Type="http://schemas.openxmlformats.org/officeDocument/2006/relationships/tags" Target="../tags/tag111.xml"/><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9" Type="http://schemas.openxmlformats.org/officeDocument/2006/relationships/tags" Target="../tags/tag1780.xml"/><Relationship Id="rId8" Type="http://schemas.openxmlformats.org/officeDocument/2006/relationships/tags" Target="../tags/tag1779.xml"/><Relationship Id="rId7" Type="http://schemas.openxmlformats.org/officeDocument/2006/relationships/tags" Target="../tags/tag1778.xml"/><Relationship Id="rId61" Type="http://schemas.openxmlformats.org/officeDocument/2006/relationships/tags" Target="../tags/tag1832.xml"/><Relationship Id="rId60" Type="http://schemas.openxmlformats.org/officeDocument/2006/relationships/tags" Target="../tags/tag1831.xml"/><Relationship Id="rId6" Type="http://schemas.openxmlformats.org/officeDocument/2006/relationships/tags" Target="../tags/tag1777.xml"/><Relationship Id="rId59" Type="http://schemas.openxmlformats.org/officeDocument/2006/relationships/tags" Target="../tags/tag1830.xml"/><Relationship Id="rId58" Type="http://schemas.openxmlformats.org/officeDocument/2006/relationships/tags" Target="../tags/tag1829.xml"/><Relationship Id="rId57" Type="http://schemas.openxmlformats.org/officeDocument/2006/relationships/tags" Target="../tags/tag1828.xml"/><Relationship Id="rId56" Type="http://schemas.openxmlformats.org/officeDocument/2006/relationships/tags" Target="../tags/tag1827.xml"/><Relationship Id="rId55" Type="http://schemas.openxmlformats.org/officeDocument/2006/relationships/tags" Target="../tags/tag1826.xml"/><Relationship Id="rId54" Type="http://schemas.openxmlformats.org/officeDocument/2006/relationships/tags" Target="../tags/tag1825.xml"/><Relationship Id="rId53" Type="http://schemas.openxmlformats.org/officeDocument/2006/relationships/tags" Target="../tags/tag1824.xml"/><Relationship Id="rId52" Type="http://schemas.openxmlformats.org/officeDocument/2006/relationships/tags" Target="../tags/tag1823.xml"/><Relationship Id="rId51" Type="http://schemas.openxmlformats.org/officeDocument/2006/relationships/tags" Target="../tags/tag1822.xml"/><Relationship Id="rId50" Type="http://schemas.openxmlformats.org/officeDocument/2006/relationships/tags" Target="../tags/tag1821.xml"/><Relationship Id="rId5" Type="http://schemas.openxmlformats.org/officeDocument/2006/relationships/tags" Target="../tags/tag1776.xml"/><Relationship Id="rId49" Type="http://schemas.openxmlformats.org/officeDocument/2006/relationships/tags" Target="../tags/tag1820.xml"/><Relationship Id="rId48" Type="http://schemas.openxmlformats.org/officeDocument/2006/relationships/tags" Target="../tags/tag1819.xml"/><Relationship Id="rId47" Type="http://schemas.openxmlformats.org/officeDocument/2006/relationships/tags" Target="../tags/tag1818.xml"/><Relationship Id="rId46" Type="http://schemas.openxmlformats.org/officeDocument/2006/relationships/tags" Target="../tags/tag1817.xml"/><Relationship Id="rId45" Type="http://schemas.openxmlformats.org/officeDocument/2006/relationships/tags" Target="../tags/tag1816.xml"/><Relationship Id="rId44" Type="http://schemas.openxmlformats.org/officeDocument/2006/relationships/tags" Target="../tags/tag1815.xml"/><Relationship Id="rId43" Type="http://schemas.openxmlformats.org/officeDocument/2006/relationships/tags" Target="../tags/tag1814.xml"/><Relationship Id="rId42" Type="http://schemas.openxmlformats.org/officeDocument/2006/relationships/tags" Target="../tags/tag1813.xml"/><Relationship Id="rId41" Type="http://schemas.openxmlformats.org/officeDocument/2006/relationships/tags" Target="../tags/tag1812.xml"/><Relationship Id="rId40" Type="http://schemas.openxmlformats.org/officeDocument/2006/relationships/tags" Target="../tags/tag1811.xml"/><Relationship Id="rId4" Type="http://schemas.openxmlformats.org/officeDocument/2006/relationships/tags" Target="../tags/tag1775.xml"/><Relationship Id="rId39" Type="http://schemas.openxmlformats.org/officeDocument/2006/relationships/tags" Target="../tags/tag1810.xml"/><Relationship Id="rId38" Type="http://schemas.openxmlformats.org/officeDocument/2006/relationships/tags" Target="../tags/tag1809.xml"/><Relationship Id="rId37" Type="http://schemas.openxmlformats.org/officeDocument/2006/relationships/tags" Target="../tags/tag1808.xml"/><Relationship Id="rId36" Type="http://schemas.openxmlformats.org/officeDocument/2006/relationships/tags" Target="../tags/tag1807.xml"/><Relationship Id="rId35" Type="http://schemas.openxmlformats.org/officeDocument/2006/relationships/tags" Target="../tags/tag1806.xml"/><Relationship Id="rId34" Type="http://schemas.openxmlformats.org/officeDocument/2006/relationships/tags" Target="../tags/tag1805.xml"/><Relationship Id="rId33" Type="http://schemas.openxmlformats.org/officeDocument/2006/relationships/tags" Target="../tags/tag1804.xml"/><Relationship Id="rId32" Type="http://schemas.openxmlformats.org/officeDocument/2006/relationships/tags" Target="../tags/tag1803.xml"/><Relationship Id="rId31" Type="http://schemas.openxmlformats.org/officeDocument/2006/relationships/tags" Target="../tags/tag1802.xml"/><Relationship Id="rId30" Type="http://schemas.openxmlformats.org/officeDocument/2006/relationships/tags" Target="../tags/tag1801.xml"/><Relationship Id="rId3" Type="http://schemas.openxmlformats.org/officeDocument/2006/relationships/tags" Target="../tags/tag1774.xml"/><Relationship Id="rId29" Type="http://schemas.openxmlformats.org/officeDocument/2006/relationships/tags" Target="../tags/tag1800.xml"/><Relationship Id="rId28" Type="http://schemas.openxmlformats.org/officeDocument/2006/relationships/tags" Target="../tags/tag1799.xml"/><Relationship Id="rId27" Type="http://schemas.openxmlformats.org/officeDocument/2006/relationships/tags" Target="../tags/tag1798.xml"/><Relationship Id="rId26" Type="http://schemas.openxmlformats.org/officeDocument/2006/relationships/tags" Target="../tags/tag1797.xml"/><Relationship Id="rId25" Type="http://schemas.openxmlformats.org/officeDocument/2006/relationships/tags" Target="../tags/tag1796.xml"/><Relationship Id="rId24" Type="http://schemas.openxmlformats.org/officeDocument/2006/relationships/tags" Target="../tags/tag1795.xml"/><Relationship Id="rId23" Type="http://schemas.openxmlformats.org/officeDocument/2006/relationships/tags" Target="../tags/tag1794.xml"/><Relationship Id="rId22" Type="http://schemas.openxmlformats.org/officeDocument/2006/relationships/tags" Target="../tags/tag1793.xml"/><Relationship Id="rId21" Type="http://schemas.openxmlformats.org/officeDocument/2006/relationships/tags" Target="../tags/tag1792.xml"/><Relationship Id="rId20" Type="http://schemas.openxmlformats.org/officeDocument/2006/relationships/tags" Target="../tags/tag1791.xml"/><Relationship Id="rId2" Type="http://schemas.openxmlformats.org/officeDocument/2006/relationships/tags" Target="../tags/tag1773.xml"/><Relationship Id="rId19" Type="http://schemas.openxmlformats.org/officeDocument/2006/relationships/tags" Target="../tags/tag1790.xml"/><Relationship Id="rId18" Type="http://schemas.openxmlformats.org/officeDocument/2006/relationships/tags" Target="../tags/tag1789.xml"/><Relationship Id="rId17" Type="http://schemas.openxmlformats.org/officeDocument/2006/relationships/tags" Target="../tags/tag1788.xml"/><Relationship Id="rId16" Type="http://schemas.openxmlformats.org/officeDocument/2006/relationships/tags" Target="../tags/tag1787.xml"/><Relationship Id="rId15" Type="http://schemas.openxmlformats.org/officeDocument/2006/relationships/tags" Target="../tags/tag1786.xml"/><Relationship Id="rId14" Type="http://schemas.openxmlformats.org/officeDocument/2006/relationships/tags" Target="../tags/tag1785.xml"/><Relationship Id="rId13" Type="http://schemas.openxmlformats.org/officeDocument/2006/relationships/tags" Target="../tags/tag1784.xml"/><Relationship Id="rId12" Type="http://schemas.openxmlformats.org/officeDocument/2006/relationships/tags" Target="../tags/tag1783.xml"/><Relationship Id="rId11" Type="http://schemas.openxmlformats.org/officeDocument/2006/relationships/tags" Target="../tags/tag1782.xml"/><Relationship Id="rId10" Type="http://schemas.openxmlformats.org/officeDocument/2006/relationships/tags" Target="../tags/tag1781.xml"/><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9" Type="http://schemas.openxmlformats.org/officeDocument/2006/relationships/tags" Target="../tags/tag1841.xml"/><Relationship Id="rId8" Type="http://schemas.openxmlformats.org/officeDocument/2006/relationships/tags" Target="../tags/tag1840.xml"/><Relationship Id="rId7" Type="http://schemas.openxmlformats.org/officeDocument/2006/relationships/tags" Target="../tags/tag1839.xml"/><Relationship Id="rId6" Type="http://schemas.openxmlformats.org/officeDocument/2006/relationships/tags" Target="../tags/tag1838.xml"/><Relationship Id="rId5" Type="http://schemas.openxmlformats.org/officeDocument/2006/relationships/tags" Target="../tags/tag1837.xml"/><Relationship Id="rId4" Type="http://schemas.openxmlformats.org/officeDocument/2006/relationships/tags" Target="../tags/tag1836.xml"/><Relationship Id="rId32" Type="http://schemas.openxmlformats.org/officeDocument/2006/relationships/tags" Target="../tags/tag1864.xml"/><Relationship Id="rId31" Type="http://schemas.openxmlformats.org/officeDocument/2006/relationships/tags" Target="../tags/tag1863.xml"/><Relationship Id="rId30" Type="http://schemas.openxmlformats.org/officeDocument/2006/relationships/tags" Target="../tags/tag1862.xml"/><Relationship Id="rId3" Type="http://schemas.openxmlformats.org/officeDocument/2006/relationships/image" Target="../media/image1.png"/><Relationship Id="rId29" Type="http://schemas.openxmlformats.org/officeDocument/2006/relationships/tags" Target="../tags/tag1861.xml"/><Relationship Id="rId28" Type="http://schemas.openxmlformats.org/officeDocument/2006/relationships/tags" Target="../tags/tag1860.xml"/><Relationship Id="rId27" Type="http://schemas.openxmlformats.org/officeDocument/2006/relationships/tags" Target="../tags/tag1859.xml"/><Relationship Id="rId26" Type="http://schemas.openxmlformats.org/officeDocument/2006/relationships/tags" Target="../tags/tag1858.xml"/><Relationship Id="rId25" Type="http://schemas.openxmlformats.org/officeDocument/2006/relationships/tags" Target="../tags/tag1857.xml"/><Relationship Id="rId24" Type="http://schemas.openxmlformats.org/officeDocument/2006/relationships/tags" Target="../tags/tag1856.xml"/><Relationship Id="rId23" Type="http://schemas.openxmlformats.org/officeDocument/2006/relationships/tags" Target="../tags/tag1855.xml"/><Relationship Id="rId22" Type="http://schemas.openxmlformats.org/officeDocument/2006/relationships/tags" Target="../tags/tag1854.xml"/><Relationship Id="rId21" Type="http://schemas.openxmlformats.org/officeDocument/2006/relationships/tags" Target="../tags/tag1853.xml"/><Relationship Id="rId20" Type="http://schemas.openxmlformats.org/officeDocument/2006/relationships/tags" Target="../tags/tag1852.xml"/><Relationship Id="rId2" Type="http://schemas.openxmlformats.org/officeDocument/2006/relationships/tags" Target="../tags/tag1835.xml"/><Relationship Id="rId19" Type="http://schemas.openxmlformats.org/officeDocument/2006/relationships/tags" Target="../tags/tag1851.xml"/><Relationship Id="rId18" Type="http://schemas.openxmlformats.org/officeDocument/2006/relationships/tags" Target="../tags/tag1850.xml"/><Relationship Id="rId17" Type="http://schemas.openxmlformats.org/officeDocument/2006/relationships/tags" Target="../tags/tag1849.xml"/><Relationship Id="rId16" Type="http://schemas.openxmlformats.org/officeDocument/2006/relationships/tags" Target="../tags/tag1848.xml"/><Relationship Id="rId15" Type="http://schemas.openxmlformats.org/officeDocument/2006/relationships/tags" Target="../tags/tag1847.xml"/><Relationship Id="rId14" Type="http://schemas.openxmlformats.org/officeDocument/2006/relationships/tags" Target="../tags/tag1846.xml"/><Relationship Id="rId13" Type="http://schemas.openxmlformats.org/officeDocument/2006/relationships/tags" Target="../tags/tag1845.xml"/><Relationship Id="rId12" Type="http://schemas.openxmlformats.org/officeDocument/2006/relationships/tags" Target="../tags/tag1844.xml"/><Relationship Id="rId11" Type="http://schemas.openxmlformats.org/officeDocument/2006/relationships/tags" Target="../tags/tag1843.xml"/><Relationship Id="rId10" Type="http://schemas.openxmlformats.org/officeDocument/2006/relationships/tags" Target="../tags/tag1842.xml"/><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9" Type="http://schemas.openxmlformats.org/officeDocument/2006/relationships/tags" Target="../tags/tag1870.xml"/><Relationship Id="rId8" Type="http://schemas.openxmlformats.org/officeDocument/2006/relationships/tags" Target="../tags/tag1869.xml"/><Relationship Id="rId7" Type="http://schemas.openxmlformats.org/officeDocument/2006/relationships/tags" Target="../tags/tag1868.xml"/><Relationship Id="rId6" Type="http://schemas.openxmlformats.org/officeDocument/2006/relationships/tags" Target="../tags/tag1867.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1900.xml"/><Relationship Id="rId38" Type="http://schemas.openxmlformats.org/officeDocument/2006/relationships/tags" Target="../tags/tag1899.xml"/><Relationship Id="rId37" Type="http://schemas.openxmlformats.org/officeDocument/2006/relationships/tags" Target="../tags/tag1898.xml"/><Relationship Id="rId36" Type="http://schemas.openxmlformats.org/officeDocument/2006/relationships/tags" Target="../tags/tag1897.xml"/><Relationship Id="rId35" Type="http://schemas.openxmlformats.org/officeDocument/2006/relationships/tags" Target="../tags/tag1896.xml"/><Relationship Id="rId34" Type="http://schemas.openxmlformats.org/officeDocument/2006/relationships/tags" Target="../tags/tag1895.xml"/><Relationship Id="rId33" Type="http://schemas.openxmlformats.org/officeDocument/2006/relationships/tags" Target="../tags/tag1894.xml"/><Relationship Id="rId32" Type="http://schemas.openxmlformats.org/officeDocument/2006/relationships/tags" Target="../tags/tag1893.xml"/><Relationship Id="rId31" Type="http://schemas.openxmlformats.org/officeDocument/2006/relationships/tags" Target="../tags/tag1892.xml"/><Relationship Id="rId30" Type="http://schemas.openxmlformats.org/officeDocument/2006/relationships/tags" Target="../tags/tag1891.xml"/><Relationship Id="rId3" Type="http://schemas.openxmlformats.org/officeDocument/2006/relationships/tags" Target="../tags/tag1866.xml"/><Relationship Id="rId29" Type="http://schemas.openxmlformats.org/officeDocument/2006/relationships/tags" Target="../tags/tag1890.xml"/><Relationship Id="rId28" Type="http://schemas.openxmlformats.org/officeDocument/2006/relationships/tags" Target="../tags/tag1889.xml"/><Relationship Id="rId27" Type="http://schemas.openxmlformats.org/officeDocument/2006/relationships/tags" Target="../tags/tag1888.xml"/><Relationship Id="rId26" Type="http://schemas.openxmlformats.org/officeDocument/2006/relationships/tags" Target="../tags/tag1887.xml"/><Relationship Id="rId25" Type="http://schemas.openxmlformats.org/officeDocument/2006/relationships/tags" Target="../tags/tag1886.xml"/><Relationship Id="rId24" Type="http://schemas.openxmlformats.org/officeDocument/2006/relationships/tags" Target="../tags/tag1885.xml"/><Relationship Id="rId23" Type="http://schemas.openxmlformats.org/officeDocument/2006/relationships/tags" Target="../tags/tag1884.xml"/><Relationship Id="rId22" Type="http://schemas.openxmlformats.org/officeDocument/2006/relationships/tags" Target="../tags/tag1883.xml"/><Relationship Id="rId21" Type="http://schemas.openxmlformats.org/officeDocument/2006/relationships/tags" Target="../tags/tag1882.xml"/><Relationship Id="rId20" Type="http://schemas.openxmlformats.org/officeDocument/2006/relationships/tags" Target="../tags/tag1881.xml"/><Relationship Id="rId2" Type="http://schemas.openxmlformats.org/officeDocument/2006/relationships/tags" Target="../tags/tag1865.xml"/><Relationship Id="rId19" Type="http://schemas.openxmlformats.org/officeDocument/2006/relationships/tags" Target="../tags/tag1880.xml"/><Relationship Id="rId18" Type="http://schemas.openxmlformats.org/officeDocument/2006/relationships/tags" Target="../tags/tag1879.xml"/><Relationship Id="rId17" Type="http://schemas.openxmlformats.org/officeDocument/2006/relationships/tags" Target="../tags/tag1878.xml"/><Relationship Id="rId16" Type="http://schemas.openxmlformats.org/officeDocument/2006/relationships/tags" Target="../tags/tag1877.xml"/><Relationship Id="rId15" Type="http://schemas.openxmlformats.org/officeDocument/2006/relationships/tags" Target="../tags/tag1876.xml"/><Relationship Id="rId14" Type="http://schemas.openxmlformats.org/officeDocument/2006/relationships/tags" Target="../tags/tag1875.xml"/><Relationship Id="rId13" Type="http://schemas.openxmlformats.org/officeDocument/2006/relationships/tags" Target="../tags/tag1874.xml"/><Relationship Id="rId12" Type="http://schemas.openxmlformats.org/officeDocument/2006/relationships/tags" Target="../tags/tag1873.xml"/><Relationship Id="rId11" Type="http://schemas.openxmlformats.org/officeDocument/2006/relationships/tags" Target="../tags/tag1872.xml"/><Relationship Id="rId10" Type="http://schemas.openxmlformats.org/officeDocument/2006/relationships/tags" Target="../tags/tag1871.xml"/><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9" Type="http://schemas.openxmlformats.org/officeDocument/2006/relationships/tags" Target="../tags/tag1906.xml"/><Relationship Id="rId8" Type="http://schemas.openxmlformats.org/officeDocument/2006/relationships/tags" Target="../tags/tag1905.xml"/><Relationship Id="rId7" Type="http://schemas.openxmlformats.org/officeDocument/2006/relationships/tags" Target="../tags/tag1904.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1938.xml"/><Relationship Id="rId40" Type="http://schemas.openxmlformats.org/officeDocument/2006/relationships/tags" Target="../tags/tag1937.xml"/><Relationship Id="rId4" Type="http://schemas.openxmlformats.org/officeDocument/2006/relationships/tags" Target="../tags/tag1903.xml"/><Relationship Id="rId39" Type="http://schemas.openxmlformats.org/officeDocument/2006/relationships/tags" Target="../tags/tag1936.xml"/><Relationship Id="rId38" Type="http://schemas.openxmlformats.org/officeDocument/2006/relationships/tags" Target="../tags/tag1935.xml"/><Relationship Id="rId37" Type="http://schemas.openxmlformats.org/officeDocument/2006/relationships/tags" Target="../tags/tag1934.xml"/><Relationship Id="rId36" Type="http://schemas.openxmlformats.org/officeDocument/2006/relationships/tags" Target="../tags/tag1933.xml"/><Relationship Id="rId35" Type="http://schemas.openxmlformats.org/officeDocument/2006/relationships/tags" Target="../tags/tag1932.xml"/><Relationship Id="rId34" Type="http://schemas.openxmlformats.org/officeDocument/2006/relationships/tags" Target="../tags/tag1931.xml"/><Relationship Id="rId33" Type="http://schemas.openxmlformats.org/officeDocument/2006/relationships/tags" Target="../tags/tag1930.xml"/><Relationship Id="rId32" Type="http://schemas.openxmlformats.org/officeDocument/2006/relationships/tags" Target="../tags/tag1929.xml"/><Relationship Id="rId31" Type="http://schemas.openxmlformats.org/officeDocument/2006/relationships/tags" Target="../tags/tag1928.xml"/><Relationship Id="rId30" Type="http://schemas.openxmlformats.org/officeDocument/2006/relationships/tags" Target="../tags/tag1927.xml"/><Relationship Id="rId3" Type="http://schemas.openxmlformats.org/officeDocument/2006/relationships/tags" Target="../tags/tag1902.xml"/><Relationship Id="rId29" Type="http://schemas.openxmlformats.org/officeDocument/2006/relationships/tags" Target="../tags/tag1926.xml"/><Relationship Id="rId28" Type="http://schemas.openxmlformats.org/officeDocument/2006/relationships/tags" Target="../tags/tag1925.xml"/><Relationship Id="rId27" Type="http://schemas.openxmlformats.org/officeDocument/2006/relationships/tags" Target="../tags/tag1924.xml"/><Relationship Id="rId26" Type="http://schemas.openxmlformats.org/officeDocument/2006/relationships/tags" Target="../tags/tag1923.xml"/><Relationship Id="rId25" Type="http://schemas.openxmlformats.org/officeDocument/2006/relationships/tags" Target="../tags/tag1922.xml"/><Relationship Id="rId24" Type="http://schemas.openxmlformats.org/officeDocument/2006/relationships/tags" Target="../tags/tag1921.xml"/><Relationship Id="rId23" Type="http://schemas.openxmlformats.org/officeDocument/2006/relationships/tags" Target="../tags/tag1920.xml"/><Relationship Id="rId22" Type="http://schemas.openxmlformats.org/officeDocument/2006/relationships/tags" Target="../tags/tag1919.xml"/><Relationship Id="rId21" Type="http://schemas.openxmlformats.org/officeDocument/2006/relationships/tags" Target="../tags/tag1918.xml"/><Relationship Id="rId20" Type="http://schemas.openxmlformats.org/officeDocument/2006/relationships/tags" Target="../tags/tag1917.xml"/><Relationship Id="rId2" Type="http://schemas.openxmlformats.org/officeDocument/2006/relationships/tags" Target="../tags/tag1901.xml"/><Relationship Id="rId19" Type="http://schemas.openxmlformats.org/officeDocument/2006/relationships/tags" Target="../tags/tag1916.xml"/><Relationship Id="rId18" Type="http://schemas.openxmlformats.org/officeDocument/2006/relationships/tags" Target="../tags/tag1915.xml"/><Relationship Id="rId17" Type="http://schemas.openxmlformats.org/officeDocument/2006/relationships/tags" Target="../tags/tag1914.xml"/><Relationship Id="rId16" Type="http://schemas.openxmlformats.org/officeDocument/2006/relationships/tags" Target="../tags/tag1913.xml"/><Relationship Id="rId15" Type="http://schemas.openxmlformats.org/officeDocument/2006/relationships/tags" Target="../tags/tag1912.xml"/><Relationship Id="rId14" Type="http://schemas.openxmlformats.org/officeDocument/2006/relationships/tags" Target="../tags/tag1911.xml"/><Relationship Id="rId13" Type="http://schemas.openxmlformats.org/officeDocument/2006/relationships/tags" Target="../tags/tag1910.xml"/><Relationship Id="rId12" Type="http://schemas.openxmlformats.org/officeDocument/2006/relationships/tags" Target="../tags/tag1909.xml"/><Relationship Id="rId11" Type="http://schemas.openxmlformats.org/officeDocument/2006/relationships/tags" Target="../tags/tag1908.xml"/><Relationship Id="rId10" Type="http://schemas.openxmlformats.org/officeDocument/2006/relationships/tags" Target="../tags/tag1907.xml"/><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9" Type="http://schemas.openxmlformats.org/officeDocument/2006/relationships/tags" Target="../tags/tag1944.xml"/><Relationship Id="rId8" Type="http://schemas.openxmlformats.org/officeDocument/2006/relationships/tags" Target="../tags/tag1943.xml"/><Relationship Id="rId7" Type="http://schemas.openxmlformats.org/officeDocument/2006/relationships/tags" Target="../tags/tag1942.xml"/><Relationship Id="rId6" Type="http://schemas.openxmlformats.org/officeDocument/2006/relationships/tags" Target="../tags/tag1941.xml"/><Relationship Id="rId5" Type="http://schemas.openxmlformats.org/officeDocument/2006/relationships/image" Target="../media/image3.svg"/><Relationship Id="rId43" Type="http://schemas.openxmlformats.org/officeDocument/2006/relationships/tags" Target="../tags/tag1978.xml"/><Relationship Id="rId42" Type="http://schemas.openxmlformats.org/officeDocument/2006/relationships/tags" Target="../tags/tag1977.xml"/><Relationship Id="rId41" Type="http://schemas.openxmlformats.org/officeDocument/2006/relationships/tags" Target="../tags/tag1976.xml"/><Relationship Id="rId40" Type="http://schemas.openxmlformats.org/officeDocument/2006/relationships/tags" Target="../tags/tag1975.xml"/><Relationship Id="rId4" Type="http://schemas.openxmlformats.org/officeDocument/2006/relationships/image" Target="../media/image2.png"/><Relationship Id="rId39" Type="http://schemas.openxmlformats.org/officeDocument/2006/relationships/tags" Target="../tags/tag1974.xml"/><Relationship Id="rId38" Type="http://schemas.openxmlformats.org/officeDocument/2006/relationships/tags" Target="../tags/tag1973.xml"/><Relationship Id="rId37" Type="http://schemas.openxmlformats.org/officeDocument/2006/relationships/tags" Target="../tags/tag1972.xml"/><Relationship Id="rId36" Type="http://schemas.openxmlformats.org/officeDocument/2006/relationships/tags" Target="../tags/tag1971.xml"/><Relationship Id="rId35" Type="http://schemas.openxmlformats.org/officeDocument/2006/relationships/tags" Target="../tags/tag1970.xml"/><Relationship Id="rId34" Type="http://schemas.openxmlformats.org/officeDocument/2006/relationships/tags" Target="../tags/tag1969.xml"/><Relationship Id="rId33" Type="http://schemas.openxmlformats.org/officeDocument/2006/relationships/tags" Target="../tags/tag1968.xml"/><Relationship Id="rId32" Type="http://schemas.openxmlformats.org/officeDocument/2006/relationships/tags" Target="../tags/tag1967.xml"/><Relationship Id="rId31" Type="http://schemas.openxmlformats.org/officeDocument/2006/relationships/tags" Target="../tags/tag1966.xml"/><Relationship Id="rId30" Type="http://schemas.openxmlformats.org/officeDocument/2006/relationships/tags" Target="../tags/tag1965.xml"/><Relationship Id="rId3" Type="http://schemas.openxmlformats.org/officeDocument/2006/relationships/tags" Target="../tags/tag1940.xml"/><Relationship Id="rId29" Type="http://schemas.openxmlformats.org/officeDocument/2006/relationships/tags" Target="../tags/tag1964.xml"/><Relationship Id="rId28" Type="http://schemas.openxmlformats.org/officeDocument/2006/relationships/tags" Target="../tags/tag1963.xml"/><Relationship Id="rId27" Type="http://schemas.openxmlformats.org/officeDocument/2006/relationships/tags" Target="../tags/tag1962.xml"/><Relationship Id="rId26" Type="http://schemas.openxmlformats.org/officeDocument/2006/relationships/tags" Target="../tags/tag1961.xml"/><Relationship Id="rId25" Type="http://schemas.openxmlformats.org/officeDocument/2006/relationships/tags" Target="../tags/tag1960.xml"/><Relationship Id="rId24" Type="http://schemas.openxmlformats.org/officeDocument/2006/relationships/tags" Target="../tags/tag1959.xml"/><Relationship Id="rId23" Type="http://schemas.openxmlformats.org/officeDocument/2006/relationships/tags" Target="../tags/tag1958.xml"/><Relationship Id="rId22" Type="http://schemas.openxmlformats.org/officeDocument/2006/relationships/tags" Target="../tags/tag1957.xml"/><Relationship Id="rId21" Type="http://schemas.openxmlformats.org/officeDocument/2006/relationships/tags" Target="../tags/tag1956.xml"/><Relationship Id="rId20" Type="http://schemas.openxmlformats.org/officeDocument/2006/relationships/tags" Target="../tags/tag1955.xml"/><Relationship Id="rId2" Type="http://schemas.openxmlformats.org/officeDocument/2006/relationships/tags" Target="../tags/tag1939.xml"/><Relationship Id="rId19" Type="http://schemas.openxmlformats.org/officeDocument/2006/relationships/tags" Target="../tags/tag1954.xml"/><Relationship Id="rId18" Type="http://schemas.openxmlformats.org/officeDocument/2006/relationships/tags" Target="../tags/tag1953.xml"/><Relationship Id="rId17" Type="http://schemas.openxmlformats.org/officeDocument/2006/relationships/tags" Target="../tags/tag1952.xml"/><Relationship Id="rId16" Type="http://schemas.openxmlformats.org/officeDocument/2006/relationships/tags" Target="../tags/tag1951.xml"/><Relationship Id="rId15" Type="http://schemas.openxmlformats.org/officeDocument/2006/relationships/tags" Target="../tags/tag1950.xml"/><Relationship Id="rId14" Type="http://schemas.openxmlformats.org/officeDocument/2006/relationships/tags" Target="../tags/tag1949.xml"/><Relationship Id="rId13" Type="http://schemas.openxmlformats.org/officeDocument/2006/relationships/tags" Target="../tags/tag1948.xml"/><Relationship Id="rId12" Type="http://schemas.openxmlformats.org/officeDocument/2006/relationships/tags" Target="../tags/tag1947.xml"/><Relationship Id="rId11" Type="http://schemas.openxmlformats.org/officeDocument/2006/relationships/tags" Target="../tags/tag1946.xml"/><Relationship Id="rId10" Type="http://schemas.openxmlformats.org/officeDocument/2006/relationships/tags" Target="../tags/tag1945.xml"/><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9" Type="http://schemas.openxmlformats.org/officeDocument/2006/relationships/tags" Target="../tags/tag1984.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2035.xml"/><Relationship Id="rId6" Type="http://schemas.openxmlformats.org/officeDocument/2006/relationships/tags" Target="../tags/tag1983.xml"/><Relationship Id="rId59" Type="http://schemas.openxmlformats.org/officeDocument/2006/relationships/tags" Target="../tags/tag2034.xml"/><Relationship Id="rId58" Type="http://schemas.openxmlformats.org/officeDocument/2006/relationships/tags" Target="../tags/tag2033.xml"/><Relationship Id="rId57" Type="http://schemas.openxmlformats.org/officeDocument/2006/relationships/tags" Target="../tags/tag2032.xml"/><Relationship Id="rId56" Type="http://schemas.openxmlformats.org/officeDocument/2006/relationships/tags" Target="../tags/tag2031.xml"/><Relationship Id="rId55" Type="http://schemas.openxmlformats.org/officeDocument/2006/relationships/tags" Target="../tags/tag2030.xml"/><Relationship Id="rId54" Type="http://schemas.openxmlformats.org/officeDocument/2006/relationships/tags" Target="../tags/tag2029.xml"/><Relationship Id="rId53" Type="http://schemas.openxmlformats.org/officeDocument/2006/relationships/tags" Target="../tags/tag2028.xml"/><Relationship Id="rId52" Type="http://schemas.openxmlformats.org/officeDocument/2006/relationships/tags" Target="../tags/tag2027.xml"/><Relationship Id="rId51" Type="http://schemas.openxmlformats.org/officeDocument/2006/relationships/tags" Target="../tags/tag2026.xml"/><Relationship Id="rId50" Type="http://schemas.openxmlformats.org/officeDocument/2006/relationships/tags" Target="../tags/tag2025.xml"/><Relationship Id="rId5" Type="http://schemas.openxmlformats.org/officeDocument/2006/relationships/tags" Target="../tags/tag1982.xml"/><Relationship Id="rId49" Type="http://schemas.openxmlformats.org/officeDocument/2006/relationships/tags" Target="../tags/tag2024.xml"/><Relationship Id="rId48" Type="http://schemas.openxmlformats.org/officeDocument/2006/relationships/tags" Target="../tags/tag2023.xml"/><Relationship Id="rId47" Type="http://schemas.openxmlformats.org/officeDocument/2006/relationships/tags" Target="../tags/tag2022.xml"/><Relationship Id="rId46" Type="http://schemas.openxmlformats.org/officeDocument/2006/relationships/tags" Target="../tags/tag2021.xml"/><Relationship Id="rId45" Type="http://schemas.openxmlformats.org/officeDocument/2006/relationships/tags" Target="../tags/tag2020.xml"/><Relationship Id="rId44" Type="http://schemas.openxmlformats.org/officeDocument/2006/relationships/tags" Target="../tags/tag2019.xml"/><Relationship Id="rId43" Type="http://schemas.openxmlformats.org/officeDocument/2006/relationships/tags" Target="../tags/tag2018.xml"/><Relationship Id="rId42" Type="http://schemas.openxmlformats.org/officeDocument/2006/relationships/tags" Target="../tags/tag2017.xml"/><Relationship Id="rId41" Type="http://schemas.openxmlformats.org/officeDocument/2006/relationships/tags" Target="../tags/tag2016.xml"/><Relationship Id="rId40" Type="http://schemas.openxmlformats.org/officeDocument/2006/relationships/tags" Target="../tags/tag2015.xml"/><Relationship Id="rId4" Type="http://schemas.openxmlformats.org/officeDocument/2006/relationships/tags" Target="../tags/tag1981.xml"/><Relationship Id="rId39" Type="http://schemas.openxmlformats.org/officeDocument/2006/relationships/tags" Target="../tags/tag2014.xml"/><Relationship Id="rId38" Type="http://schemas.openxmlformats.org/officeDocument/2006/relationships/tags" Target="../tags/tag2013.xml"/><Relationship Id="rId37" Type="http://schemas.openxmlformats.org/officeDocument/2006/relationships/tags" Target="../tags/tag2012.xml"/><Relationship Id="rId36" Type="http://schemas.openxmlformats.org/officeDocument/2006/relationships/tags" Target="../tags/tag2011.xml"/><Relationship Id="rId35" Type="http://schemas.openxmlformats.org/officeDocument/2006/relationships/tags" Target="../tags/tag2010.xml"/><Relationship Id="rId34" Type="http://schemas.openxmlformats.org/officeDocument/2006/relationships/tags" Target="../tags/tag2009.xml"/><Relationship Id="rId33" Type="http://schemas.openxmlformats.org/officeDocument/2006/relationships/tags" Target="../tags/tag2008.xml"/><Relationship Id="rId32" Type="http://schemas.openxmlformats.org/officeDocument/2006/relationships/tags" Target="../tags/tag2007.xml"/><Relationship Id="rId31" Type="http://schemas.openxmlformats.org/officeDocument/2006/relationships/tags" Target="../tags/tag2006.xml"/><Relationship Id="rId30" Type="http://schemas.openxmlformats.org/officeDocument/2006/relationships/tags" Target="../tags/tag2005.xml"/><Relationship Id="rId3" Type="http://schemas.openxmlformats.org/officeDocument/2006/relationships/tags" Target="../tags/tag1980.xml"/><Relationship Id="rId29" Type="http://schemas.openxmlformats.org/officeDocument/2006/relationships/tags" Target="../tags/tag2004.xml"/><Relationship Id="rId28" Type="http://schemas.openxmlformats.org/officeDocument/2006/relationships/tags" Target="../tags/tag2003.xml"/><Relationship Id="rId27" Type="http://schemas.openxmlformats.org/officeDocument/2006/relationships/tags" Target="../tags/tag2002.xml"/><Relationship Id="rId26" Type="http://schemas.openxmlformats.org/officeDocument/2006/relationships/tags" Target="../tags/tag2001.xml"/><Relationship Id="rId25" Type="http://schemas.openxmlformats.org/officeDocument/2006/relationships/tags" Target="../tags/tag2000.xml"/><Relationship Id="rId24" Type="http://schemas.openxmlformats.org/officeDocument/2006/relationships/tags" Target="../tags/tag1999.xml"/><Relationship Id="rId23" Type="http://schemas.openxmlformats.org/officeDocument/2006/relationships/tags" Target="../tags/tag1998.xml"/><Relationship Id="rId22" Type="http://schemas.openxmlformats.org/officeDocument/2006/relationships/tags" Target="../tags/tag1997.xml"/><Relationship Id="rId21" Type="http://schemas.openxmlformats.org/officeDocument/2006/relationships/tags" Target="../tags/tag1996.xml"/><Relationship Id="rId20" Type="http://schemas.openxmlformats.org/officeDocument/2006/relationships/tags" Target="../tags/tag1995.xml"/><Relationship Id="rId2" Type="http://schemas.openxmlformats.org/officeDocument/2006/relationships/tags" Target="../tags/tag1979.xml"/><Relationship Id="rId19" Type="http://schemas.openxmlformats.org/officeDocument/2006/relationships/tags" Target="../tags/tag1994.xml"/><Relationship Id="rId18" Type="http://schemas.openxmlformats.org/officeDocument/2006/relationships/tags" Target="../tags/tag1993.xml"/><Relationship Id="rId17" Type="http://schemas.openxmlformats.org/officeDocument/2006/relationships/tags" Target="../tags/tag1992.xml"/><Relationship Id="rId16" Type="http://schemas.openxmlformats.org/officeDocument/2006/relationships/tags" Target="../tags/tag1991.xml"/><Relationship Id="rId15" Type="http://schemas.openxmlformats.org/officeDocument/2006/relationships/tags" Target="../tags/tag1990.xml"/><Relationship Id="rId14" Type="http://schemas.openxmlformats.org/officeDocument/2006/relationships/tags" Target="../tags/tag1989.xml"/><Relationship Id="rId13" Type="http://schemas.openxmlformats.org/officeDocument/2006/relationships/tags" Target="../tags/tag1988.xml"/><Relationship Id="rId12" Type="http://schemas.openxmlformats.org/officeDocument/2006/relationships/tags" Target="../tags/tag1987.xml"/><Relationship Id="rId11" Type="http://schemas.openxmlformats.org/officeDocument/2006/relationships/tags" Target="../tags/tag1986.xml"/><Relationship Id="rId10" Type="http://schemas.openxmlformats.org/officeDocument/2006/relationships/tags" Target="../tags/tag1985.xml"/><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9" Type="http://schemas.openxmlformats.org/officeDocument/2006/relationships/tags" Target="../tags/tag2043.xml"/><Relationship Id="rId8" Type="http://schemas.openxmlformats.org/officeDocument/2006/relationships/tags" Target="../tags/tag2042.xml"/><Relationship Id="rId7" Type="http://schemas.openxmlformats.org/officeDocument/2006/relationships/tags" Target="../tags/tag2041.xml"/><Relationship Id="rId6" Type="http://schemas.openxmlformats.org/officeDocument/2006/relationships/tags" Target="../tags/tag2040.xml"/><Relationship Id="rId5" Type="http://schemas.openxmlformats.org/officeDocument/2006/relationships/tags" Target="../tags/tag2039.xml"/><Relationship Id="rId4" Type="http://schemas.openxmlformats.org/officeDocument/2006/relationships/tags" Target="../tags/tag2038.xml"/><Relationship Id="rId3" Type="http://schemas.openxmlformats.org/officeDocument/2006/relationships/tags" Target="../tags/tag2037.xml"/><Relationship Id="rId28" Type="http://schemas.openxmlformats.org/officeDocument/2006/relationships/tags" Target="../tags/tag2062.xml"/><Relationship Id="rId27" Type="http://schemas.openxmlformats.org/officeDocument/2006/relationships/tags" Target="../tags/tag2061.xml"/><Relationship Id="rId26" Type="http://schemas.openxmlformats.org/officeDocument/2006/relationships/tags" Target="../tags/tag2060.xml"/><Relationship Id="rId25" Type="http://schemas.openxmlformats.org/officeDocument/2006/relationships/tags" Target="../tags/tag2059.xml"/><Relationship Id="rId24" Type="http://schemas.openxmlformats.org/officeDocument/2006/relationships/tags" Target="../tags/tag2058.xml"/><Relationship Id="rId23" Type="http://schemas.openxmlformats.org/officeDocument/2006/relationships/tags" Target="../tags/tag2057.xml"/><Relationship Id="rId22" Type="http://schemas.openxmlformats.org/officeDocument/2006/relationships/tags" Target="../tags/tag2056.xml"/><Relationship Id="rId21" Type="http://schemas.openxmlformats.org/officeDocument/2006/relationships/tags" Target="../tags/tag2055.xml"/><Relationship Id="rId20" Type="http://schemas.openxmlformats.org/officeDocument/2006/relationships/tags" Target="../tags/tag2054.xml"/><Relationship Id="rId2" Type="http://schemas.openxmlformats.org/officeDocument/2006/relationships/tags" Target="../tags/tag2036.xml"/><Relationship Id="rId19" Type="http://schemas.openxmlformats.org/officeDocument/2006/relationships/tags" Target="../tags/tag2053.xml"/><Relationship Id="rId18" Type="http://schemas.openxmlformats.org/officeDocument/2006/relationships/tags" Target="../tags/tag2052.xml"/><Relationship Id="rId17" Type="http://schemas.openxmlformats.org/officeDocument/2006/relationships/tags" Target="../tags/tag2051.xml"/><Relationship Id="rId16" Type="http://schemas.openxmlformats.org/officeDocument/2006/relationships/tags" Target="../tags/tag2050.xml"/><Relationship Id="rId15" Type="http://schemas.openxmlformats.org/officeDocument/2006/relationships/tags" Target="../tags/tag2049.xml"/><Relationship Id="rId14" Type="http://schemas.openxmlformats.org/officeDocument/2006/relationships/tags" Target="../tags/tag2048.xml"/><Relationship Id="rId13" Type="http://schemas.openxmlformats.org/officeDocument/2006/relationships/tags" Target="../tags/tag2047.xml"/><Relationship Id="rId12" Type="http://schemas.openxmlformats.org/officeDocument/2006/relationships/tags" Target="../tags/tag2046.xml"/><Relationship Id="rId11" Type="http://schemas.openxmlformats.org/officeDocument/2006/relationships/tags" Target="../tags/tag2045.xml"/><Relationship Id="rId10" Type="http://schemas.openxmlformats.org/officeDocument/2006/relationships/tags" Target="../tags/tag2044.xml"/><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9" Type="http://schemas.openxmlformats.org/officeDocument/2006/relationships/tags" Target="../tags/tag2070.xml"/><Relationship Id="rId8" Type="http://schemas.openxmlformats.org/officeDocument/2006/relationships/tags" Target="../tags/tag2069.xml"/><Relationship Id="rId7" Type="http://schemas.openxmlformats.org/officeDocument/2006/relationships/tags" Target="../tags/tag2068.xml"/><Relationship Id="rId6" Type="http://schemas.openxmlformats.org/officeDocument/2006/relationships/tags" Target="../tags/tag2067.xml"/><Relationship Id="rId57" Type="http://schemas.openxmlformats.org/officeDocument/2006/relationships/tags" Target="../tags/tag2118.xml"/><Relationship Id="rId56" Type="http://schemas.openxmlformats.org/officeDocument/2006/relationships/tags" Target="../tags/tag2117.xml"/><Relationship Id="rId55" Type="http://schemas.openxmlformats.org/officeDocument/2006/relationships/tags" Target="../tags/tag2116.xml"/><Relationship Id="rId54" Type="http://schemas.openxmlformats.org/officeDocument/2006/relationships/tags" Target="../tags/tag2115.xml"/><Relationship Id="rId53" Type="http://schemas.openxmlformats.org/officeDocument/2006/relationships/tags" Target="../tags/tag2114.xml"/><Relationship Id="rId52" Type="http://schemas.openxmlformats.org/officeDocument/2006/relationships/tags" Target="../tags/tag2113.xml"/><Relationship Id="rId51" Type="http://schemas.openxmlformats.org/officeDocument/2006/relationships/tags" Target="../tags/tag2112.xml"/><Relationship Id="rId50" Type="http://schemas.openxmlformats.org/officeDocument/2006/relationships/tags" Target="../tags/tag2111.xml"/><Relationship Id="rId5" Type="http://schemas.openxmlformats.org/officeDocument/2006/relationships/tags" Target="../tags/tag2066.xml"/><Relationship Id="rId49" Type="http://schemas.openxmlformats.org/officeDocument/2006/relationships/tags" Target="../tags/tag2110.xml"/><Relationship Id="rId48" Type="http://schemas.openxmlformats.org/officeDocument/2006/relationships/tags" Target="../tags/tag2109.xml"/><Relationship Id="rId47" Type="http://schemas.openxmlformats.org/officeDocument/2006/relationships/tags" Target="../tags/tag2108.xml"/><Relationship Id="rId46" Type="http://schemas.openxmlformats.org/officeDocument/2006/relationships/tags" Target="../tags/tag2107.xml"/><Relationship Id="rId45" Type="http://schemas.openxmlformats.org/officeDocument/2006/relationships/tags" Target="../tags/tag2106.xml"/><Relationship Id="rId44" Type="http://schemas.openxmlformats.org/officeDocument/2006/relationships/tags" Target="../tags/tag2105.xml"/><Relationship Id="rId43" Type="http://schemas.openxmlformats.org/officeDocument/2006/relationships/tags" Target="../tags/tag2104.xml"/><Relationship Id="rId42" Type="http://schemas.openxmlformats.org/officeDocument/2006/relationships/tags" Target="../tags/tag2103.xml"/><Relationship Id="rId41" Type="http://schemas.openxmlformats.org/officeDocument/2006/relationships/tags" Target="../tags/tag2102.xml"/><Relationship Id="rId40" Type="http://schemas.openxmlformats.org/officeDocument/2006/relationships/tags" Target="../tags/tag2101.xml"/><Relationship Id="rId4" Type="http://schemas.openxmlformats.org/officeDocument/2006/relationships/tags" Target="../tags/tag2065.xml"/><Relationship Id="rId39" Type="http://schemas.openxmlformats.org/officeDocument/2006/relationships/tags" Target="../tags/tag2100.xml"/><Relationship Id="rId38" Type="http://schemas.openxmlformats.org/officeDocument/2006/relationships/tags" Target="../tags/tag2099.xml"/><Relationship Id="rId37" Type="http://schemas.openxmlformats.org/officeDocument/2006/relationships/tags" Target="../tags/tag2098.xml"/><Relationship Id="rId36" Type="http://schemas.openxmlformats.org/officeDocument/2006/relationships/tags" Target="../tags/tag2097.xml"/><Relationship Id="rId35" Type="http://schemas.openxmlformats.org/officeDocument/2006/relationships/tags" Target="../tags/tag2096.xml"/><Relationship Id="rId34" Type="http://schemas.openxmlformats.org/officeDocument/2006/relationships/tags" Target="../tags/tag2095.xml"/><Relationship Id="rId33" Type="http://schemas.openxmlformats.org/officeDocument/2006/relationships/tags" Target="../tags/tag2094.xml"/><Relationship Id="rId32" Type="http://schemas.openxmlformats.org/officeDocument/2006/relationships/tags" Target="../tags/tag2093.xml"/><Relationship Id="rId31" Type="http://schemas.openxmlformats.org/officeDocument/2006/relationships/tags" Target="../tags/tag2092.xml"/><Relationship Id="rId30" Type="http://schemas.openxmlformats.org/officeDocument/2006/relationships/tags" Target="../tags/tag2091.xml"/><Relationship Id="rId3" Type="http://schemas.openxmlformats.org/officeDocument/2006/relationships/tags" Target="../tags/tag2064.xml"/><Relationship Id="rId29" Type="http://schemas.openxmlformats.org/officeDocument/2006/relationships/tags" Target="../tags/tag2090.xml"/><Relationship Id="rId28" Type="http://schemas.openxmlformats.org/officeDocument/2006/relationships/tags" Target="../tags/tag2089.xml"/><Relationship Id="rId27" Type="http://schemas.openxmlformats.org/officeDocument/2006/relationships/tags" Target="../tags/tag2088.xml"/><Relationship Id="rId26" Type="http://schemas.openxmlformats.org/officeDocument/2006/relationships/tags" Target="../tags/tag2087.xml"/><Relationship Id="rId25" Type="http://schemas.openxmlformats.org/officeDocument/2006/relationships/tags" Target="../tags/tag2086.xml"/><Relationship Id="rId24" Type="http://schemas.openxmlformats.org/officeDocument/2006/relationships/tags" Target="../tags/tag2085.xml"/><Relationship Id="rId23" Type="http://schemas.openxmlformats.org/officeDocument/2006/relationships/tags" Target="../tags/tag2084.xml"/><Relationship Id="rId22" Type="http://schemas.openxmlformats.org/officeDocument/2006/relationships/tags" Target="../tags/tag2083.xml"/><Relationship Id="rId21" Type="http://schemas.openxmlformats.org/officeDocument/2006/relationships/tags" Target="../tags/tag2082.xml"/><Relationship Id="rId20" Type="http://schemas.openxmlformats.org/officeDocument/2006/relationships/tags" Target="../tags/tag2081.xml"/><Relationship Id="rId2" Type="http://schemas.openxmlformats.org/officeDocument/2006/relationships/tags" Target="../tags/tag2063.xml"/><Relationship Id="rId19" Type="http://schemas.openxmlformats.org/officeDocument/2006/relationships/tags" Target="../tags/tag2080.xml"/><Relationship Id="rId18" Type="http://schemas.openxmlformats.org/officeDocument/2006/relationships/tags" Target="../tags/tag2079.xml"/><Relationship Id="rId17" Type="http://schemas.openxmlformats.org/officeDocument/2006/relationships/tags" Target="../tags/tag2078.xml"/><Relationship Id="rId16" Type="http://schemas.openxmlformats.org/officeDocument/2006/relationships/tags" Target="../tags/tag2077.xml"/><Relationship Id="rId15" Type="http://schemas.openxmlformats.org/officeDocument/2006/relationships/tags" Target="../tags/tag2076.xml"/><Relationship Id="rId14" Type="http://schemas.openxmlformats.org/officeDocument/2006/relationships/tags" Target="../tags/tag2075.xml"/><Relationship Id="rId13" Type="http://schemas.openxmlformats.org/officeDocument/2006/relationships/tags" Target="../tags/tag2074.xml"/><Relationship Id="rId12" Type="http://schemas.openxmlformats.org/officeDocument/2006/relationships/tags" Target="../tags/tag2073.xml"/><Relationship Id="rId11" Type="http://schemas.openxmlformats.org/officeDocument/2006/relationships/tags" Target="../tags/tag2072.xml"/><Relationship Id="rId10" Type="http://schemas.openxmlformats.org/officeDocument/2006/relationships/tags" Target="../tags/tag2071.xml"/><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9" Type="http://schemas.openxmlformats.org/officeDocument/2006/relationships/tags" Target="../tags/tag150.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201.xml"/><Relationship Id="rId6" Type="http://schemas.openxmlformats.org/officeDocument/2006/relationships/tags" Target="../tags/tag149.xml"/><Relationship Id="rId59" Type="http://schemas.openxmlformats.org/officeDocument/2006/relationships/tags" Target="../tags/tag200.xml"/><Relationship Id="rId58" Type="http://schemas.openxmlformats.org/officeDocument/2006/relationships/tags" Target="../tags/tag199.xml"/><Relationship Id="rId57" Type="http://schemas.openxmlformats.org/officeDocument/2006/relationships/tags" Target="../tags/tag198.xml"/><Relationship Id="rId56" Type="http://schemas.openxmlformats.org/officeDocument/2006/relationships/tags" Target="../tags/tag197.xml"/><Relationship Id="rId55" Type="http://schemas.openxmlformats.org/officeDocument/2006/relationships/tags" Target="../tags/tag196.xml"/><Relationship Id="rId54" Type="http://schemas.openxmlformats.org/officeDocument/2006/relationships/tags" Target="../tags/tag195.xml"/><Relationship Id="rId53" Type="http://schemas.openxmlformats.org/officeDocument/2006/relationships/tags" Target="../tags/tag194.xml"/><Relationship Id="rId52" Type="http://schemas.openxmlformats.org/officeDocument/2006/relationships/tags" Target="../tags/tag193.xml"/><Relationship Id="rId51" Type="http://schemas.openxmlformats.org/officeDocument/2006/relationships/tags" Target="../tags/tag192.xml"/><Relationship Id="rId50" Type="http://schemas.openxmlformats.org/officeDocument/2006/relationships/tags" Target="../tags/tag191.xml"/><Relationship Id="rId5" Type="http://schemas.openxmlformats.org/officeDocument/2006/relationships/tags" Target="../tags/tag148.xml"/><Relationship Id="rId49" Type="http://schemas.openxmlformats.org/officeDocument/2006/relationships/tags" Target="../tags/tag190.xml"/><Relationship Id="rId48" Type="http://schemas.openxmlformats.org/officeDocument/2006/relationships/tags" Target="../tags/tag189.xml"/><Relationship Id="rId47" Type="http://schemas.openxmlformats.org/officeDocument/2006/relationships/tags" Target="../tags/tag188.xml"/><Relationship Id="rId46" Type="http://schemas.openxmlformats.org/officeDocument/2006/relationships/tags" Target="../tags/tag187.xml"/><Relationship Id="rId45" Type="http://schemas.openxmlformats.org/officeDocument/2006/relationships/tags" Target="../tags/tag186.xml"/><Relationship Id="rId44" Type="http://schemas.openxmlformats.org/officeDocument/2006/relationships/tags" Target="../tags/tag185.xml"/><Relationship Id="rId43" Type="http://schemas.openxmlformats.org/officeDocument/2006/relationships/tags" Target="../tags/tag184.xml"/><Relationship Id="rId42" Type="http://schemas.openxmlformats.org/officeDocument/2006/relationships/tags" Target="../tags/tag183.xml"/><Relationship Id="rId41" Type="http://schemas.openxmlformats.org/officeDocument/2006/relationships/tags" Target="../tags/tag182.xml"/><Relationship Id="rId40" Type="http://schemas.openxmlformats.org/officeDocument/2006/relationships/tags" Target="../tags/tag181.xml"/><Relationship Id="rId4" Type="http://schemas.openxmlformats.org/officeDocument/2006/relationships/tags" Target="../tags/tag147.xml"/><Relationship Id="rId39" Type="http://schemas.openxmlformats.org/officeDocument/2006/relationships/tags" Target="../tags/tag180.xml"/><Relationship Id="rId38" Type="http://schemas.openxmlformats.org/officeDocument/2006/relationships/tags" Target="../tags/tag179.xml"/><Relationship Id="rId37" Type="http://schemas.openxmlformats.org/officeDocument/2006/relationships/tags" Target="../tags/tag178.xml"/><Relationship Id="rId36" Type="http://schemas.openxmlformats.org/officeDocument/2006/relationships/tags" Target="../tags/tag177.xml"/><Relationship Id="rId35" Type="http://schemas.openxmlformats.org/officeDocument/2006/relationships/tags" Target="../tags/tag176.xml"/><Relationship Id="rId34" Type="http://schemas.openxmlformats.org/officeDocument/2006/relationships/tags" Target="../tags/tag175.xml"/><Relationship Id="rId33" Type="http://schemas.openxmlformats.org/officeDocument/2006/relationships/tags" Target="../tags/tag174.xml"/><Relationship Id="rId32" Type="http://schemas.openxmlformats.org/officeDocument/2006/relationships/tags" Target="../tags/tag173.xml"/><Relationship Id="rId31" Type="http://schemas.openxmlformats.org/officeDocument/2006/relationships/tags" Target="../tags/tag172.xml"/><Relationship Id="rId30" Type="http://schemas.openxmlformats.org/officeDocument/2006/relationships/tags" Target="../tags/tag171.xml"/><Relationship Id="rId3" Type="http://schemas.openxmlformats.org/officeDocument/2006/relationships/tags" Target="../tags/tag146.xml"/><Relationship Id="rId29" Type="http://schemas.openxmlformats.org/officeDocument/2006/relationships/tags" Target="../tags/tag170.xml"/><Relationship Id="rId28" Type="http://schemas.openxmlformats.org/officeDocument/2006/relationships/tags" Target="../tags/tag169.xml"/><Relationship Id="rId27" Type="http://schemas.openxmlformats.org/officeDocument/2006/relationships/tags" Target="../tags/tag168.xml"/><Relationship Id="rId26" Type="http://schemas.openxmlformats.org/officeDocument/2006/relationships/tags" Target="../tags/tag167.xml"/><Relationship Id="rId25" Type="http://schemas.openxmlformats.org/officeDocument/2006/relationships/tags" Target="../tags/tag166.xml"/><Relationship Id="rId24" Type="http://schemas.openxmlformats.org/officeDocument/2006/relationships/tags" Target="../tags/tag165.xml"/><Relationship Id="rId23" Type="http://schemas.openxmlformats.org/officeDocument/2006/relationships/tags" Target="../tags/tag164.xml"/><Relationship Id="rId22" Type="http://schemas.openxmlformats.org/officeDocument/2006/relationships/tags" Target="../tags/tag163.xml"/><Relationship Id="rId21" Type="http://schemas.openxmlformats.org/officeDocument/2006/relationships/tags" Target="../tags/tag162.xml"/><Relationship Id="rId20" Type="http://schemas.openxmlformats.org/officeDocument/2006/relationships/tags" Target="../tags/tag161.xml"/><Relationship Id="rId2" Type="http://schemas.openxmlformats.org/officeDocument/2006/relationships/tags" Target="../tags/tag145.xml"/><Relationship Id="rId19" Type="http://schemas.openxmlformats.org/officeDocument/2006/relationships/tags" Target="../tags/tag160.xml"/><Relationship Id="rId18" Type="http://schemas.openxmlformats.org/officeDocument/2006/relationships/tags" Target="../tags/tag159.xml"/><Relationship Id="rId17" Type="http://schemas.openxmlformats.org/officeDocument/2006/relationships/tags" Target="../tags/tag158.xml"/><Relationship Id="rId16" Type="http://schemas.openxmlformats.org/officeDocument/2006/relationships/tags" Target="../tags/tag157.xml"/><Relationship Id="rId15" Type="http://schemas.openxmlformats.org/officeDocument/2006/relationships/tags" Target="../tags/tag156.xml"/><Relationship Id="rId14" Type="http://schemas.openxmlformats.org/officeDocument/2006/relationships/tags" Target="../tags/tag155.xml"/><Relationship Id="rId13" Type="http://schemas.openxmlformats.org/officeDocument/2006/relationships/tags" Target="../tags/tag154.xml"/><Relationship Id="rId12" Type="http://schemas.openxmlformats.org/officeDocument/2006/relationships/tags" Target="../tags/tag153.xml"/><Relationship Id="rId11" Type="http://schemas.openxmlformats.org/officeDocument/2006/relationships/tags" Target="../tags/tag152.xml"/><Relationship Id="rId10" Type="http://schemas.openxmlformats.org/officeDocument/2006/relationships/tags" Target="../tags/tag151.xml"/><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9" Type="http://schemas.openxmlformats.org/officeDocument/2006/relationships/tags" Target="../tags/tag2126.xml"/><Relationship Id="rId8" Type="http://schemas.openxmlformats.org/officeDocument/2006/relationships/tags" Target="../tags/tag2125.xml"/><Relationship Id="rId7" Type="http://schemas.openxmlformats.org/officeDocument/2006/relationships/tags" Target="../tags/tag2124.xml"/><Relationship Id="rId6" Type="http://schemas.openxmlformats.org/officeDocument/2006/relationships/tags" Target="../tags/tag2123.xml"/><Relationship Id="rId58" Type="http://schemas.openxmlformats.org/officeDocument/2006/relationships/tags" Target="../tags/tag2175.xml"/><Relationship Id="rId57" Type="http://schemas.openxmlformats.org/officeDocument/2006/relationships/tags" Target="../tags/tag2174.xml"/><Relationship Id="rId56" Type="http://schemas.openxmlformats.org/officeDocument/2006/relationships/tags" Target="../tags/tag2173.xml"/><Relationship Id="rId55" Type="http://schemas.openxmlformats.org/officeDocument/2006/relationships/tags" Target="../tags/tag2172.xml"/><Relationship Id="rId54" Type="http://schemas.openxmlformats.org/officeDocument/2006/relationships/tags" Target="../tags/tag2171.xml"/><Relationship Id="rId53" Type="http://schemas.openxmlformats.org/officeDocument/2006/relationships/tags" Target="../tags/tag2170.xml"/><Relationship Id="rId52" Type="http://schemas.openxmlformats.org/officeDocument/2006/relationships/tags" Target="../tags/tag2169.xml"/><Relationship Id="rId51" Type="http://schemas.openxmlformats.org/officeDocument/2006/relationships/tags" Target="../tags/tag2168.xml"/><Relationship Id="rId50" Type="http://schemas.openxmlformats.org/officeDocument/2006/relationships/tags" Target="../tags/tag2167.xml"/><Relationship Id="rId5" Type="http://schemas.openxmlformats.org/officeDocument/2006/relationships/tags" Target="../tags/tag2122.xml"/><Relationship Id="rId49" Type="http://schemas.openxmlformats.org/officeDocument/2006/relationships/tags" Target="../tags/tag2166.xml"/><Relationship Id="rId48" Type="http://schemas.openxmlformats.org/officeDocument/2006/relationships/tags" Target="../tags/tag2165.xml"/><Relationship Id="rId47" Type="http://schemas.openxmlformats.org/officeDocument/2006/relationships/tags" Target="../tags/tag2164.xml"/><Relationship Id="rId46" Type="http://schemas.openxmlformats.org/officeDocument/2006/relationships/tags" Target="../tags/tag2163.xml"/><Relationship Id="rId45" Type="http://schemas.openxmlformats.org/officeDocument/2006/relationships/tags" Target="../tags/tag2162.xml"/><Relationship Id="rId44" Type="http://schemas.openxmlformats.org/officeDocument/2006/relationships/tags" Target="../tags/tag2161.xml"/><Relationship Id="rId43" Type="http://schemas.openxmlformats.org/officeDocument/2006/relationships/tags" Target="../tags/tag2160.xml"/><Relationship Id="rId42" Type="http://schemas.openxmlformats.org/officeDocument/2006/relationships/tags" Target="../tags/tag2159.xml"/><Relationship Id="rId41" Type="http://schemas.openxmlformats.org/officeDocument/2006/relationships/tags" Target="../tags/tag2158.xml"/><Relationship Id="rId40" Type="http://schemas.openxmlformats.org/officeDocument/2006/relationships/tags" Target="../tags/tag2157.xml"/><Relationship Id="rId4" Type="http://schemas.openxmlformats.org/officeDocument/2006/relationships/tags" Target="../tags/tag2121.xml"/><Relationship Id="rId39" Type="http://schemas.openxmlformats.org/officeDocument/2006/relationships/tags" Target="../tags/tag2156.xml"/><Relationship Id="rId38" Type="http://schemas.openxmlformats.org/officeDocument/2006/relationships/tags" Target="../tags/tag2155.xml"/><Relationship Id="rId37" Type="http://schemas.openxmlformats.org/officeDocument/2006/relationships/tags" Target="../tags/tag2154.xml"/><Relationship Id="rId36" Type="http://schemas.openxmlformats.org/officeDocument/2006/relationships/tags" Target="../tags/tag2153.xml"/><Relationship Id="rId35" Type="http://schemas.openxmlformats.org/officeDocument/2006/relationships/tags" Target="../tags/tag2152.xml"/><Relationship Id="rId34" Type="http://schemas.openxmlformats.org/officeDocument/2006/relationships/tags" Target="../tags/tag2151.xml"/><Relationship Id="rId33" Type="http://schemas.openxmlformats.org/officeDocument/2006/relationships/tags" Target="../tags/tag2150.xml"/><Relationship Id="rId32" Type="http://schemas.openxmlformats.org/officeDocument/2006/relationships/tags" Target="../tags/tag2149.xml"/><Relationship Id="rId31" Type="http://schemas.openxmlformats.org/officeDocument/2006/relationships/tags" Target="../tags/tag2148.xml"/><Relationship Id="rId30" Type="http://schemas.openxmlformats.org/officeDocument/2006/relationships/tags" Target="../tags/tag2147.xml"/><Relationship Id="rId3" Type="http://schemas.openxmlformats.org/officeDocument/2006/relationships/tags" Target="../tags/tag2120.xml"/><Relationship Id="rId29" Type="http://schemas.openxmlformats.org/officeDocument/2006/relationships/tags" Target="../tags/tag2146.xml"/><Relationship Id="rId28" Type="http://schemas.openxmlformats.org/officeDocument/2006/relationships/tags" Target="../tags/tag2145.xml"/><Relationship Id="rId27" Type="http://schemas.openxmlformats.org/officeDocument/2006/relationships/tags" Target="../tags/tag2144.xml"/><Relationship Id="rId26" Type="http://schemas.openxmlformats.org/officeDocument/2006/relationships/tags" Target="../tags/tag2143.xml"/><Relationship Id="rId25" Type="http://schemas.openxmlformats.org/officeDocument/2006/relationships/tags" Target="../tags/tag2142.xml"/><Relationship Id="rId24" Type="http://schemas.openxmlformats.org/officeDocument/2006/relationships/tags" Target="../tags/tag2141.xml"/><Relationship Id="rId23" Type="http://schemas.openxmlformats.org/officeDocument/2006/relationships/tags" Target="../tags/tag2140.xml"/><Relationship Id="rId22" Type="http://schemas.openxmlformats.org/officeDocument/2006/relationships/tags" Target="../tags/tag2139.xml"/><Relationship Id="rId21" Type="http://schemas.openxmlformats.org/officeDocument/2006/relationships/tags" Target="../tags/tag2138.xml"/><Relationship Id="rId20" Type="http://schemas.openxmlformats.org/officeDocument/2006/relationships/tags" Target="../tags/tag2137.xml"/><Relationship Id="rId2" Type="http://schemas.openxmlformats.org/officeDocument/2006/relationships/tags" Target="../tags/tag2119.xml"/><Relationship Id="rId19" Type="http://schemas.openxmlformats.org/officeDocument/2006/relationships/tags" Target="../tags/tag2136.xml"/><Relationship Id="rId18" Type="http://schemas.openxmlformats.org/officeDocument/2006/relationships/tags" Target="../tags/tag2135.xml"/><Relationship Id="rId17" Type="http://schemas.openxmlformats.org/officeDocument/2006/relationships/tags" Target="../tags/tag2134.xml"/><Relationship Id="rId16" Type="http://schemas.openxmlformats.org/officeDocument/2006/relationships/tags" Target="../tags/tag2133.xml"/><Relationship Id="rId15" Type="http://schemas.openxmlformats.org/officeDocument/2006/relationships/tags" Target="../tags/tag2132.xml"/><Relationship Id="rId14" Type="http://schemas.openxmlformats.org/officeDocument/2006/relationships/tags" Target="../tags/tag2131.xml"/><Relationship Id="rId13" Type="http://schemas.openxmlformats.org/officeDocument/2006/relationships/tags" Target="../tags/tag2130.xml"/><Relationship Id="rId12" Type="http://schemas.openxmlformats.org/officeDocument/2006/relationships/tags" Target="../tags/tag2129.xml"/><Relationship Id="rId11" Type="http://schemas.openxmlformats.org/officeDocument/2006/relationships/tags" Target="../tags/tag2128.xml"/><Relationship Id="rId10" Type="http://schemas.openxmlformats.org/officeDocument/2006/relationships/tags" Target="../tags/tag2127.xml"/><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9" Type="http://schemas.openxmlformats.org/officeDocument/2006/relationships/tags" Target="../tags/tag2183.xml"/><Relationship Id="rId8" Type="http://schemas.openxmlformats.org/officeDocument/2006/relationships/tags" Target="../tags/tag2182.xml"/><Relationship Id="rId7" Type="http://schemas.openxmlformats.org/officeDocument/2006/relationships/tags" Target="../tags/tag2181.xml"/><Relationship Id="rId6" Type="http://schemas.openxmlformats.org/officeDocument/2006/relationships/tags" Target="../tags/tag2180.xml"/><Relationship Id="rId58" Type="http://schemas.openxmlformats.org/officeDocument/2006/relationships/tags" Target="../tags/tag2232.xml"/><Relationship Id="rId57" Type="http://schemas.openxmlformats.org/officeDocument/2006/relationships/tags" Target="../tags/tag2231.xml"/><Relationship Id="rId56" Type="http://schemas.openxmlformats.org/officeDocument/2006/relationships/tags" Target="../tags/tag2230.xml"/><Relationship Id="rId55" Type="http://schemas.openxmlformats.org/officeDocument/2006/relationships/tags" Target="../tags/tag2229.xml"/><Relationship Id="rId54" Type="http://schemas.openxmlformats.org/officeDocument/2006/relationships/tags" Target="../tags/tag2228.xml"/><Relationship Id="rId53" Type="http://schemas.openxmlformats.org/officeDocument/2006/relationships/tags" Target="../tags/tag2227.xml"/><Relationship Id="rId52" Type="http://schemas.openxmlformats.org/officeDocument/2006/relationships/tags" Target="../tags/tag2226.xml"/><Relationship Id="rId51" Type="http://schemas.openxmlformats.org/officeDocument/2006/relationships/tags" Target="../tags/tag2225.xml"/><Relationship Id="rId50" Type="http://schemas.openxmlformats.org/officeDocument/2006/relationships/tags" Target="../tags/tag2224.xml"/><Relationship Id="rId5" Type="http://schemas.openxmlformats.org/officeDocument/2006/relationships/tags" Target="../tags/tag2179.xml"/><Relationship Id="rId49" Type="http://schemas.openxmlformats.org/officeDocument/2006/relationships/tags" Target="../tags/tag2223.xml"/><Relationship Id="rId48" Type="http://schemas.openxmlformats.org/officeDocument/2006/relationships/tags" Target="../tags/tag2222.xml"/><Relationship Id="rId47" Type="http://schemas.openxmlformats.org/officeDocument/2006/relationships/tags" Target="../tags/tag2221.xml"/><Relationship Id="rId46" Type="http://schemas.openxmlformats.org/officeDocument/2006/relationships/tags" Target="../tags/tag2220.xml"/><Relationship Id="rId45" Type="http://schemas.openxmlformats.org/officeDocument/2006/relationships/tags" Target="../tags/tag2219.xml"/><Relationship Id="rId44" Type="http://schemas.openxmlformats.org/officeDocument/2006/relationships/tags" Target="../tags/tag2218.xml"/><Relationship Id="rId43" Type="http://schemas.openxmlformats.org/officeDocument/2006/relationships/tags" Target="../tags/tag2217.xml"/><Relationship Id="rId42" Type="http://schemas.openxmlformats.org/officeDocument/2006/relationships/tags" Target="../tags/tag2216.xml"/><Relationship Id="rId41" Type="http://schemas.openxmlformats.org/officeDocument/2006/relationships/tags" Target="../tags/tag2215.xml"/><Relationship Id="rId40" Type="http://schemas.openxmlformats.org/officeDocument/2006/relationships/tags" Target="../tags/tag2214.xml"/><Relationship Id="rId4" Type="http://schemas.openxmlformats.org/officeDocument/2006/relationships/tags" Target="../tags/tag2178.xml"/><Relationship Id="rId39" Type="http://schemas.openxmlformats.org/officeDocument/2006/relationships/tags" Target="../tags/tag2213.xml"/><Relationship Id="rId38" Type="http://schemas.openxmlformats.org/officeDocument/2006/relationships/tags" Target="../tags/tag2212.xml"/><Relationship Id="rId37" Type="http://schemas.openxmlformats.org/officeDocument/2006/relationships/tags" Target="../tags/tag2211.xml"/><Relationship Id="rId36" Type="http://schemas.openxmlformats.org/officeDocument/2006/relationships/tags" Target="../tags/tag2210.xml"/><Relationship Id="rId35" Type="http://schemas.openxmlformats.org/officeDocument/2006/relationships/tags" Target="../tags/tag2209.xml"/><Relationship Id="rId34" Type="http://schemas.openxmlformats.org/officeDocument/2006/relationships/tags" Target="../tags/tag2208.xml"/><Relationship Id="rId33" Type="http://schemas.openxmlformats.org/officeDocument/2006/relationships/tags" Target="../tags/tag2207.xml"/><Relationship Id="rId32" Type="http://schemas.openxmlformats.org/officeDocument/2006/relationships/tags" Target="../tags/tag2206.xml"/><Relationship Id="rId31" Type="http://schemas.openxmlformats.org/officeDocument/2006/relationships/tags" Target="../tags/tag2205.xml"/><Relationship Id="rId30" Type="http://schemas.openxmlformats.org/officeDocument/2006/relationships/tags" Target="../tags/tag2204.xml"/><Relationship Id="rId3" Type="http://schemas.openxmlformats.org/officeDocument/2006/relationships/tags" Target="../tags/tag2177.xml"/><Relationship Id="rId29" Type="http://schemas.openxmlformats.org/officeDocument/2006/relationships/tags" Target="../tags/tag2203.xml"/><Relationship Id="rId28" Type="http://schemas.openxmlformats.org/officeDocument/2006/relationships/tags" Target="../tags/tag2202.xml"/><Relationship Id="rId27" Type="http://schemas.openxmlformats.org/officeDocument/2006/relationships/tags" Target="../tags/tag2201.xml"/><Relationship Id="rId26" Type="http://schemas.openxmlformats.org/officeDocument/2006/relationships/tags" Target="../tags/tag2200.xml"/><Relationship Id="rId25" Type="http://schemas.openxmlformats.org/officeDocument/2006/relationships/tags" Target="../tags/tag2199.xml"/><Relationship Id="rId24" Type="http://schemas.openxmlformats.org/officeDocument/2006/relationships/tags" Target="../tags/tag2198.xml"/><Relationship Id="rId23" Type="http://schemas.openxmlformats.org/officeDocument/2006/relationships/tags" Target="../tags/tag2197.xml"/><Relationship Id="rId22" Type="http://schemas.openxmlformats.org/officeDocument/2006/relationships/tags" Target="../tags/tag2196.xml"/><Relationship Id="rId21" Type="http://schemas.openxmlformats.org/officeDocument/2006/relationships/tags" Target="../tags/tag2195.xml"/><Relationship Id="rId20" Type="http://schemas.openxmlformats.org/officeDocument/2006/relationships/tags" Target="../tags/tag2194.xml"/><Relationship Id="rId2" Type="http://schemas.openxmlformats.org/officeDocument/2006/relationships/tags" Target="../tags/tag2176.xml"/><Relationship Id="rId19" Type="http://schemas.openxmlformats.org/officeDocument/2006/relationships/tags" Target="../tags/tag2193.xml"/><Relationship Id="rId18" Type="http://schemas.openxmlformats.org/officeDocument/2006/relationships/tags" Target="../tags/tag2192.xml"/><Relationship Id="rId17" Type="http://schemas.openxmlformats.org/officeDocument/2006/relationships/tags" Target="../tags/tag2191.xml"/><Relationship Id="rId16" Type="http://schemas.openxmlformats.org/officeDocument/2006/relationships/tags" Target="../tags/tag2190.xml"/><Relationship Id="rId15" Type="http://schemas.openxmlformats.org/officeDocument/2006/relationships/tags" Target="../tags/tag2189.xml"/><Relationship Id="rId14" Type="http://schemas.openxmlformats.org/officeDocument/2006/relationships/tags" Target="../tags/tag2188.xml"/><Relationship Id="rId13" Type="http://schemas.openxmlformats.org/officeDocument/2006/relationships/tags" Target="../tags/tag2187.xml"/><Relationship Id="rId12" Type="http://schemas.openxmlformats.org/officeDocument/2006/relationships/tags" Target="../tags/tag2186.xml"/><Relationship Id="rId11" Type="http://schemas.openxmlformats.org/officeDocument/2006/relationships/tags" Target="../tags/tag2185.xml"/><Relationship Id="rId10" Type="http://schemas.openxmlformats.org/officeDocument/2006/relationships/tags" Target="../tags/tag2184.xml"/><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9" Type="http://schemas.openxmlformats.org/officeDocument/2006/relationships/tags" Target="../tags/tag2240.xml"/><Relationship Id="rId8" Type="http://schemas.openxmlformats.org/officeDocument/2006/relationships/tags" Target="../tags/tag2239.xml"/><Relationship Id="rId7" Type="http://schemas.openxmlformats.org/officeDocument/2006/relationships/tags" Target="../tags/tag2238.xml"/><Relationship Id="rId6" Type="http://schemas.openxmlformats.org/officeDocument/2006/relationships/tags" Target="../tags/tag2237.xml"/><Relationship Id="rId58" Type="http://schemas.openxmlformats.org/officeDocument/2006/relationships/tags" Target="../tags/tag2289.xml"/><Relationship Id="rId57" Type="http://schemas.openxmlformats.org/officeDocument/2006/relationships/tags" Target="../tags/tag2288.xml"/><Relationship Id="rId56" Type="http://schemas.openxmlformats.org/officeDocument/2006/relationships/tags" Target="../tags/tag2287.xml"/><Relationship Id="rId55" Type="http://schemas.openxmlformats.org/officeDocument/2006/relationships/tags" Target="../tags/tag2286.xml"/><Relationship Id="rId54" Type="http://schemas.openxmlformats.org/officeDocument/2006/relationships/tags" Target="../tags/tag2285.xml"/><Relationship Id="rId53" Type="http://schemas.openxmlformats.org/officeDocument/2006/relationships/tags" Target="../tags/tag2284.xml"/><Relationship Id="rId52" Type="http://schemas.openxmlformats.org/officeDocument/2006/relationships/tags" Target="../tags/tag2283.xml"/><Relationship Id="rId51" Type="http://schemas.openxmlformats.org/officeDocument/2006/relationships/tags" Target="../tags/tag2282.xml"/><Relationship Id="rId50" Type="http://schemas.openxmlformats.org/officeDocument/2006/relationships/tags" Target="../tags/tag2281.xml"/><Relationship Id="rId5" Type="http://schemas.openxmlformats.org/officeDocument/2006/relationships/tags" Target="../tags/tag2236.xml"/><Relationship Id="rId49" Type="http://schemas.openxmlformats.org/officeDocument/2006/relationships/tags" Target="../tags/tag2280.xml"/><Relationship Id="rId48" Type="http://schemas.openxmlformats.org/officeDocument/2006/relationships/tags" Target="../tags/tag2279.xml"/><Relationship Id="rId47" Type="http://schemas.openxmlformats.org/officeDocument/2006/relationships/tags" Target="../tags/tag2278.xml"/><Relationship Id="rId46" Type="http://schemas.openxmlformats.org/officeDocument/2006/relationships/tags" Target="../tags/tag2277.xml"/><Relationship Id="rId45" Type="http://schemas.openxmlformats.org/officeDocument/2006/relationships/tags" Target="../tags/tag2276.xml"/><Relationship Id="rId44" Type="http://schemas.openxmlformats.org/officeDocument/2006/relationships/tags" Target="../tags/tag2275.xml"/><Relationship Id="rId43" Type="http://schemas.openxmlformats.org/officeDocument/2006/relationships/tags" Target="../tags/tag2274.xml"/><Relationship Id="rId42" Type="http://schemas.openxmlformats.org/officeDocument/2006/relationships/tags" Target="../tags/tag2273.xml"/><Relationship Id="rId41" Type="http://schemas.openxmlformats.org/officeDocument/2006/relationships/tags" Target="../tags/tag2272.xml"/><Relationship Id="rId40" Type="http://schemas.openxmlformats.org/officeDocument/2006/relationships/tags" Target="../tags/tag2271.xml"/><Relationship Id="rId4" Type="http://schemas.openxmlformats.org/officeDocument/2006/relationships/tags" Target="../tags/tag2235.xml"/><Relationship Id="rId39" Type="http://schemas.openxmlformats.org/officeDocument/2006/relationships/tags" Target="../tags/tag2270.xml"/><Relationship Id="rId38" Type="http://schemas.openxmlformats.org/officeDocument/2006/relationships/tags" Target="../tags/tag2269.xml"/><Relationship Id="rId37" Type="http://schemas.openxmlformats.org/officeDocument/2006/relationships/tags" Target="../tags/tag2268.xml"/><Relationship Id="rId36" Type="http://schemas.openxmlformats.org/officeDocument/2006/relationships/tags" Target="../tags/tag2267.xml"/><Relationship Id="rId35" Type="http://schemas.openxmlformats.org/officeDocument/2006/relationships/tags" Target="../tags/tag2266.xml"/><Relationship Id="rId34" Type="http://schemas.openxmlformats.org/officeDocument/2006/relationships/tags" Target="../tags/tag2265.xml"/><Relationship Id="rId33" Type="http://schemas.openxmlformats.org/officeDocument/2006/relationships/tags" Target="../tags/tag2264.xml"/><Relationship Id="rId32" Type="http://schemas.openxmlformats.org/officeDocument/2006/relationships/tags" Target="../tags/tag2263.xml"/><Relationship Id="rId31" Type="http://schemas.openxmlformats.org/officeDocument/2006/relationships/tags" Target="../tags/tag2262.xml"/><Relationship Id="rId30" Type="http://schemas.openxmlformats.org/officeDocument/2006/relationships/tags" Target="../tags/tag2261.xml"/><Relationship Id="rId3" Type="http://schemas.openxmlformats.org/officeDocument/2006/relationships/tags" Target="../tags/tag2234.xml"/><Relationship Id="rId29" Type="http://schemas.openxmlformats.org/officeDocument/2006/relationships/tags" Target="../tags/tag2260.xml"/><Relationship Id="rId28" Type="http://schemas.openxmlformats.org/officeDocument/2006/relationships/tags" Target="../tags/tag2259.xml"/><Relationship Id="rId27" Type="http://schemas.openxmlformats.org/officeDocument/2006/relationships/tags" Target="../tags/tag2258.xml"/><Relationship Id="rId26" Type="http://schemas.openxmlformats.org/officeDocument/2006/relationships/tags" Target="../tags/tag2257.xml"/><Relationship Id="rId25" Type="http://schemas.openxmlformats.org/officeDocument/2006/relationships/tags" Target="../tags/tag2256.xml"/><Relationship Id="rId24" Type="http://schemas.openxmlformats.org/officeDocument/2006/relationships/tags" Target="../tags/tag2255.xml"/><Relationship Id="rId23" Type="http://schemas.openxmlformats.org/officeDocument/2006/relationships/tags" Target="../tags/tag2254.xml"/><Relationship Id="rId22" Type="http://schemas.openxmlformats.org/officeDocument/2006/relationships/tags" Target="../tags/tag2253.xml"/><Relationship Id="rId21" Type="http://schemas.openxmlformats.org/officeDocument/2006/relationships/tags" Target="../tags/tag2252.xml"/><Relationship Id="rId20" Type="http://schemas.openxmlformats.org/officeDocument/2006/relationships/tags" Target="../tags/tag2251.xml"/><Relationship Id="rId2" Type="http://schemas.openxmlformats.org/officeDocument/2006/relationships/tags" Target="../tags/tag2233.xml"/><Relationship Id="rId19" Type="http://schemas.openxmlformats.org/officeDocument/2006/relationships/tags" Target="../tags/tag2250.xml"/><Relationship Id="rId18" Type="http://schemas.openxmlformats.org/officeDocument/2006/relationships/tags" Target="../tags/tag2249.xml"/><Relationship Id="rId17" Type="http://schemas.openxmlformats.org/officeDocument/2006/relationships/tags" Target="../tags/tag2248.xml"/><Relationship Id="rId16" Type="http://schemas.openxmlformats.org/officeDocument/2006/relationships/tags" Target="../tags/tag2247.xml"/><Relationship Id="rId15" Type="http://schemas.openxmlformats.org/officeDocument/2006/relationships/tags" Target="../tags/tag2246.xml"/><Relationship Id="rId14" Type="http://schemas.openxmlformats.org/officeDocument/2006/relationships/tags" Target="../tags/tag2245.xml"/><Relationship Id="rId13" Type="http://schemas.openxmlformats.org/officeDocument/2006/relationships/tags" Target="../tags/tag2244.xml"/><Relationship Id="rId12" Type="http://schemas.openxmlformats.org/officeDocument/2006/relationships/tags" Target="../tags/tag2243.xml"/><Relationship Id="rId11" Type="http://schemas.openxmlformats.org/officeDocument/2006/relationships/tags" Target="../tags/tag2242.xml"/><Relationship Id="rId10" Type="http://schemas.openxmlformats.org/officeDocument/2006/relationships/tags" Target="../tags/tag2241.xml"/><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9" Type="http://schemas.openxmlformats.org/officeDocument/2006/relationships/tags" Target="../tags/tag2297.xml"/><Relationship Id="rId8" Type="http://schemas.openxmlformats.org/officeDocument/2006/relationships/tags" Target="../tags/tag2296.xml"/><Relationship Id="rId7" Type="http://schemas.openxmlformats.org/officeDocument/2006/relationships/tags" Target="../tags/tag2295.xml"/><Relationship Id="rId6" Type="http://schemas.openxmlformats.org/officeDocument/2006/relationships/tags" Target="../tags/tag2294.xml"/><Relationship Id="rId53" Type="http://schemas.openxmlformats.org/officeDocument/2006/relationships/tags" Target="../tags/tag2341.xml"/><Relationship Id="rId52" Type="http://schemas.openxmlformats.org/officeDocument/2006/relationships/tags" Target="../tags/tag2340.xml"/><Relationship Id="rId51" Type="http://schemas.openxmlformats.org/officeDocument/2006/relationships/tags" Target="../tags/tag2339.xml"/><Relationship Id="rId50" Type="http://schemas.openxmlformats.org/officeDocument/2006/relationships/tags" Target="../tags/tag2338.xml"/><Relationship Id="rId5" Type="http://schemas.openxmlformats.org/officeDocument/2006/relationships/tags" Target="../tags/tag2293.xml"/><Relationship Id="rId49" Type="http://schemas.openxmlformats.org/officeDocument/2006/relationships/tags" Target="../tags/tag2337.xml"/><Relationship Id="rId48" Type="http://schemas.openxmlformats.org/officeDocument/2006/relationships/tags" Target="../tags/tag2336.xml"/><Relationship Id="rId47" Type="http://schemas.openxmlformats.org/officeDocument/2006/relationships/tags" Target="../tags/tag2335.xml"/><Relationship Id="rId46" Type="http://schemas.openxmlformats.org/officeDocument/2006/relationships/tags" Target="../tags/tag2334.xml"/><Relationship Id="rId45" Type="http://schemas.openxmlformats.org/officeDocument/2006/relationships/tags" Target="../tags/tag2333.xml"/><Relationship Id="rId44" Type="http://schemas.openxmlformats.org/officeDocument/2006/relationships/tags" Target="../tags/tag2332.xml"/><Relationship Id="rId43" Type="http://schemas.openxmlformats.org/officeDocument/2006/relationships/tags" Target="../tags/tag2331.xml"/><Relationship Id="rId42" Type="http://schemas.openxmlformats.org/officeDocument/2006/relationships/tags" Target="../tags/tag2330.xml"/><Relationship Id="rId41" Type="http://schemas.openxmlformats.org/officeDocument/2006/relationships/tags" Target="../tags/tag2329.xml"/><Relationship Id="rId40" Type="http://schemas.openxmlformats.org/officeDocument/2006/relationships/tags" Target="../tags/tag2328.xml"/><Relationship Id="rId4" Type="http://schemas.openxmlformats.org/officeDocument/2006/relationships/tags" Target="../tags/tag2292.xml"/><Relationship Id="rId39" Type="http://schemas.openxmlformats.org/officeDocument/2006/relationships/tags" Target="../tags/tag2327.xml"/><Relationship Id="rId38" Type="http://schemas.openxmlformats.org/officeDocument/2006/relationships/tags" Target="../tags/tag2326.xml"/><Relationship Id="rId37" Type="http://schemas.openxmlformats.org/officeDocument/2006/relationships/tags" Target="../tags/tag2325.xml"/><Relationship Id="rId36" Type="http://schemas.openxmlformats.org/officeDocument/2006/relationships/tags" Target="../tags/tag2324.xml"/><Relationship Id="rId35" Type="http://schemas.openxmlformats.org/officeDocument/2006/relationships/tags" Target="../tags/tag2323.xml"/><Relationship Id="rId34" Type="http://schemas.openxmlformats.org/officeDocument/2006/relationships/tags" Target="../tags/tag2322.xml"/><Relationship Id="rId33" Type="http://schemas.openxmlformats.org/officeDocument/2006/relationships/tags" Target="../tags/tag2321.xml"/><Relationship Id="rId32" Type="http://schemas.openxmlformats.org/officeDocument/2006/relationships/tags" Target="../tags/tag2320.xml"/><Relationship Id="rId31" Type="http://schemas.openxmlformats.org/officeDocument/2006/relationships/tags" Target="../tags/tag2319.xml"/><Relationship Id="rId30" Type="http://schemas.openxmlformats.org/officeDocument/2006/relationships/tags" Target="../tags/tag2318.xml"/><Relationship Id="rId3" Type="http://schemas.openxmlformats.org/officeDocument/2006/relationships/tags" Target="../tags/tag2291.xml"/><Relationship Id="rId29" Type="http://schemas.openxmlformats.org/officeDocument/2006/relationships/tags" Target="../tags/tag2317.xml"/><Relationship Id="rId28" Type="http://schemas.openxmlformats.org/officeDocument/2006/relationships/tags" Target="../tags/tag2316.xml"/><Relationship Id="rId27" Type="http://schemas.openxmlformats.org/officeDocument/2006/relationships/tags" Target="../tags/tag2315.xml"/><Relationship Id="rId26" Type="http://schemas.openxmlformats.org/officeDocument/2006/relationships/tags" Target="../tags/tag2314.xml"/><Relationship Id="rId25" Type="http://schemas.openxmlformats.org/officeDocument/2006/relationships/tags" Target="../tags/tag2313.xml"/><Relationship Id="rId24" Type="http://schemas.openxmlformats.org/officeDocument/2006/relationships/tags" Target="../tags/tag2312.xml"/><Relationship Id="rId23" Type="http://schemas.openxmlformats.org/officeDocument/2006/relationships/tags" Target="../tags/tag2311.xml"/><Relationship Id="rId22" Type="http://schemas.openxmlformats.org/officeDocument/2006/relationships/tags" Target="../tags/tag2310.xml"/><Relationship Id="rId21" Type="http://schemas.openxmlformats.org/officeDocument/2006/relationships/tags" Target="../tags/tag2309.xml"/><Relationship Id="rId20" Type="http://schemas.openxmlformats.org/officeDocument/2006/relationships/tags" Target="../tags/tag2308.xml"/><Relationship Id="rId2" Type="http://schemas.openxmlformats.org/officeDocument/2006/relationships/tags" Target="../tags/tag2290.xml"/><Relationship Id="rId19" Type="http://schemas.openxmlformats.org/officeDocument/2006/relationships/tags" Target="../tags/tag2307.xml"/><Relationship Id="rId18" Type="http://schemas.openxmlformats.org/officeDocument/2006/relationships/tags" Target="../tags/tag2306.xml"/><Relationship Id="rId17" Type="http://schemas.openxmlformats.org/officeDocument/2006/relationships/tags" Target="../tags/tag2305.xml"/><Relationship Id="rId16" Type="http://schemas.openxmlformats.org/officeDocument/2006/relationships/tags" Target="../tags/tag2304.xml"/><Relationship Id="rId15" Type="http://schemas.openxmlformats.org/officeDocument/2006/relationships/tags" Target="../tags/tag2303.xml"/><Relationship Id="rId14" Type="http://schemas.openxmlformats.org/officeDocument/2006/relationships/tags" Target="../tags/tag2302.xml"/><Relationship Id="rId13" Type="http://schemas.openxmlformats.org/officeDocument/2006/relationships/tags" Target="../tags/tag2301.xml"/><Relationship Id="rId12" Type="http://schemas.openxmlformats.org/officeDocument/2006/relationships/tags" Target="../tags/tag2300.xml"/><Relationship Id="rId11" Type="http://schemas.openxmlformats.org/officeDocument/2006/relationships/tags" Target="../tags/tag2299.xml"/><Relationship Id="rId10" Type="http://schemas.openxmlformats.org/officeDocument/2006/relationships/tags" Target="../tags/tag2298.xml"/><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9" Type="http://schemas.openxmlformats.org/officeDocument/2006/relationships/tags" Target="../tags/tag2349.xml"/><Relationship Id="rId8" Type="http://schemas.openxmlformats.org/officeDocument/2006/relationships/tags" Target="../tags/tag2348.xml"/><Relationship Id="rId7" Type="http://schemas.openxmlformats.org/officeDocument/2006/relationships/tags" Target="../tags/tag2347.xml"/><Relationship Id="rId6" Type="http://schemas.openxmlformats.org/officeDocument/2006/relationships/tags" Target="../tags/tag2346.xml"/><Relationship Id="rId59" Type="http://schemas.openxmlformats.org/officeDocument/2006/relationships/tags" Target="../tags/tag2399.xml"/><Relationship Id="rId58" Type="http://schemas.openxmlformats.org/officeDocument/2006/relationships/tags" Target="../tags/tag2398.xml"/><Relationship Id="rId57" Type="http://schemas.openxmlformats.org/officeDocument/2006/relationships/tags" Target="../tags/tag2397.xml"/><Relationship Id="rId56" Type="http://schemas.openxmlformats.org/officeDocument/2006/relationships/tags" Target="../tags/tag2396.xml"/><Relationship Id="rId55" Type="http://schemas.openxmlformats.org/officeDocument/2006/relationships/tags" Target="../tags/tag2395.xml"/><Relationship Id="rId54" Type="http://schemas.openxmlformats.org/officeDocument/2006/relationships/tags" Target="../tags/tag2394.xml"/><Relationship Id="rId53" Type="http://schemas.openxmlformats.org/officeDocument/2006/relationships/tags" Target="../tags/tag2393.xml"/><Relationship Id="rId52" Type="http://schemas.openxmlformats.org/officeDocument/2006/relationships/tags" Target="../tags/tag2392.xml"/><Relationship Id="rId51" Type="http://schemas.openxmlformats.org/officeDocument/2006/relationships/tags" Target="../tags/tag2391.xml"/><Relationship Id="rId50" Type="http://schemas.openxmlformats.org/officeDocument/2006/relationships/tags" Target="../tags/tag2390.xml"/><Relationship Id="rId5" Type="http://schemas.openxmlformats.org/officeDocument/2006/relationships/tags" Target="../tags/tag2345.xml"/><Relationship Id="rId49" Type="http://schemas.openxmlformats.org/officeDocument/2006/relationships/tags" Target="../tags/tag2389.xml"/><Relationship Id="rId48" Type="http://schemas.openxmlformats.org/officeDocument/2006/relationships/tags" Target="../tags/tag2388.xml"/><Relationship Id="rId47" Type="http://schemas.openxmlformats.org/officeDocument/2006/relationships/tags" Target="../tags/tag2387.xml"/><Relationship Id="rId46" Type="http://schemas.openxmlformats.org/officeDocument/2006/relationships/tags" Target="../tags/tag2386.xml"/><Relationship Id="rId45" Type="http://schemas.openxmlformats.org/officeDocument/2006/relationships/tags" Target="../tags/tag2385.xml"/><Relationship Id="rId44" Type="http://schemas.openxmlformats.org/officeDocument/2006/relationships/tags" Target="../tags/tag2384.xml"/><Relationship Id="rId43" Type="http://schemas.openxmlformats.org/officeDocument/2006/relationships/tags" Target="../tags/tag2383.xml"/><Relationship Id="rId42" Type="http://schemas.openxmlformats.org/officeDocument/2006/relationships/tags" Target="../tags/tag2382.xml"/><Relationship Id="rId41" Type="http://schemas.openxmlformats.org/officeDocument/2006/relationships/tags" Target="../tags/tag2381.xml"/><Relationship Id="rId40" Type="http://schemas.openxmlformats.org/officeDocument/2006/relationships/tags" Target="../tags/tag2380.xml"/><Relationship Id="rId4" Type="http://schemas.openxmlformats.org/officeDocument/2006/relationships/tags" Target="../tags/tag2344.xml"/><Relationship Id="rId39" Type="http://schemas.openxmlformats.org/officeDocument/2006/relationships/tags" Target="../tags/tag2379.xml"/><Relationship Id="rId38" Type="http://schemas.openxmlformats.org/officeDocument/2006/relationships/tags" Target="../tags/tag2378.xml"/><Relationship Id="rId37" Type="http://schemas.openxmlformats.org/officeDocument/2006/relationships/tags" Target="../tags/tag2377.xml"/><Relationship Id="rId36" Type="http://schemas.openxmlformats.org/officeDocument/2006/relationships/tags" Target="../tags/tag2376.xml"/><Relationship Id="rId35" Type="http://schemas.openxmlformats.org/officeDocument/2006/relationships/tags" Target="../tags/tag2375.xml"/><Relationship Id="rId34" Type="http://schemas.openxmlformats.org/officeDocument/2006/relationships/tags" Target="../tags/tag2374.xml"/><Relationship Id="rId33" Type="http://schemas.openxmlformats.org/officeDocument/2006/relationships/tags" Target="../tags/tag2373.xml"/><Relationship Id="rId32" Type="http://schemas.openxmlformats.org/officeDocument/2006/relationships/tags" Target="../tags/tag2372.xml"/><Relationship Id="rId31" Type="http://schemas.openxmlformats.org/officeDocument/2006/relationships/tags" Target="../tags/tag2371.xml"/><Relationship Id="rId30" Type="http://schemas.openxmlformats.org/officeDocument/2006/relationships/tags" Target="../tags/tag2370.xml"/><Relationship Id="rId3" Type="http://schemas.openxmlformats.org/officeDocument/2006/relationships/tags" Target="../tags/tag2343.xml"/><Relationship Id="rId29" Type="http://schemas.openxmlformats.org/officeDocument/2006/relationships/tags" Target="../tags/tag2369.xml"/><Relationship Id="rId28" Type="http://schemas.openxmlformats.org/officeDocument/2006/relationships/tags" Target="../tags/tag2368.xml"/><Relationship Id="rId27" Type="http://schemas.openxmlformats.org/officeDocument/2006/relationships/tags" Target="../tags/tag2367.xml"/><Relationship Id="rId26" Type="http://schemas.openxmlformats.org/officeDocument/2006/relationships/tags" Target="../tags/tag2366.xml"/><Relationship Id="rId25" Type="http://schemas.openxmlformats.org/officeDocument/2006/relationships/tags" Target="../tags/tag2365.xml"/><Relationship Id="rId24" Type="http://schemas.openxmlformats.org/officeDocument/2006/relationships/tags" Target="../tags/tag2364.xml"/><Relationship Id="rId23" Type="http://schemas.openxmlformats.org/officeDocument/2006/relationships/tags" Target="../tags/tag2363.xml"/><Relationship Id="rId22" Type="http://schemas.openxmlformats.org/officeDocument/2006/relationships/tags" Target="../tags/tag2362.xml"/><Relationship Id="rId21" Type="http://schemas.openxmlformats.org/officeDocument/2006/relationships/tags" Target="../tags/tag2361.xml"/><Relationship Id="rId20" Type="http://schemas.openxmlformats.org/officeDocument/2006/relationships/tags" Target="../tags/tag2360.xml"/><Relationship Id="rId2" Type="http://schemas.openxmlformats.org/officeDocument/2006/relationships/tags" Target="../tags/tag2342.xml"/><Relationship Id="rId19" Type="http://schemas.openxmlformats.org/officeDocument/2006/relationships/tags" Target="../tags/tag2359.xml"/><Relationship Id="rId18" Type="http://schemas.openxmlformats.org/officeDocument/2006/relationships/tags" Target="../tags/tag2358.xml"/><Relationship Id="rId17" Type="http://schemas.openxmlformats.org/officeDocument/2006/relationships/tags" Target="../tags/tag2357.xml"/><Relationship Id="rId16" Type="http://schemas.openxmlformats.org/officeDocument/2006/relationships/tags" Target="../tags/tag2356.xml"/><Relationship Id="rId15" Type="http://schemas.openxmlformats.org/officeDocument/2006/relationships/tags" Target="../tags/tag2355.xml"/><Relationship Id="rId14" Type="http://schemas.openxmlformats.org/officeDocument/2006/relationships/tags" Target="../tags/tag2354.xml"/><Relationship Id="rId13" Type="http://schemas.openxmlformats.org/officeDocument/2006/relationships/tags" Target="../tags/tag2353.xml"/><Relationship Id="rId12" Type="http://schemas.openxmlformats.org/officeDocument/2006/relationships/tags" Target="../tags/tag2352.xml"/><Relationship Id="rId11" Type="http://schemas.openxmlformats.org/officeDocument/2006/relationships/tags" Target="../tags/tag2351.xml"/><Relationship Id="rId10" Type="http://schemas.openxmlformats.org/officeDocument/2006/relationships/tags" Target="../tags/tag2350.xml"/><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9" Type="http://schemas.openxmlformats.org/officeDocument/2006/relationships/tags" Target="../tags/tag2407.xml"/><Relationship Id="rId8" Type="http://schemas.openxmlformats.org/officeDocument/2006/relationships/tags" Target="../tags/tag2406.xml"/><Relationship Id="rId7" Type="http://schemas.openxmlformats.org/officeDocument/2006/relationships/tags" Target="../tags/tag2405.xml"/><Relationship Id="rId6" Type="http://schemas.openxmlformats.org/officeDocument/2006/relationships/tags" Target="../tags/tag2404.xml"/><Relationship Id="rId58" Type="http://schemas.openxmlformats.org/officeDocument/2006/relationships/tags" Target="../tags/tag2456.xml"/><Relationship Id="rId57" Type="http://schemas.openxmlformats.org/officeDocument/2006/relationships/tags" Target="../tags/tag2455.xml"/><Relationship Id="rId56" Type="http://schemas.openxmlformats.org/officeDocument/2006/relationships/tags" Target="../tags/tag2454.xml"/><Relationship Id="rId55" Type="http://schemas.openxmlformats.org/officeDocument/2006/relationships/tags" Target="../tags/tag2453.xml"/><Relationship Id="rId54" Type="http://schemas.openxmlformats.org/officeDocument/2006/relationships/tags" Target="../tags/tag2452.xml"/><Relationship Id="rId53" Type="http://schemas.openxmlformats.org/officeDocument/2006/relationships/tags" Target="../tags/tag2451.xml"/><Relationship Id="rId52" Type="http://schemas.openxmlformats.org/officeDocument/2006/relationships/tags" Target="../tags/tag2450.xml"/><Relationship Id="rId51" Type="http://schemas.openxmlformats.org/officeDocument/2006/relationships/tags" Target="../tags/tag2449.xml"/><Relationship Id="rId50" Type="http://schemas.openxmlformats.org/officeDocument/2006/relationships/tags" Target="../tags/tag2448.xml"/><Relationship Id="rId5" Type="http://schemas.openxmlformats.org/officeDocument/2006/relationships/tags" Target="../tags/tag2403.xml"/><Relationship Id="rId49" Type="http://schemas.openxmlformats.org/officeDocument/2006/relationships/tags" Target="../tags/tag2447.xml"/><Relationship Id="rId48" Type="http://schemas.openxmlformats.org/officeDocument/2006/relationships/tags" Target="../tags/tag2446.xml"/><Relationship Id="rId47" Type="http://schemas.openxmlformats.org/officeDocument/2006/relationships/tags" Target="../tags/tag2445.xml"/><Relationship Id="rId46" Type="http://schemas.openxmlformats.org/officeDocument/2006/relationships/tags" Target="../tags/tag2444.xml"/><Relationship Id="rId45" Type="http://schemas.openxmlformats.org/officeDocument/2006/relationships/tags" Target="../tags/tag2443.xml"/><Relationship Id="rId44" Type="http://schemas.openxmlformats.org/officeDocument/2006/relationships/tags" Target="../tags/tag2442.xml"/><Relationship Id="rId43" Type="http://schemas.openxmlformats.org/officeDocument/2006/relationships/tags" Target="../tags/tag2441.xml"/><Relationship Id="rId42" Type="http://schemas.openxmlformats.org/officeDocument/2006/relationships/tags" Target="../tags/tag2440.xml"/><Relationship Id="rId41" Type="http://schemas.openxmlformats.org/officeDocument/2006/relationships/tags" Target="../tags/tag2439.xml"/><Relationship Id="rId40" Type="http://schemas.openxmlformats.org/officeDocument/2006/relationships/tags" Target="../tags/tag2438.xml"/><Relationship Id="rId4" Type="http://schemas.openxmlformats.org/officeDocument/2006/relationships/tags" Target="../tags/tag2402.xml"/><Relationship Id="rId39" Type="http://schemas.openxmlformats.org/officeDocument/2006/relationships/tags" Target="../tags/tag2437.xml"/><Relationship Id="rId38" Type="http://schemas.openxmlformats.org/officeDocument/2006/relationships/tags" Target="../tags/tag2436.xml"/><Relationship Id="rId37" Type="http://schemas.openxmlformats.org/officeDocument/2006/relationships/tags" Target="../tags/tag2435.xml"/><Relationship Id="rId36" Type="http://schemas.openxmlformats.org/officeDocument/2006/relationships/tags" Target="../tags/tag2434.xml"/><Relationship Id="rId35" Type="http://schemas.openxmlformats.org/officeDocument/2006/relationships/tags" Target="../tags/tag2433.xml"/><Relationship Id="rId34" Type="http://schemas.openxmlformats.org/officeDocument/2006/relationships/tags" Target="../tags/tag2432.xml"/><Relationship Id="rId33" Type="http://schemas.openxmlformats.org/officeDocument/2006/relationships/tags" Target="../tags/tag2431.xml"/><Relationship Id="rId32" Type="http://schemas.openxmlformats.org/officeDocument/2006/relationships/tags" Target="../tags/tag2430.xml"/><Relationship Id="rId31" Type="http://schemas.openxmlformats.org/officeDocument/2006/relationships/tags" Target="../tags/tag2429.xml"/><Relationship Id="rId30" Type="http://schemas.openxmlformats.org/officeDocument/2006/relationships/tags" Target="../tags/tag2428.xml"/><Relationship Id="rId3" Type="http://schemas.openxmlformats.org/officeDocument/2006/relationships/tags" Target="../tags/tag2401.xml"/><Relationship Id="rId29" Type="http://schemas.openxmlformats.org/officeDocument/2006/relationships/tags" Target="../tags/tag2427.xml"/><Relationship Id="rId28" Type="http://schemas.openxmlformats.org/officeDocument/2006/relationships/tags" Target="../tags/tag2426.xml"/><Relationship Id="rId27" Type="http://schemas.openxmlformats.org/officeDocument/2006/relationships/tags" Target="../tags/tag2425.xml"/><Relationship Id="rId26" Type="http://schemas.openxmlformats.org/officeDocument/2006/relationships/tags" Target="../tags/tag2424.xml"/><Relationship Id="rId25" Type="http://schemas.openxmlformats.org/officeDocument/2006/relationships/tags" Target="../tags/tag2423.xml"/><Relationship Id="rId24" Type="http://schemas.openxmlformats.org/officeDocument/2006/relationships/tags" Target="../tags/tag2422.xml"/><Relationship Id="rId23" Type="http://schemas.openxmlformats.org/officeDocument/2006/relationships/tags" Target="../tags/tag2421.xml"/><Relationship Id="rId22" Type="http://schemas.openxmlformats.org/officeDocument/2006/relationships/tags" Target="../tags/tag2420.xml"/><Relationship Id="rId21" Type="http://schemas.openxmlformats.org/officeDocument/2006/relationships/tags" Target="../tags/tag2419.xml"/><Relationship Id="rId20" Type="http://schemas.openxmlformats.org/officeDocument/2006/relationships/tags" Target="../tags/tag2418.xml"/><Relationship Id="rId2" Type="http://schemas.openxmlformats.org/officeDocument/2006/relationships/tags" Target="../tags/tag2400.xml"/><Relationship Id="rId19" Type="http://schemas.openxmlformats.org/officeDocument/2006/relationships/tags" Target="../tags/tag2417.xml"/><Relationship Id="rId18" Type="http://schemas.openxmlformats.org/officeDocument/2006/relationships/tags" Target="../tags/tag2416.xml"/><Relationship Id="rId17" Type="http://schemas.openxmlformats.org/officeDocument/2006/relationships/tags" Target="../tags/tag2415.xml"/><Relationship Id="rId16" Type="http://schemas.openxmlformats.org/officeDocument/2006/relationships/tags" Target="../tags/tag2414.xml"/><Relationship Id="rId15" Type="http://schemas.openxmlformats.org/officeDocument/2006/relationships/tags" Target="../tags/tag2413.xml"/><Relationship Id="rId14" Type="http://schemas.openxmlformats.org/officeDocument/2006/relationships/tags" Target="../tags/tag2412.xml"/><Relationship Id="rId13" Type="http://schemas.openxmlformats.org/officeDocument/2006/relationships/tags" Target="../tags/tag2411.xml"/><Relationship Id="rId12" Type="http://schemas.openxmlformats.org/officeDocument/2006/relationships/tags" Target="../tags/tag2410.xml"/><Relationship Id="rId11" Type="http://schemas.openxmlformats.org/officeDocument/2006/relationships/tags" Target="../tags/tag2409.xml"/><Relationship Id="rId10" Type="http://schemas.openxmlformats.org/officeDocument/2006/relationships/tags" Target="../tags/tag2408.xml"/><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9" Type="http://schemas.openxmlformats.org/officeDocument/2006/relationships/tags" Target="../tags/tag2464.xml"/><Relationship Id="rId8" Type="http://schemas.openxmlformats.org/officeDocument/2006/relationships/tags" Target="../tags/tag2463.xml"/><Relationship Id="rId7" Type="http://schemas.openxmlformats.org/officeDocument/2006/relationships/tags" Target="../tags/tag2462.xml"/><Relationship Id="rId6" Type="http://schemas.openxmlformats.org/officeDocument/2006/relationships/tags" Target="../tags/tag2461.xml"/><Relationship Id="rId59" Type="http://schemas.openxmlformats.org/officeDocument/2006/relationships/tags" Target="../tags/tag2514.xml"/><Relationship Id="rId58" Type="http://schemas.openxmlformats.org/officeDocument/2006/relationships/tags" Target="../tags/tag2513.xml"/><Relationship Id="rId57" Type="http://schemas.openxmlformats.org/officeDocument/2006/relationships/tags" Target="../tags/tag2512.xml"/><Relationship Id="rId56" Type="http://schemas.openxmlformats.org/officeDocument/2006/relationships/tags" Target="../tags/tag2511.xml"/><Relationship Id="rId55" Type="http://schemas.openxmlformats.org/officeDocument/2006/relationships/tags" Target="../tags/tag2510.xml"/><Relationship Id="rId54" Type="http://schemas.openxmlformats.org/officeDocument/2006/relationships/tags" Target="../tags/tag2509.xml"/><Relationship Id="rId53" Type="http://schemas.openxmlformats.org/officeDocument/2006/relationships/tags" Target="../tags/tag2508.xml"/><Relationship Id="rId52" Type="http://schemas.openxmlformats.org/officeDocument/2006/relationships/tags" Target="../tags/tag2507.xml"/><Relationship Id="rId51" Type="http://schemas.openxmlformats.org/officeDocument/2006/relationships/tags" Target="../tags/tag2506.xml"/><Relationship Id="rId50" Type="http://schemas.openxmlformats.org/officeDocument/2006/relationships/tags" Target="../tags/tag2505.xml"/><Relationship Id="rId5" Type="http://schemas.openxmlformats.org/officeDocument/2006/relationships/tags" Target="../tags/tag2460.xml"/><Relationship Id="rId49" Type="http://schemas.openxmlformats.org/officeDocument/2006/relationships/tags" Target="../tags/tag2504.xml"/><Relationship Id="rId48" Type="http://schemas.openxmlformats.org/officeDocument/2006/relationships/tags" Target="../tags/tag2503.xml"/><Relationship Id="rId47" Type="http://schemas.openxmlformats.org/officeDocument/2006/relationships/tags" Target="../tags/tag2502.xml"/><Relationship Id="rId46" Type="http://schemas.openxmlformats.org/officeDocument/2006/relationships/tags" Target="../tags/tag2501.xml"/><Relationship Id="rId45" Type="http://schemas.openxmlformats.org/officeDocument/2006/relationships/tags" Target="../tags/tag2500.xml"/><Relationship Id="rId44" Type="http://schemas.openxmlformats.org/officeDocument/2006/relationships/tags" Target="../tags/tag2499.xml"/><Relationship Id="rId43" Type="http://schemas.openxmlformats.org/officeDocument/2006/relationships/tags" Target="../tags/tag2498.xml"/><Relationship Id="rId42" Type="http://schemas.openxmlformats.org/officeDocument/2006/relationships/tags" Target="../tags/tag2497.xml"/><Relationship Id="rId41" Type="http://schemas.openxmlformats.org/officeDocument/2006/relationships/tags" Target="../tags/tag2496.xml"/><Relationship Id="rId40" Type="http://schemas.openxmlformats.org/officeDocument/2006/relationships/tags" Target="../tags/tag2495.xml"/><Relationship Id="rId4" Type="http://schemas.openxmlformats.org/officeDocument/2006/relationships/tags" Target="../tags/tag2459.xml"/><Relationship Id="rId39" Type="http://schemas.openxmlformats.org/officeDocument/2006/relationships/tags" Target="../tags/tag2494.xml"/><Relationship Id="rId38" Type="http://schemas.openxmlformats.org/officeDocument/2006/relationships/tags" Target="../tags/tag2493.xml"/><Relationship Id="rId37" Type="http://schemas.openxmlformats.org/officeDocument/2006/relationships/tags" Target="../tags/tag2492.xml"/><Relationship Id="rId36" Type="http://schemas.openxmlformats.org/officeDocument/2006/relationships/tags" Target="../tags/tag2491.xml"/><Relationship Id="rId35" Type="http://schemas.openxmlformats.org/officeDocument/2006/relationships/tags" Target="../tags/tag2490.xml"/><Relationship Id="rId34" Type="http://schemas.openxmlformats.org/officeDocument/2006/relationships/tags" Target="../tags/tag2489.xml"/><Relationship Id="rId33" Type="http://schemas.openxmlformats.org/officeDocument/2006/relationships/tags" Target="../tags/tag2488.xml"/><Relationship Id="rId32" Type="http://schemas.openxmlformats.org/officeDocument/2006/relationships/tags" Target="../tags/tag2487.xml"/><Relationship Id="rId31" Type="http://schemas.openxmlformats.org/officeDocument/2006/relationships/tags" Target="../tags/tag2486.xml"/><Relationship Id="rId30" Type="http://schemas.openxmlformats.org/officeDocument/2006/relationships/tags" Target="../tags/tag2485.xml"/><Relationship Id="rId3" Type="http://schemas.openxmlformats.org/officeDocument/2006/relationships/tags" Target="../tags/tag2458.xml"/><Relationship Id="rId29" Type="http://schemas.openxmlformats.org/officeDocument/2006/relationships/tags" Target="../tags/tag2484.xml"/><Relationship Id="rId28" Type="http://schemas.openxmlformats.org/officeDocument/2006/relationships/tags" Target="../tags/tag2483.xml"/><Relationship Id="rId27" Type="http://schemas.openxmlformats.org/officeDocument/2006/relationships/tags" Target="../tags/tag2482.xml"/><Relationship Id="rId26" Type="http://schemas.openxmlformats.org/officeDocument/2006/relationships/tags" Target="../tags/tag2481.xml"/><Relationship Id="rId25" Type="http://schemas.openxmlformats.org/officeDocument/2006/relationships/tags" Target="../tags/tag2480.xml"/><Relationship Id="rId24" Type="http://schemas.openxmlformats.org/officeDocument/2006/relationships/tags" Target="../tags/tag2479.xml"/><Relationship Id="rId23" Type="http://schemas.openxmlformats.org/officeDocument/2006/relationships/tags" Target="../tags/tag2478.xml"/><Relationship Id="rId22" Type="http://schemas.openxmlformats.org/officeDocument/2006/relationships/tags" Target="../tags/tag2477.xml"/><Relationship Id="rId21" Type="http://schemas.openxmlformats.org/officeDocument/2006/relationships/tags" Target="../tags/tag2476.xml"/><Relationship Id="rId20" Type="http://schemas.openxmlformats.org/officeDocument/2006/relationships/tags" Target="../tags/tag2475.xml"/><Relationship Id="rId2" Type="http://schemas.openxmlformats.org/officeDocument/2006/relationships/tags" Target="../tags/tag2457.xml"/><Relationship Id="rId19" Type="http://schemas.openxmlformats.org/officeDocument/2006/relationships/tags" Target="../tags/tag2474.xml"/><Relationship Id="rId18" Type="http://schemas.openxmlformats.org/officeDocument/2006/relationships/tags" Target="../tags/tag2473.xml"/><Relationship Id="rId17" Type="http://schemas.openxmlformats.org/officeDocument/2006/relationships/tags" Target="../tags/tag2472.xml"/><Relationship Id="rId16" Type="http://schemas.openxmlformats.org/officeDocument/2006/relationships/tags" Target="../tags/tag2471.xml"/><Relationship Id="rId15" Type="http://schemas.openxmlformats.org/officeDocument/2006/relationships/tags" Target="../tags/tag2470.xml"/><Relationship Id="rId14" Type="http://schemas.openxmlformats.org/officeDocument/2006/relationships/tags" Target="../tags/tag2469.xml"/><Relationship Id="rId13" Type="http://schemas.openxmlformats.org/officeDocument/2006/relationships/tags" Target="../tags/tag2468.xml"/><Relationship Id="rId12" Type="http://schemas.openxmlformats.org/officeDocument/2006/relationships/tags" Target="../tags/tag2467.xml"/><Relationship Id="rId11" Type="http://schemas.openxmlformats.org/officeDocument/2006/relationships/tags" Target="../tags/tag2466.xml"/><Relationship Id="rId10" Type="http://schemas.openxmlformats.org/officeDocument/2006/relationships/tags" Target="../tags/tag2465.xml"/><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9" Type="http://schemas.openxmlformats.org/officeDocument/2006/relationships/tags" Target="../tags/tag2522.xml"/><Relationship Id="rId8" Type="http://schemas.openxmlformats.org/officeDocument/2006/relationships/tags" Target="../tags/tag2521.xml"/><Relationship Id="rId7" Type="http://schemas.openxmlformats.org/officeDocument/2006/relationships/tags" Target="../tags/tag2520.xml"/><Relationship Id="rId6" Type="http://schemas.openxmlformats.org/officeDocument/2006/relationships/tags" Target="../tags/tag2519.xml"/><Relationship Id="rId58" Type="http://schemas.openxmlformats.org/officeDocument/2006/relationships/tags" Target="../tags/tag2571.xml"/><Relationship Id="rId57" Type="http://schemas.openxmlformats.org/officeDocument/2006/relationships/tags" Target="../tags/tag2570.xml"/><Relationship Id="rId56" Type="http://schemas.openxmlformats.org/officeDocument/2006/relationships/tags" Target="../tags/tag2569.xml"/><Relationship Id="rId55" Type="http://schemas.openxmlformats.org/officeDocument/2006/relationships/tags" Target="../tags/tag2568.xml"/><Relationship Id="rId54" Type="http://schemas.openxmlformats.org/officeDocument/2006/relationships/tags" Target="../tags/tag2567.xml"/><Relationship Id="rId53" Type="http://schemas.openxmlformats.org/officeDocument/2006/relationships/tags" Target="../tags/tag2566.xml"/><Relationship Id="rId52" Type="http://schemas.openxmlformats.org/officeDocument/2006/relationships/tags" Target="../tags/tag2565.xml"/><Relationship Id="rId51" Type="http://schemas.openxmlformats.org/officeDocument/2006/relationships/tags" Target="../tags/tag2564.xml"/><Relationship Id="rId50" Type="http://schemas.openxmlformats.org/officeDocument/2006/relationships/tags" Target="../tags/tag2563.xml"/><Relationship Id="rId5" Type="http://schemas.openxmlformats.org/officeDocument/2006/relationships/tags" Target="../tags/tag2518.xml"/><Relationship Id="rId49" Type="http://schemas.openxmlformats.org/officeDocument/2006/relationships/tags" Target="../tags/tag2562.xml"/><Relationship Id="rId48" Type="http://schemas.openxmlformats.org/officeDocument/2006/relationships/tags" Target="../tags/tag2561.xml"/><Relationship Id="rId47" Type="http://schemas.openxmlformats.org/officeDocument/2006/relationships/tags" Target="../tags/tag2560.xml"/><Relationship Id="rId46" Type="http://schemas.openxmlformats.org/officeDocument/2006/relationships/tags" Target="../tags/tag2559.xml"/><Relationship Id="rId45" Type="http://schemas.openxmlformats.org/officeDocument/2006/relationships/tags" Target="../tags/tag2558.xml"/><Relationship Id="rId44" Type="http://schemas.openxmlformats.org/officeDocument/2006/relationships/tags" Target="../tags/tag2557.xml"/><Relationship Id="rId43" Type="http://schemas.openxmlformats.org/officeDocument/2006/relationships/tags" Target="../tags/tag2556.xml"/><Relationship Id="rId42" Type="http://schemas.openxmlformats.org/officeDocument/2006/relationships/tags" Target="../tags/tag2555.xml"/><Relationship Id="rId41" Type="http://schemas.openxmlformats.org/officeDocument/2006/relationships/tags" Target="../tags/tag2554.xml"/><Relationship Id="rId40" Type="http://schemas.openxmlformats.org/officeDocument/2006/relationships/tags" Target="../tags/tag2553.xml"/><Relationship Id="rId4" Type="http://schemas.openxmlformats.org/officeDocument/2006/relationships/tags" Target="../tags/tag2517.xml"/><Relationship Id="rId39" Type="http://schemas.openxmlformats.org/officeDocument/2006/relationships/tags" Target="../tags/tag2552.xml"/><Relationship Id="rId38" Type="http://schemas.openxmlformats.org/officeDocument/2006/relationships/tags" Target="../tags/tag2551.xml"/><Relationship Id="rId37" Type="http://schemas.openxmlformats.org/officeDocument/2006/relationships/tags" Target="../tags/tag2550.xml"/><Relationship Id="rId36" Type="http://schemas.openxmlformats.org/officeDocument/2006/relationships/tags" Target="../tags/tag2549.xml"/><Relationship Id="rId35" Type="http://schemas.openxmlformats.org/officeDocument/2006/relationships/tags" Target="../tags/tag2548.xml"/><Relationship Id="rId34" Type="http://schemas.openxmlformats.org/officeDocument/2006/relationships/tags" Target="../tags/tag2547.xml"/><Relationship Id="rId33" Type="http://schemas.openxmlformats.org/officeDocument/2006/relationships/tags" Target="../tags/tag2546.xml"/><Relationship Id="rId32" Type="http://schemas.openxmlformats.org/officeDocument/2006/relationships/tags" Target="../tags/tag2545.xml"/><Relationship Id="rId31" Type="http://schemas.openxmlformats.org/officeDocument/2006/relationships/tags" Target="../tags/tag2544.xml"/><Relationship Id="rId30" Type="http://schemas.openxmlformats.org/officeDocument/2006/relationships/tags" Target="../tags/tag2543.xml"/><Relationship Id="rId3" Type="http://schemas.openxmlformats.org/officeDocument/2006/relationships/tags" Target="../tags/tag2516.xml"/><Relationship Id="rId29" Type="http://schemas.openxmlformats.org/officeDocument/2006/relationships/tags" Target="../tags/tag2542.xml"/><Relationship Id="rId28" Type="http://schemas.openxmlformats.org/officeDocument/2006/relationships/tags" Target="../tags/tag2541.xml"/><Relationship Id="rId27" Type="http://schemas.openxmlformats.org/officeDocument/2006/relationships/tags" Target="../tags/tag2540.xml"/><Relationship Id="rId26" Type="http://schemas.openxmlformats.org/officeDocument/2006/relationships/tags" Target="../tags/tag2539.xml"/><Relationship Id="rId25" Type="http://schemas.openxmlformats.org/officeDocument/2006/relationships/tags" Target="../tags/tag2538.xml"/><Relationship Id="rId24" Type="http://schemas.openxmlformats.org/officeDocument/2006/relationships/tags" Target="../tags/tag2537.xml"/><Relationship Id="rId23" Type="http://schemas.openxmlformats.org/officeDocument/2006/relationships/tags" Target="../tags/tag2536.xml"/><Relationship Id="rId22" Type="http://schemas.openxmlformats.org/officeDocument/2006/relationships/tags" Target="../tags/tag2535.xml"/><Relationship Id="rId21" Type="http://schemas.openxmlformats.org/officeDocument/2006/relationships/tags" Target="../tags/tag2534.xml"/><Relationship Id="rId20" Type="http://schemas.openxmlformats.org/officeDocument/2006/relationships/tags" Target="../tags/tag2533.xml"/><Relationship Id="rId2" Type="http://schemas.openxmlformats.org/officeDocument/2006/relationships/tags" Target="../tags/tag2515.xml"/><Relationship Id="rId19" Type="http://schemas.openxmlformats.org/officeDocument/2006/relationships/tags" Target="../tags/tag2532.xml"/><Relationship Id="rId18" Type="http://schemas.openxmlformats.org/officeDocument/2006/relationships/tags" Target="../tags/tag2531.xml"/><Relationship Id="rId17" Type="http://schemas.openxmlformats.org/officeDocument/2006/relationships/tags" Target="../tags/tag2530.xml"/><Relationship Id="rId16" Type="http://schemas.openxmlformats.org/officeDocument/2006/relationships/tags" Target="../tags/tag2529.xml"/><Relationship Id="rId15" Type="http://schemas.openxmlformats.org/officeDocument/2006/relationships/tags" Target="../tags/tag2528.xml"/><Relationship Id="rId14" Type="http://schemas.openxmlformats.org/officeDocument/2006/relationships/tags" Target="../tags/tag2527.xml"/><Relationship Id="rId13" Type="http://schemas.openxmlformats.org/officeDocument/2006/relationships/tags" Target="../tags/tag2526.xml"/><Relationship Id="rId12" Type="http://schemas.openxmlformats.org/officeDocument/2006/relationships/tags" Target="../tags/tag2525.xml"/><Relationship Id="rId11" Type="http://schemas.openxmlformats.org/officeDocument/2006/relationships/tags" Target="../tags/tag2524.xml"/><Relationship Id="rId10" Type="http://schemas.openxmlformats.org/officeDocument/2006/relationships/tags" Target="../tags/tag2523.xml"/><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9" Type="http://schemas.openxmlformats.org/officeDocument/2006/relationships/tags" Target="../tags/tag2579.xml"/><Relationship Id="rId8" Type="http://schemas.openxmlformats.org/officeDocument/2006/relationships/tags" Target="../tags/tag2578.xml"/><Relationship Id="rId7" Type="http://schemas.openxmlformats.org/officeDocument/2006/relationships/tags" Target="../tags/tag2577.xml"/><Relationship Id="rId61" Type="http://schemas.openxmlformats.org/officeDocument/2006/relationships/tags" Target="../tags/tag2631.xml"/><Relationship Id="rId60" Type="http://schemas.openxmlformats.org/officeDocument/2006/relationships/tags" Target="../tags/tag2630.xml"/><Relationship Id="rId6" Type="http://schemas.openxmlformats.org/officeDocument/2006/relationships/tags" Target="../tags/tag2576.xml"/><Relationship Id="rId59" Type="http://schemas.openxmlformats.org/officeDocument/2006/relationships/tags" Target="../tags/tag2629.xml"/><Relationship Id="rId58" Type="http://schemas.openxmlformats.org/officeDocument/2006/relationships/tags" Target="../tags/tag2628.xml"/><Relationship Id="rId57" Type="http://schemas.openxmlformats.org/officeDocument/2006/relationships/tags" Target="../tags/tag2627.xml"/><Relationship Id="rId56" Type="http://schemas.openxmlformats.org/officeDocument/2006/relationships/tags" Target="../tags/tag2626.xml"/><Relationship Id="rId55" Type="http://schemas.openxmlformats.org/officeDocument/2006/relationships/tags" Target="../tags/tag2625.xml"/><Relationship Id="rId54" Type="http://schemas.openxmlformats.org/officeDocument/2006/relationships/tags" Target="../tags/tag2624.xml"/><Relationship Id="rId53" Type="http://schemas.openxmlformats.org/officeDocument/2006/relationships/tags" Target="../tags/tag2623.xml"/><Relationship Id="rId52" Type="http://schemas.openxmlformats.org/officeDocument/2006/relationships/tags" Target="../tags/tag2622.xml"/><Relationship Id="rId51" Type="http://schemas.openxmlformats.org/officeDocument/2006/relationships/tags" Target="../tags/tag2621.xml"/><Relationship Id="rId50" Type="http://schemas.openxmlformats.org/officeDocument/2006/relationships/tags" Target="../tags/tag2620.xml"/><Relationship Id="rId5" Type="http://schemas.openxmlformats.org/officeDocument/2006/relationships/tags" Target="../tags/tag2575.xml"/><Relationship Id="rId49" Type="http://schemas.openxmlformats.org/officeDocument/2006/relationships/tags" Target="../tags/tag2619.xml"/><Relationship Id="rId48" Type="http://schemas.openxmlformats.org/officeDocument/2006/relationships/tags" Target="../tags/tag2618.xml"/><Relationship Id="rId47" Type="http://schemas.openxmlformats.org/officeDocument/2006/relationships/tags" Target="../tags/tag2617.xml"/><Relationship Id="rId46" Type="http://schemas.openxmlformats.org/officeDocument/2006/relationships/tags" Target="../tags/tag2616.xml"/><Relationship Id="rId45" Type="http://schemas.openxmlformats.org/officeDocument/2006/relationships/tags" Target="../tags/tag2615.xml"/><Relationship Id="rId44" Type="http://schemas.openxmlformats.org/officeDocument/2006/relationships/tags" Target="../tags/tag2614.xml"/><Relationship Id="rId43" Type="http://schemas.openxmlformats.org/officeDocument/2006/relationships/tags" Target="../tags/tag2613.xml"/><Relationship Id="rId42" Type="http://schemas.openxmlformats.org/officeDocument/2006/relationships/tags" Target="../tags/tag2612.xml"/><Relationship Id="rId41" Type="http://schemas.openxmlformats.org/officeDocument/2006/relationships/tags" Target="../tags/tag2611.xml"/><Relationship Id="rId40" Type="http://schemas.openxmlformats.org/officeDocument/2006/relationships/tags" Target="../tags/tag2610.xml"/><Relationship Id="rId4" Type="http://schemas.openxmlformats.org/officeDocument/2006/relationships/tags" Target="../tags/tag2574.xml"/><Relationship Id="rId39" Type="http://schemas.openxmlformats.org/officeDocument/2006/relationships/tags" Target="../tags/tag2609.xml"/><Relationship Id="rId38" Type="http://schemas.openxmlformats.org/officeDocument/2006/relationships/tags" Target="../tags/tag2608.xml"/><Relationship Id="rId37" Type="http://schemas.openxmlformats.org/officeDocument/2006/relationships/tags" Target="../tags/tag2607.xml"/><Relationship Id="rId36" Type="http://schemas.openxmlformats.org/officeDocument/2006/relationships/tags" Target="../tags/tag2606.xml"/><Relationship Id="rId35" Type="http://schemas.openxmlformats.org/officeDocument/2006/relationships/tags" Target="../tags/tag2605.xml"/><Relationship Id="rId34" Type="http://schemas.openxmlformats.org/officeDocument/2006/relationships/tags" Target="../tags/tag2604.xml"/><Relationship Id="rId33" Type="http://schemas.openxmlformats.org/officeDocument/2006/relationships/tags" Target="../tags/tag2603.xml"/><Relationship Id="rId32" Type="http://schemas.openxmlformats.org/officeDocument/2006/relationships/tags" Target="../tags/tag2602.xml"/><Relationship Id="rId31" Type="http://schemas.openxmlformats.org/officeDocument/2006/relationships/tags" Target="../tags/tag2601.xml"/><Relationship Id="rId30" Type="http://schemas.openxmlformats.org/officeDocument/2006/relationships/tags" Target="../tags/tag2600.xml"/><Relationship Id="rId3" Type="http://schemas.openxmlformats.org/officeDocument/2006/relationships/tags" Target="../tags/tag2573.xml"/><Relationship Id="rId29" Type="http://schemas.openxmlformats.org/officeDocument/2006/relationships/tags" Target="../tags/tag2599.xml"/><Relationship Id="rId28" Type="http://schemas.openxmlformats.org/officeDocument/2006/relationships/tags" Target="../tags/tag2598.xml"/><Relationship Id="rId27" Type="http://schemas.openxmlformats.org/officeDocument/2006/relationships/tags" Target="../tags/tag2597.xml"/><Relationship Id="rId26" Type="http://schemas.openxmlformats.org/officeDocument/2006/relationships/tags" Target="../tags/tag2596.xml"/><Relationship Id="rId25" Type="http://schemas.openxmlformats.org/officeDocument/2006/relationships/tags" Target="../tags/tag2595.xml"/><Relationship Id="rId24" Type="http://schemas.openxmlformats.org/officeDocument/2006/relationships/tags" Target="../tags/tag2594.xml"/><Relationship Id="rId23" Type="http://schemas.openxmlformats.org/officeDocument/2006/relationships/tags" Target="../tags/tag2593.xml"/><Relationship Id="rId22" Type="http://schemas.openxmlformats.org/officeDocument/2006/relationships/tags" Target="../tags/tag2592.xml"/><Relationship Id="rId21" Type="http://schemas.openxmlformats.org/officeDocument/2006/relationships/tags" Target="../tags/tag2591.xml"/><Relationship Id="rId20" Type="http://schemas.openxmlformats.org/officeDocument/2006/relationships/tags" Target="../tags/tag2590.xml"/><Relationship Id="rId2" Type="http://schemas.openxmlformats.org/officeDocument/2006/relationships/tags" Target="../tags/tag2572.xml"/><Relationship Id="rId19" Type="http://schemas.openxmlformats.org/officeDocument/2006/relationships/tags" Target="../tags/tag2589.xml"/><Relationship Id="rId18" Type="http://schemas.openxmlformats.org/officeDocument/2006/relationships/tags" Target="../tags/tag2588.xml"/><Relationship Id="rId17" Type="http://schemas.openxmlformats.org/officeDocument/2006/relationships/tags" Target="../tags/tag2587.xml"/><Relationship Id="rId16" Type="http://schemas.openxmlformats.org/officeDocument/2006/relationships/tags" Target="../tags/tag2586.xml"/><Relationship Id="rId15" Type="http://schemas.openxmlformats.org/officeDocument/2006/relationships/tags" Target="../tags/tag2585.xml"/><Relationship Id="rId14" Type="http://schemas.openxmlformats.org/officeDocument/2006/relationships/tags" Target="../tags/tag2584.xml"/><Relationship Id="rId13" Type="http://schemas.openxmlformats.org/officeDocument/2006/relationships/tags" Target="../tags/tag2583.xml"/><Relationship Id="rId12" Type="http://schemas.openxmlformats.org/officeDocument/2006/relationships/tags" Target="../tags/tag2582.xml"/><Relationship Id="rId11" Type="http://schemas.openxmlformats.org/officeDocument/2006/relationships/tags" Target="../tags/tag2581.xml"/><Relationship Id="rId10" Type="http://schemas.openxmlformats.org/officeDocument/2006/relationships/tags" Target="../tags/tag2580.xml"/><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9" Type="http://schemas.openxmlformats.org/officeDocument/2006/relationships/tags" Target="../tags/tag209.xml"/><Relationship Id="rId8" Type="http://schemas.openxmlformats.org/officeDocument/2006/relationships/tags" Target="../tags/tag208.xml"/><Relationship Id="rId7" Type="http://schemas.openxmlformats.org/officeDocument/2006/relationships/tags" Target="../tags/tag207.xml"/><Relationship Id="rId6" Type="http://schemas.openxmlformats.org/officeDocument/2006/relationships/tags" Target="../tags/tag206.xml"/><Relationship Id="rId5" Type="http://schemas.openxmlformats.org/officeDocument/2006/relationships/tags" Target="../tags/tag205.xml"/><Relationship Id="rId4" Type="http://schemas.openxmlformats.org/officeDocument/2006/relationships/tags" Target="../tags/tag204.xml"/><Relationship Id="rId3" Type="http://schemas.openxmlformats.org/officeDocument/2006/relationships/tags" Target="../tags/tag203.xml"/><Relationship Id="rId28" Type="http://schemas.openxmlformats.org/officeDocument/2006/relationships/tags" Target="../tags/tag228.xml"/><Relationship Id="rId27" Type="http://schemas.openxmlformats.org/officeDocument/2006/relationships/tags" Target="../tags/tag227.xml"/><Relationship Id="rId26" Type="http://schemas.openxmlformats.org/officeDocument/2006/relationships/tags" Target="../tags/tag226.xml"/><Relationship Id="rId25" Type="http://schemas.openxmlformats.org/officeDocument/2006/relationships/tags" Target="../tags/tag225.xml"/><Relationship Id="rId24" Type="http://schemas.openxmlformats.org/officeDocument/2006/relationships/tags" Target="../tags/tag224.xml"/><Relationship Id="rId23" Type="http://schemas.openxmlformats.org/officeDocument/2006/relationships/tags" Target="../tags/tag223.xml"/><Relationship Id="rId22" Type="http://schemas.openxmlformats.org/officeDocument/2006/relationships/tags" Target="../tags/tag222.xml"/><Relationship Id="rId21" Type="http://schemas.openxmlformats.org/officeDocument/2006/relationships/tags" Target="../tags/tag221.xml"/><Relationship Id="rId20" Type="http://schemas.openxmlformats.org/officeDocument/2006/relationships/tags" Target="../tags/tag220.xml"/><Relationship Id="rId2" Type="http://schemas.openxmlformats.org/officeDocument/2006/relationships/tags" Target="../tags/tag202.xml"/><Relationship Id="rId19" Type="http://schemas.openxmlformats.org/officeDocument/2006/relationships/tags" Target="../tags/tag219.xml"/><Relationship Id="rId18" Type="http://schemas.openxmlformats.org/officeDocument/2006/relationships/tags" Target="../tags/tag218.xml"/><Relationship Id="rId17" Type="http://schemas.openxmlformats.org/officeDocument/2006/relationships/tags" Target="../tags/tag217.xml"/><Relationship Id="rId16" Type="http://schemas.openxmlformats.org/officeDocument/2006/relationships/tags" Target="../tags/tag216.xml"/><Relationship Id="rId15" Type="http://schemas.openxmlformats.org/officeDocument/2006/relationships/tags" Target="../tags/tag215.xml"/><Relationship Id="rId14" Type="http://schemas.openxmlformats.org/officeDocument/2006/relationships/tags" Target="../tags/tag214.xml"/><Relationship Id="rId13" Type="http://schemas.openxmlformats.org/officeDocument/2006/relationships/tags" Target="../tags/tag213.xml"/><Relationship Id="rId12" Type="http://schemas.openxmlformats.org/officeDocument/2006/relationships/tags" Target="../tags/tag212.xml"/><Relationship Id="rId11" Type="http://schemas.openxmlformats.org/officeDocument/2006/relationships/tags" Target="../tags/tag211.xml"/><Relationship Id="rId10" Type="http://schemas.openxmlformats.org/officeDocument/2006/relationships/tags" Target="../tags/tag210.xml"/><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9" Type="http://schemas.openxmlformats.org/officeDocument/2006/relationships/tags" Target="../tags/tag2639.xml"/><Relationship Id="rId8" Type="http://schemas.openxmlformats.org/officeDocument/2006/relationships/tags" Target="../tags/tag2638.xml"/><Relationship Id="rId7" Type="http://schemas.openxmlformats.org/officeDocument/2006/relationships/tags" Target="../tags/tag2637.xml"/><Relationship Id="rId6" Type="http://schemas.openxmlformats.org/officeDocument/2006/relationships/tags" Target="../tags/tag2636.xml"/><Relationship Id="rId59" Type="http://schemas.openxmlformats.org/officeDocument/2006/relationships/tags" Target="../tags/tag2689.xml"/><Relationship Id="rId58" Type="http://schemas.openxmlformats.org/officeDocument/2006/relationships/tags" Target="../tags/tag2688.xml"/><Relationship Id="rId57" Type="http://schemas.openxmlformats.org/officeDocument/2006/relationships/tags" Target="../tags/tag2687.xml"/><Relationship Id="rId56" Type="http://schemas.openxmlformats.org/officeDocument/2006/relationships/tags" Target="../tags/tag2686.xml"/><Relationship Id="rId55" Type="http://schemas.openxmlformats.org/officeDocument/2006/relationships/tags" Target="../tags/tag2685.xml"/><Relationship Id="rId54" Type="http://schemas.openxmlformats.org/officeDocument/2006/relationships/tags" Target="../tags/tag2684.xml"/><Relationship Id="rId53" Type="http://schemas.openxmlformats.org/officeDocument/2006/relationships/tags" Target="../tags/tag2683.xml"/><Relationship Id="rId52" Type="http://schemas.openxmlformats.org/officeDocument/2006/relationships/tags" Target="../tags/tag2682.xml"/><Relationship Id="rId51" Type="http://schemas.openxmlformats.org/officeDocument/2006/relationships/tags" Target="../tags/tag2681.xml"/><Relationship Id="rId50" Type="http://schemas.openxmlformats.org/officeDocument/2006/relationships/tags" Target="../tags/tag2680.xml"/><Relationship Id="rId5" Type="http://schemas.openxmlformats.org/officeDocument/2006/relationships/tags" Target="../tags/tag2635.xml"/><Relationship Id="rId49" Type="http://schemas.openxmlformats.org/officeDocument/2006/relationships/tags" Target="../tags/tag2679.xml"/><Relationship Id="rId48" Type="http://schemas.openxmlformats.org/officeDocument/2006/relationships/tags" Target="../tags/tag2678.xml"/><Relationship Id="rId47" Type="http://schemas.openxmlformats.org/officeDocument/2006/relationships/tags" Target="../tags/tag2677.xml"/><Relationship Id="rId46" Type="http://schemas.openxmlformats.org/officeDocument/2006/relationships/tags" Target="../tags/tag2676.xml"/><Relationship Id="rId45" Type="http://schemas.openxmlformats.org/officeDocument/2006/relationships/tags" Target="../tags/tag2675.xml"/><Relationship Id="rId44" Type="http://schemas.openxmlformats.org/officeDocument/2006/relationships/tags" Target="../tags/tag2674.xml"/><Relationship Id="rId43" Type="http://schemas.openxmlformats.org/officeDocument/2006/relationships/tags" Target="../tags/tag2673.xml"/><Relationship Id="rId42" Type="http://schemas.openxmlformats.org/officeDocument/2006/relationships/tags" Target="../tags/tag2672.xml"/><Relationship Id="rId41" Type="http://schemas.openxmlformats.org/officeDocument/2006/relationships/tags" Target="../tags/tag2671.xml"/><Relationship Id="rId40" Type="http://schemas.openxmlformats.org/officeDocument/2006/relationships/tags" Target="../tags/tag2670.xml"/><Relationship Id="rId4" Type="http://schemas.openxmlformats.org/officeDocument/2006/relationships/tags" Target="../tags/tag2634.xml"/><Relationship Id="rId39" Type="http://schemas.openxmlformats.org/officeDocument/2006/relationships/tags" Target="../tags/tag2669.xml"/><Relationship Id="rId38" Type="http://schemas.openxmlformats.org/officeDocument/2006/relationships/tags" Target="../tags/tag2668.xml"/><Relationship Id="rId37" Type="http://schemas.openxmlformats.org/officeDocument/2006/relationships/tags" Target="../tags/tag2667.xml"/><Relationship Id="rId36" Type="http://schemas.openxmlformats.org/officeDocument/2006/relationships/tags" Target="../tags/tag2666.xml"/><Relationship Id="rId35" Type="http://schemas.openxmlformats.org/officeDocument/2006/relationships/tags" Target="../tags/tag2665.xml"/><Relationship Id="rId34" Type="http://schemas.openxmlformats.org/officeDocument/2006/relationships/tags" Target="../tags/tag2664.xml"/><Relationship Id="rId33" Type="http://schemas.openxmlformats.org/officeDocument/2006/relationships/tags" Target="../tags/tag2663.xml"/><Relationship Id="rId32" Type="http://schemas.openxmlformats.org/officeDocument/2006/relationships/tags" Target="../tags/tag2662.xml"/><Relationship Id="rId31" Type="http://schemas.openxmlformats.org/officeDocument/2006/relationships/tags" Target="../tags/tag2661.xml"/><Relationship Id="rId30" Type="http://schemas.openxmlformats.org/officeDocument/2006/relationships/tags" Target="../tags/tag2660.xml"/><Relationship Id="rId3" Type="http://schemas.openxmlformats.org/officeDocument/2006/relationships/tags" Target="../tags/tag2633.xml"/><Relationship Id="rId29" Type="http://schemas.openxmlformats.org/officeDocument/2006/relationships/tags" Target="../tags/tag2659.xml"/><Relationship Id="rId28" Type="http://schemas.openxmlformats.org/officeDocument/2006/relationships/tags" Target="../tags/tag2658.xml"/><Relationship Id="rId27" Type="http://schemas.openxmlformats.org/officeDocument/2006/relationships/tags" Target="../tags/tag2657.xml"/><Relationship Id="rId26" Type="http://schemas.openxmlformats.org/officeDocument/2006/relationships/tags" Target="../tags/tag2656.xml"/><Relationship Id="rId25" Type="http://schemas.openxmlformats.org/officeDocument/2006/relationships/tags" Target="../tags/tag2655.xml"/><Relationship Id="rId24" Type="http://schemas.openxmlformats.org/officeDocument/2006/relationships/tags" Target="../tags/tag2654.xml"/><Relationship Id="rId23" Type="http://schemas.openxmlformats.org/officeDocument/2006/relationships/tags" Target="../tags/tag2653.xml"/><Relationship Id="rId22" Type="http://schemas.openxmlformats.org/officeDocument/2006/relationships/tags" Target="../tags/tag2652.xml"/><Relationship Id="rId21" Type="http://schemas.openxmlformats.org/officeDocument/2006/relationships/tags" Target="../tags/tag2651.xml"/><Relationship Id="rId20" Type="http://schemas.openxmlformats.org/officeDocument/2006/relationships/tags" Target="../tags/tag2650.xml"/><Relationship Id="rId2" Type="http://schemas.openxmlformats.org/officeDocument/2006/relationships/tags" Target="../tags/tag2632.xml"/><Relationship Id="rId19" Type="http://schemas.openxmlformats.org/officeDocument/2006/relationships/tags" Target="../tags/tag2649.xml"/><Relationship Id="rId18" Type="http://schemas.openxmlformats.org/officeDocument/2006/relationships/tags" Target="../tags/tag2648.xml"/><Relationship Id="rId17" Type="http://schemas.openxmlformats.org/officeDocument/2006/relationships/tags" Target="../tags/tag2647.xml"/><Relationship Id="rId16" Type="http://schemas.openxmlformats.org/officeDocument/2006/relationships/tags" Target="../tags/tag2646.xml"/><Relationship Id="rId15" Type="http://schemas.openxmlformats.org/officeDocument/2006/relationships/tags" Target="../tags/tag2645.xml"/><Relationship Id="rId14" Type="http://schemas.openxmlformats.org/officeDocument/2006/relationships/tags" Target="../tags/tag2644.xml"/><Relationship Id="rId13" Type="http://schemas.openxmlformats.org/officeDocument/2006/relationships/tags" Target="../tags/tag2643.xml"/><Relationship Id="rId12" Type="http://schemas.openxmlformats.org/officeDocument/2006/relationships/tags" Target="../tags/tag2642.xml"/><Relationship Id="rId11" Type="http://schemas.openxmlformats.org/officeDocument/2006/relationships/tags" Target="../tags/tag2641.xml"/><Relationship Id="rId10" Type="http://schemas.openxmlformats.org/officeDocument/2006/relationships/tags" Target="../tags/tag2640.xml"/><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9" Type="http://schemas.openxmlformats.org/officeDocument/2006/relationships/tags" Target="../tags/tag2697.xml"/><Relationship Id="rId8" Type="http://schemas.openxmlformats.org/officeDocument/2006/relationships/tags" Target="../tags/tag2696.xml"/><Relationship Id="rId7" Type="http://schemas.openxmlformats.org/officeDocument/2006/relationships/tags" Target="../tags/tag2695.xml"/><Relationship Id="rId61" Type="http://schemas.openxmlformats.org/officeDocument/2006/relationships/tags" Target="../tags/tag2749.xml"/><Relationship Id="rId60" Type="http://schemas.openxmlformats.org/officeDocument/2006/relationships/tags" Target="../tags/tag2748.xml"/><Relationship Id="rId6" Type="http://schemas.openxmlformats.org/officeDocument/2006/relationships/tags" Target="../tags/tag2694.xml"/><Relationship Id="rId59" Type="http://schemas.openxmlformats.org/officeDocument/2006/relationships/tags" Target="../tags/tag2747.xml"/><Relationship Id="rId58" Type="http://schemas.openxmlformats.org/officeDocument/2006/relationships/tags" Target="../tags/tag2746.xml"/><Relationship Id="rId57" Type="http://schemas.openxmlformats.org/officeDocument/2006/relationships/tags" Target="../tags/tag2745.xml"/><Relationship Id="rId56" Type="http://schemas.openxmlformats.org/officeDocument/2006/relationships/tags" Target="../tags/tag2744.xml"/><Relationship Id="rId55" Type="http://schemas.openxmlformats.org/officeDocument/2006/relationships/tags" Target="../tags/tag2743.xml"/><Relationship Id="rId54" Type="http://schemas.openxmlformats.org/officeDocument/2006/relationships/tags" Target="../tags/tag2742.xml"/><Relationship Id="rId53" Type="http://schemas.openxmlformats.org/officeDocument/2006/relationships/tags" Target="../tags/tag2741.xml"/><Relationship Id="rId52" Type="http://schemas.openxmlformats.org/officeDocument/2006/relationships/tags" Target="../tags/tag2740.xml"/><Relationship Id="rId51" Type="http://schemas.openxmlformats.org/officeDocument/2006/relationships/tags" Target="../tags/tag2739.xml"/><Relationship Id="rId50" Type="http://schemas.openxmlformats.org/officeDocument/2006/relationships/tags" Target="../tags/tag2738.xml"/><Relationship Id="rId5" Type="http://schemas.openxmlformats.org/officeDocument/2006/relationships/tags" Target="../tags/tag2693.xml"/><Relationship Id="rId49" Type="http://schemas.openxmlformats.org/officeDocument/2006/relationships/tags" Target="../tags/tag2737.xml"/><Relationship Id="rId48" Type="http://schemas.openxmlformats.org/officeDocument/2006/relationships/tags" Target="../tags/tag2736.xml"/><Relationship Id="rId47" Type="http://schemas.openxmlformats.org/officeDocument/2006/relationships/tags" Target="../tags/tag2735.xml"/><Relationship Id="rId46" Type="http://schemas.openxmlformats.org/officeDocument/2006/relationships/tags" Target="../tags/tag2734.xml"/><Relationship Id="rId45" Type="http://schemas.openxmlformats.org/officeDocument/2006/relationships/tags" Target="../tags/tag2733.xml"/><Relationship Id="rId44" Type="http://schemas.openxmlformats.org/officeDocument/2006/relationships/tags" Target="../tags/tag2732.xml"/><Relationship Id="rId43" Type="http://schemas.openxmlformats.org/officeDocument/2006/relationships/tags" Target="../tags/tag2731.xml"/><Relationship Id="rId42" Type="http://schemas.openxmlformats.org/officeDocument/2006/relationships/tags" Target="../tags/tag2730.xml"/><Relationship Id="rId41" Type="http://schemas.openxmlformats.org/officeDocument/2006/relationships/tags" Target="../tags/tag2729.xml"/><Relationship Id="rId40" Type="http://schemas.openxmlformats.org/officeDocument/2006/relationships/tags" Target="../tags/tag2728.xml"/><Relationship Id="rId4" Type="http://schemas.openxmlformats.org/officeDocument/2006/relationships/tags" Target="../tags/tag2692.xml"/><Relationship Id="rId39" Type="http://schemas.openxmlformats.org/officeDocument/2006/relationships/tags" Target="../tags/tag2727.xml"/><Relationship Id="rId38" Type="http://schemas.openxmlformats.org/officeDocument/2006/relationships/tags" Target="../tags/tag2726.xml"/><Relationship Id="rId37" Type="http://schemas.openxmlformats.org/officeDocument/2006/relationships/tags" Target="../tags/tag2725.xml"/><Relationship Id="rId36" Type="http://schemas.openxmlformats.org/officeDocument/2006/relationships/tags" Target="../tags/tag2724.xml"/><Relationship Id="rId35" Type="http://schemas.openxmlformats.org/officeDocument/2006/relationships/tags" Target="../tags/tag2723.xml"/><Relationship Id="rId34" Type="http://schemas.openxmlformats.org/officeDocument/2006/relationships/tags" Target="../tags/tag2722.xml"/><Relationship Id="rId33" Type="http://schemas.openxmlformats.org/officeDocument/2006/relationships/tags" Target="../tags/tag2721.xml"/><Relationship Id="rId32" Type="http://schemas.openxmlformats.org/officeDocument/2006/relationships/tags" Target="../tags/tag2720.xml"/><Relationship Id="rId31" Type="http://schemas.openxmlformats.org/officeDocument/2006/relationships/tags" Target="../tags/tag2719.xml"/><Relationship Id="rId30" Type="http://schemas.openxmlformats.org/officeDocument/2006/relationships/tags" Target="../tags/tag2718.xml"/><Relationship Id="rId3" Type="http://schemas.openxmlformats.org/officeDocument/2006/relationships/tags" Target="../tags/tag2691.xml"/><Relationship Id="rId29" Type="http://schemas.openxmlformats.org/officeDocument/2006/relationships/tags" Target="../tags/tag2717.xml"/><Relationship Id="rId28" Type="http://schemas.openxmlformats.org/officeDocument/2006/relationships/tags" Target="../tags/tag2716.xml"/><Relationship Id="rId27" Type="http://schemas.openxmlformats.org/officeDocument/2006/relationships/tags" Target="../tags/tag2715.xml"/><Relationship Id="rId26" Type="http://schemas.openxmlformats.org/officeDocument/2006/relationships/tags" Target="../tags/tag2714.xml"/><Relationship Id="rId25" Type="http://schemas.openxmlformats.org/officeDocument/2006/relationships/tags" Target="../tags/tag2713.xml"/><Relationship Id="rId24" Type="http://schemas.openxmlformats.org/officeDocument/2006/relationships/tags" Target="../tags/tag2712.xml"/><Relationship Id="rId23" Type="http://schemas.openxmlformats.org/officeDocument/2006/relationships/tags" Target="../tags/tag2711.xml"/><Relationship Id="rId22" Type="http://schemas.openxmlformats.org/officeDocument/2006/relationships/tags" Target="../tags/tag2710.xml"/><Relationship Id="rId21" Type="http://schemas.openxmlformats.org/officeDocument/2006/relationships/tags" Target="../tags/tag2709.xml"/><Relationship Id="rId20" Type="http://schemas.openxmlformats.org/officeDocument/2006/relationships/tags" Target="../tags/tag2708.xml"/><Relationship Id="rId2" Type="http://schemas.openxmlformats.org/officeDocument/2006/relationships/tags" Target="../tags/tag2690.xml"/><Relationship Id="rId19" Type="http://schemas.openxmlformats.org/officeDocument/2006/relationships/tags" Target="../tags/tag2707.xml"/><Relationship Id="rId18" Type="http://schemas.openxmlformats.org/officeDocument/2006/relationships/tags" Target="../tags/tag2706.xml"/><Relationship Id="rId17" Type="http://schemas.openxmlformats.org/officeDocument/2006/relationships/tags" Target="../tags/tag2705.xml"/><Relationship Id="rId16" Type="http://schemas.openxmlformats.org/officeDocument/2006/relationships/tags" Target="../tags/tag2704.xml"/><Relationship Id="rId15" Type="http://schemas.openxmlformats.org/officeDocument/2006/relationships/tags" Target="../tags/tag2703.xml"/><Relationship Id="rId14" Type="http://schemas.openxmlformats.org/officeDocument/2006/relationships/tags" Target="../tags/tag2702.xml"/><Relationship Id="rId13" Type="http://schemas.openxmlformats.org/officeDocument/2006/relationships/tags" Target="../tags/tag2701.xml"/><Relationship Id="rId12" Type="http://schemas.openxmlformats.org/officeDocument/2006/relationships/tags" Target="../tags/tag2700.xml"/><Relationship Id="rId11" Type="http://schemas.openxmlformats.org/officeDocument/2006/relationships/tags" Target="../tags/tag2699.xml"/><Relationship Id="rId10" Type="http://schemas.openxmlformats.org/officeDocument/2006/relationships/tags" Target="../tags/tag2698.xml"/><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9" Type="http://schemas.openxmlformats.org/officeDocument/2006/relationships/tags" Target="../tags/tag2758.xml"/><Relationship Id="rId8" Type="http://schemas.openxmlformats.org/officeDocument/2006/relationships/tags" Target="../tags/tag2757.xml"/><Relationship Id="rId7" Type="http://schemas.openxmlformats.org/officeDocument/2006/relationships/tags" Target="../tags/tag2756.xml"/><Relationship Id="rId6" Type="http://schemas.openxmlformats.org/officeDocument/2006/relationships/tags" Target="../tags/tag2755.xml"/><Relationship Id="rId5" Type="http://schemas.openxmlformats.org/officeDocument/2006/relationships/tags" Target="../tags/tag2754.xml"/><Relationship Id="rId4" Type="http://schemas.openxmlformats.org/officeDocument/2006/relationships/tags" Target="../tags/tag2753.xml"/><Relationship Id="rId32" Type="http://schemas.openxmlformats.org/officeDocument/2006/relationships/tags" Target="../tags/tag2781.xml"/><Relationship Id="rId31" Type="http://schemas.openxmlformats.org/officeDocument/2006/relationships/tags" Target="../tags/tag2780.xml"/><Relationship Id="rId30" Type="http://schemas.openxmlformats.org/officeDocument/2006/relationships/tags" Target="../tags/tag2779.xml"/><Relationship Id="rId3" Type="http://schemas.openxmlformats.org/officeDocument/2006/relationships/image" Target="../media/image1.png"/><Relationship Id="rId29" Type="http://schemas.openxmlformats.org/officeDocument/2006/relationships/tags" Target="../tags/tag2778.xml"/><Relationship Id="rId28" Type="http://schemas.openxmlformats.org/officeDocument/2006/relationships/tags" Target="../tags/tag2777.xml"/><Relationship Id="rId27" Type="http://schemas.openxmlformats.org/officeDocument/2006/relationships/tags" Target="../tags/tag2776.xml"/><Relationship Id="rId26" Type="http://schemas.openxmlformats.org/officeDocument/2006/relationships/tags" Target="../tags/tag2775.xml"/><Relationship Id="rId25" Type="http://schemas.openxmlformats.org/officeDocument/2006/relationships/tags" Target="../tags/tag2774.xml"/><Relationship Id="rId24" Type="http://schemas.openxmlformats.org/officeDocument/2006/relationships/tags" Target="../tags/tag2773.xml"/><Relationship Id="rId23" Type="http://schemas.openxmlformats.org/officeDocument/2006/relationships/tags" Target="../tags/tag2772.xml"/><Relationship Id="rId22" Type="http://schemas.openxmlformats.org/officeDocument/2006/relationships/tags" Target="../tags/tag2771.xml"/><Relationship Id="rId21" Type="http://schemas.openxmlformats.org/officeDocument/2006/relationships/tags" Target="../tags/tag2770.xml"/><Relationship Id="rId20" Type="http://schemas.openxmlformats.org/officeDocument/2006/relationships/tags" Target="../tags/tag2769.xml"/><Relationship Id="rId2" Type="http://schemas.openxmlformats.org/officeDocument/2006/relationships/tags" Target="../tags/tag2752.xml"/><Relationship Id="rId19" Type="http://schemas.openxmlformats.org/officeDocument/2006/relationships/tags" Target="../tags/tag2768.xml"/><Relationship Id="rId18" Type="http://schemas.openxmlformats.org/officeDocument/2006/relationships/tags" Target="../tags/tag2767.xml"/><Relationship Id="rId17" Type="http://schemas.openxmlformats.org/officeDocument/2006/relationships/tags" Target="../tags/tag2766.xml"/><Relationship Id="rId16" Type="http://schemas.openxmlformats.org/officeDocument/2006/relationships/tags" Target="../tags/tag2765.xml"/><Relationship Id="rId15" Type="http://schemas.openxmlformats.org/officeDocument/2006/relationships/tags" Target="../tags/tag2764.xml"/><Relationship Id="rId14" Type="http://schemas.openxmlformats.org/officeDocument/2006/relationships/tags" Target="../tags/tag2763.xml"/><Relationship Id="rId13" Type="http://schemas.openxmlformats.org/officeDocument/2006/relationships/tags" Target="../tags/tag2762.xml"/><Relationship Id="rId12" Type="http://schemas.openxmlformats.org/officeDocument/2006/relationships/tags" Target="../tags/tag2761.xml"/><Relationship Id="rId11" Type="http://schemas.openxmlformats.org/officeDocument/2006/relationships/tags" Target="../tags/tag2760.xml"/><Relationship Id="rId10" Type="http://schemas.openxmlformats.org/officeDocument/2006/relationships/tags" Target="../tags/tag2759.xml"/><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9" Type="http://schemas.openxmlformats.org/officeDocument/2006/relationships/tags" Target="../tags/tag2787.xml"/><Relationship Id="rId8" Type="http://schemas.openxmlformats.org/officeDocument/2006/relationships/tags" Target="../tags/tag2786.xml"/><Relationship Id="rId7" Type="http://schemas.openxmlformats.org/officeDocument/2006/relationships/tags" Target="../tags/tag2785.xml"/><Relationship Id="rId6" Type="http://schemas.openxmlformats.org/officeDocument/2006/relationships/tags" Target="../tags/tag2784.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2817.xml"/><Relationship Id="rId38" Type="http://schemas.openxmlformats.org/officeDocument/2006/relationships/tags" Target="../tags/tag2816.xml"/><Relationship Id="rId37" Type="http://schemas.openxmlformats.org/officeDocument/2006/relationships/tags" Target="../tags/tag2815.xml"/><Relationship Id="rId36" Type="http://schemas.openxmlformats.org/officeDocument/2006/relationships/tags" Target="../tags/tag2814.xml"/><Relationship Id="rId35" Type="http://schemas.openxmlformats.org/officeDocument/2006/relationships/tags" Target="../tags/tag2813.xml"/><Relationship Id="rId34" Type="http://schemas.openxmlformats.org/officeDocument/2006/relationships/tags" Target="../tags/tag2812.xml"/><Relationship Id="rId33" Type="http://schemas.openxmlformats.org/officeDocument/2006/relationships/tags" Target="../tags/tag2811.xml"/><Relationship Id="rId32" Type="http://schemas.openxmlformats.org/officeDocument/2006/relationships/tags" Target="../tags/tag2810.xml"/><Relationship Id="rId31" Type="http://schemas.openxmlformats.org/officeDocument/2006/relationships/tags" Target="../tags/tag2809.xml"/><Relationship Id="rId30" Type="http://schemas.openxmlformats.org/officeDocument/2006/relationships/tags" Target="../tags/tag2808.xml"/><Relationship Id="rId3" Type="http://schemas.openxmlformats.org/officeDocument/2006/relationships/tags" Target="../tags/tag2783.xml"/><Relationship Id="rId29" Type="http://schemas.openxmlformats.org/officeDocument/2006/relationships/tags" Target="../tags/tag2807.xml"/><Relationship Id="rId28" Type="http://schemas.openxmlformats.org/officeDocument/2006/relationships/tags" Target="../tags/tag2806.xml"/><Relationship Id="rId27" Type="http://schemas.openxmlformats.org/officeDocument/2006/relationships/tags" Target="../tags/tag2805.xml"/><Relationship Id="rId26" Type="http://schemas.openxmlformats.org/officeDocument/2006/relationships/tags" Target="../tags/tag2804.xml"/><Relationship Id="rId25" Type="http://schemas.openxmlformats.org/officeDocument/2006/relationships/tags" Target="../tags/tag2803.xml"/><Relationship Id="rId24" Type="http://schemas.openxmlformats.org/officeDocument/2006/relationships/tags" Target="../tags/tag2802.xml"/><Relationship Id="rId23" Type="http://schemas.openxmlformats.org/officeDocument/2006/relationships/tags" Target="../tags/tag2801.xml"/><Relationship Id="rId22" Type="http://schemas.openxmlformats.org/officeDocument/2006/relationships/tags" Target="../tags/tag2800.xml"/><Relationship Id="rId21" Type="http://schemas.openxmlformats.org/officeDocument/2006/relationships/tags" Target="../tags/tag2799.xml"/><Relationship Id="rId20" Type="http://schemas.openxmlformats.org/officeDocument/2006/relationships/tags" Target="../tags/tag2798.xml"/><Relationship Id="rId2" Type="http://schemas.openxmlformats.org/officeDocument/2006/relationships/tags" Target="../tags/tag2782.xml"/><Relationship Id="rId19" Type="http://schemas.openxmlformats.org/officeDocument/2006/relationships/tags" Target="../tags/tag2797.xml"/><Relationship Id="rId18" Type="http://schemas.openxmlformats.org/officeDocument/2006/relationships/tags" Target="../tags/tag2796.xml"/><Relationship Id="rId17" Type="http://schemas.openxmlformats.org/officeDocument/2006/relationships/tags" Target="../tags/tag2795.xml"/><Relationship Id="rId16" Type="http://schemas.openxmlformats.org/officeDocument/2006/relationships/tags" Target="../tags/tag2794.xml"/><Relationship Id="rId15" Type="http://schemas.openxmlformats.org/officeDocument/2006/relationships/tags" Target="../tags/tag2793.xml"/><Relationship Id="rId14" Type="http://schemas.openxmlformats.org/officeDocument/2006/relationships/tags" Target="../tags/tag2792.xml"/><Relationship Id="rId13" Type="http://schemas.openxmlformats.org/officeDocument/2006/relationships/tags" Target="../tags/tag2791.xml"/><Relationship Id="rId12" Type="http://schemas.openxmlformats.org/officeDocument/2006/relationships/tags" Target="../tags/tag2790.xml"/><Relationship Id="rId11" Type="http://schemas.openxmlformats.org/officeDocument/2006/relationships/tags" Target="../tags/tag2789.xml"/><Relationship Id="rId10" Type="http://schemas.openxmlformats.org/officeDocument/2006/relationships/tags" Target="../tags/tag2788.xml"/><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9" Type="http://schemas.openxmlformats.org/officeDocument/2006/relationships/tags" Target="../tags/tag2823.xml"/><Relationship Id="rId8" Type="http://schemas.openxmlformats.org/officeDocument/2006/relationships/tags" Target="../tags/tag2822.xml"/><Relationship Id="rId7" Type="http://schemas.openxmlformats.org/officeDocument/2006/relationships/tags" Target="../tags/tag2821.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2855.xml"/><Relationship Id="rId40" Type="http://schemas.openxmlformats.org/officeDocument/2006/relationships/tags" Target="../tags/tag2854.xml"/><Relationship Id="rId4" Type="http://schemas.openxmlformats.org/officeDocument/2006/relationships/tags" Target="../tags/tag2820.xml"/><Relationship Id="rId39" Type="http://schemas.openxmlformats.org/officeDocument/2006/relationships/tags" Target="../tags/tag2853.xml"/><Relationship Id="rId38" Type="http://schemas.openxmlformats.org/officeDocument/2006/relationships/tags" Target="../tags/tag2852.xml"/><Relationship Id="rId37" Type="http://schemas.openxmlformats.org/officeDocument/2006/relationships/tags" Target="../tags/tag2851.xml"/><Relationship Id="rId36" Type="http://schemas.openxmlformats.org/officeDocument/2006/relationships/tags" Target="../tags/tag2850.xml"/><Relationship Id="rId35" Type="http://schemas.openxmlformats.org/officeDocument/2006/relationships/tags" Target="../tags/tag2849.xml"/><Relationship Id="rId34" Type="http://schemas.openxmlformats.org/officeDocument/2006/relationships/tags" Target="../tags/tag2848.xml"/><Relationship Id="rId33" Type="http://schemas.openxmlformats.org/officeDocument/2006/relationships/tags" Target="../tags/tag2847.xml"/><Relationship Id="rId32" Type="http://schemas.openxmlformats.org/officeDocument/2006/relationships/tags" Target="../tags/tag2846.xml"/><Relationship Id="rId31" Type="http://schemas.openxmlformats.org/officeDocument/2006/relationships/tags" Target="../tags/tag2845.xml"/><Relationship Id="rId30" Type="http://schemas.openxmlformats.org/officeDocument/2006/relationships/tags" Target="../tags/tag2844.xml"/><Relationship Id="rId3" Type="http://schemas.openxmlformats.org/officeDocument/2006/relationships/tags" Target="../tags/tag2819.xml"/><Relationship Id="rId29" Type="http://schemas.openxmlformats.org/officeDocument/2006/relationships/tags" Target="../tags/tag2843.xml"/><Relationship Id="rId28" Type="http://schemas.openxmlformats.org/officeDocument/2006/relationships/tags" Target="../tags/tag2842.xml"/><Relationship Id="rId27" Type="http://schemas.openxmlformats.org/officeDocument/2006/relationships/tags" Target="../tags/tag2841.xml"/><Relationship Id="rId26" Type="http://schemas.openxmlformats.org/officeDocument/2006/relationships/tags" Target="../tags/tag2840.xml"/><Relationship Id="rId25" Type="http://schemas.openxmlformats.org/officeDocument/2006/relationships/tags" Target="../tags/tag2839.xml"/><Relationship Id="rId24" Type="http://schemas.openxmlformats.org/officeDocument/2006/relationships/tags" Target="../tags/tag2838.xml"/><Relationship Id="rId23" Type="http://schemas.openxmlformats.org/officeDocument/2006/relationships/tags" Target="../tags/tag2837.xml"/><Relationship Id="rId22" Type="http://schemas.openxmlformats.org/officeDocument/2006/relationships/tags" Target="../tags/tag2836.xml"/><Relationship Id="rId21" Type="http://schemas.openxmlformats.org/officeDocument/2006/relationships/tags" Target="../tags/tag2835.xml"/><Relationship Id="rId20" Type="http://schemas.openxmlformats.org/officeDocument/2006/relationships/tags" Target="../tags/tag2834.xml"/><Relationship Id="rId2" Type="http://schemas.openxmlformats.org/officeDocument/2006/relationships/tags" Target="../tags/tag2818.xml"/><Relationship Id="rId19" Type="http://schemas.openxmlformats.org/officeDocument/2006/relationships/tags" Target="../tags/tag2833.xml"/><Relationship Id="rId18" Type="http://schemas.openxmlformats.org/officeDocument/2006/relationships/tags" Target="../tags/tag2832.xml"/><Relationship Id="rId17" Type="http://schemas.openxmlformats.org/officeDocument/2006/relationships/tags" Target="../tags/tag2831.xml"/><Relationship Id="rId16" Type="http://schemas.openxmlformats.org/officeDocument/2006/relationships/tags" Target="../tags/tag2830.xml"/><Relationship Id="rId15" Type="http://schemas.openxmlformats.org/officeDocument/2006/relationships/tags" Target="../tags/tag2829.xml"/><Relationship Id="rId14" Type="http://schemas.openxmlformats.org/officeDocument/2006/relationships/tags" Target="../tags/tag2828.xml"/><Relationship Id="rId13" Type="http://schemas.openxmlformats.org/officeDocument/2006/relationships/tags" Target="../tags/tag2827.xml"/><Relationship Id="rId12" Type="http://schemas.openxmlformats.org/officeDocument/2006/relationships/tags" Target="../tags/tag2826.xml"/><Relationship Id="rId11" Type="http://schemas.openxmlformats.org/officeDocument/2006/relationships/tags" Target="../tags/tag2825.xml"/><Relationship Id="rId10" Type="http://schemas.openxmlformats.org/officeDocument/2006/relationships/tags" Target="../tags/tag2824.xml"/><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9" Type="http://schemas.openxmlformats.org/officeDocument/2006/relationships/tags" Target="../tags/tag2861.xml"/><Relationship Id="rId8" Type="http://schemas.openxmlformats.org/officeDocument/2006/relationships/tags" Target="../tags/tag2860.xml"/><Relationship Id="rId7" Type="http://schemas.openxmlformats.org/officeDocument/2006/relationships/tags" Target="../tags/tag2859.xml"/><Relationship Id="rId6" Type="http://schemas.openxmlformats.org/officeDocument/2006/relationships/tags" Target="../tags/tag2858.xml"/><Relationship Id="rId5" Type="http://schemas.openxmlformats.org/officeDocument/2006/relationships/image" Target="../media/image3.svg"/><Relationship Id="rId43" Type="http://schemas.openxmlformats.org/officeDocument/2006/relationships/tags" Target="../tags/tag2895.xml"/><Relationship Id="rId42" Type="http://schemas.openxmlformats.org/officeDocument/2006/relationships/tags" Target="../tags/tag2894.xml"/><Relationship Id="rId41" Type="http://schemas.openxmlformats.org/officeDocument/2006/relationships/tags" Target="../tags/tag2893.xml"/><Relationship Id="rId40" Type="http://schemas.openxmlformats.org/officeDocument/2006/relationships/tags" Target="../tags/tag2892.xml"/><Relationship Id="rId4" Type="http://schemas.openxmlformats.org/officeDocument/2006/relationships/image" Target="../media/image2.png"/><Relationship Id="rId39" Type="http://schemas.openxmlformats.org/officeDocument/2006/relationships/tags" Target="../tags/tag2891.xml"/><Relationship Id="rId38" Type="http://schemas.openxmlformats.org/officeDocument/2006/relationships/tags" Target="../tags/tag2890.xml"/><Relationship Id="rId37" Type="http://schemas.openxmlformats.org/officeDocument/2006/relationships/tags" Target="../tags/tag2889.xml"/><Relationship Id="rId36" Type="http://schemas.openxmlformats.org/officeDocument/2006/relationships/tags" Target="../tags/tag2888.xml"/><Relationship Id="rId35" Type="http://schemas.openxmlformats.org/officeDocument/2006/relationships/tags" Target="../tags/tag2887.xml"/><Relationship Id="rId34" Type="http://schemas.openxmlformats.org/officeDocument/2006/relationships/tags" Target="../tags/tag2886.xml"/><Relationship Id="rId33" Type="http://schemas.openxmlformats.org/officeDocument/2006/relationships/tags" Target="../tags/tag2885.xml"/><Relationship Id="rId32" Type="http://schemas.openxmlformats.org/officeDocument/2006/relationships/tags" Target="../tags/tag2884.xml"/><Relationship Id="rId31" Type="http://schemas.openxmlformats.org/officeDocument/2006/relationships/tags" Target="../tags/tag2883.xml"/><Relationship Id="rId30" Type="http://schemas.openxmlformats.org/officeDocument/2006/relationships/tags" Target="../tags/tag2882.xml"/><Relationship Id="rId3" Type="http://schemas.openxmlformats.org/officeDocument/2006/relationships/tags" Target="../tags/tag2857.xml"/><Relationship Id="rId29" Type="http://schemas.openxmlformats.org/officeDocument/2006/relationships/tags" Target="../tags/tag2881.xml"/><Relationship Id="rId28" Type="http://schemas.openxmlformats.org/officeDocument/2006/relationships/tags" Target="../tags/tag2880.xml"/><Relationship Id="rId27" Type="http://schemas.openxmlformats.org/officeDocument/2006/relationships/tags" Target="../tags/tag2879.xml"/><Relationship Id="rId26" Type="http://schemas.openxmlformats.org/officeDocument/2006/relationships/tags" Target="../tags/tag2878.xml"/><Relationship Id="rId25" Type="http://schemas.openxmlformats.org/officeDocument/2006/relationships/tags" Target="../tags/tag2877.xml"/><Relationship Id="rId24" Type="http://schemas.openxmlformats.org/officeDocument/2006/relationships/tags" Target="../tags/tag2876.xml"/><Relationship Id="rId23" Type="http://schemas.openxmlformats.org/officeDocument/2006/relationships/tags" Target="../tags/tag2875.xml"/><Relationship Id="rId22" Type="http://schemas.openxmlformats.org/officeDocument/2006/relationships/tags" Target="../tags/tag2874.xml"/><Relationship Id="rId21" Type="http://schemas.openxmlformats.org/officeDocument/2006/relationships/tags" Target="../tags/tag2873.xml"/><Relationship Id="rId20" Type="http://schemas.openxmlformats.org/officeDocument/2006/relationships/tags" Target="../tags/tag2872.xml"/><Relationship Id="rId2" Type="http://schemas.openxmlformats.org/officeDocument/2006/relationships/tags" Target="../tags/tag2856.xml"/><Relationship Id="rId19" Type="http://schemas.openxmlformats.org/officeDocument/2006/relationships/tags" Target="../tags/tag2871.xml"/><Relationship Id="rId18" Type="http://schemas.openxmlformats.org/officeDocument/2006/relationships/tags" Target="../tags/tag2870.xml"/><Relationship Id="rId17" Type="http://schemas.openxmlformats.org/officeDocument/2006/relationships/tags" Target="../tags/tag2869.xml"/><Relationship Id="rId16" Type="http://schemas.openxmlformats.org/officeDocument/2006/relationships/tags" Target="../tags/tag2868.xml"/><Relationship Id="rId15" Type="http://schemas.openxmlformats.org/officeDocument/2006/relationships/tags" Target="../tags/tag2867.xml"/><Relationship Id="rId14" Type="http://schemas.openxmlformats.org/officeDocument/2006/relationships/tags" Target="../tags/tag2866.xml"/><Relationship Id="rId13" Type="http://schemas.openxmlformats.org/officeDocument/2006/relationships/tags" Target="../tags/tag2865.xml"/><Relationship Id="rId12" Type="http://schemas.openxmlformats.org/officeDocument/2006/relationships/tags" Target="../tags/tag2864.xml"/><Relationship Id="rId11" Type="http://schemas.openxmlformats.org/officeDocument/2006/relationships/tags" Target="../tags/tag2863.xml"/><Relationship Id="rId10" Type="http://schemas.openxmlformats.org/officeDocument/2006/relationships/tags" Target="../tags/tag2862.xml"/><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9" Type="http://schemas.openxmlformats.org/officeDocument/2006/relationships/tags" Target="../tags/tag2901.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2952.xml"/><Relationship Id="rId6" Type="http://schemas.openxmlformats.org/officeDocument/2006/relationships/tags" Target="../tags/tag2900.xml"/><Relationship Id="rId59" Type="http://schemas.openxmlformats.org/officeDocument/2006/relationships/tags" Target="../tags/tag2951.xml"/><Relationship Id="rId58" Type="http://schemas.openxmlformats.org/officeDocument/2006/relationships/tags" Target="../tags/tag2950.xml"/><Relationship Id="rId57" Type="http://schemas.openxmlformats.org/officeDocument/2006/relationships/tags" Target="../tags/tag2949.xml"/><Relationship Id="rId56" Type="http://schemas.openxmlformats.org/officeDocument/2006/relationships/tags" Target="../tags/tag2948.xml"/><Relationship Id="rId55" Type="http://schemas.openxmlformats.org/officeDocument/2006/relationships/tags" Target="../tags/tag2947.xml"/><Relationship Id="rId54" Type="http://schemas.openxmlformats.org/officeDocument/2006/relationships/tags" Target="../tags/tag2946.xml"/><Relationship Id="rId53" Type="http://schemas.openxmlformats.org/officeDocument/2006/relationships/tags" Target="../tags/tag2945.xml"/><Relationship Id="rId52" Type="http://schemas.openxmlformats.org/officeDocument/2006/relationships/tags" Target="../tags/tag2944.xml"/><Relationship Id="rId51" Type="http://schemas.openxmlformats.org/officeDocument/2006/relationships/tags" Target="../tags/tag2943.xml"/><Relationship Id="rId50" Type="http://schemas.openxmlformats.org/officeDocument/2006/relationships/tags" Target="../tags/tag2942.xml"/><Relationship Id="rId5" Type="http://schemas.openxmlformats.org/officeDocument/2006/relationships/tags" Target="../tags/tag2899.xml"/><Relationship Id="rId49" Type="http://schemas.openxmlformats.org/officeDocument/2006/relationships/tags" Target="../tags/tag2941.xml"/><Relationship Id="rId48" Type="http://schemas.openxmlformats.org/officeDocument/2006/relationships/tags" Target="../tags/tag2940.xml"/><Relationship Id="rId47" Type="http://schemas.openxmlformats.org/officeDocument/2006/relationships/tags" Target="../tags/tag2939.xml"/><Relationship Id="rId46" Type="http://schemas.openxmlformats.org/officeDocument/2006/relationships/tags" Target="../tags/tag2938.xml"/><Relationship Id="rId45" Type="http://schemas.openxmlformats.org/officeDocument/2006/relationships/tags" Target="../tags/tag2937.xml"/><Relationship Id="rId44" Type="http://schemas.openxmlformats.org/officeDocument/2006/relationships/tags" Target="../tags/tag2936.xml"/><Relationship Id="rId43" Type="http://schemas.openxmlformats.org/officeDocument/2006/relationships/tags" Target="../tags/tag2935.xml"/><Relationship Id="rId42" Type="http://schemas.openxmlformats.org/officeDocument/2006/relationships/tags" Target="../tags/tag2934.xml"/><Relationship Id="rId41" Type="http://schemas.openxmlformats.org/officeDocument/2006/relationships/tags" Target="../tags/tag2933.xml"/><Relationship Id="rId40" Type="http://schemas.openxmlformats.org/officeDocument/2006/relationships/tags" Target="../tags/tag2932.xml"/><Relationship Id="rId4" Type="http://schemas.openxmlformats.org/officeDocument/2006/relationships/tags" Target="../tags/tag2898.xml"/><Relationship Id="rId39" Type="http://schemas.openxmlformats.org/officeDocument/2006/relationships/tags" Target="../tags/tag2931.xml"/><Relationship Id="rId38" Type="http://schemas.openxmlformats.org/officeDocument/2006/relationships/tags" Target="../tags/tag2930.xml"/><Relationship Id="rId37" Type="http://schemas.openxmlformats.org/officeDocument/2006/relationships/tags" Target="../tags/tag2929.xml"/><Relationship Id="rId36" Type="http://schemas.openxmlformats.org/officeDocument/2006/relationships/tags" Target="../tags/tag2928.xml"/><Relationship Id="rId35" Type="http://schemas.openxmlformats.org/officeDocument/2006/relationships/tags" Target="../tags/tag2927.xml"/><Relationship Id="rId34" Type="http://schemas.openxmlformats.org/officeDocument/2006/relationships/tags" Target="../tags/tag2926.xml"/><Relationship Id="rId33" Type="http://schemas.openxmlformats.org/officeDocument/2006/relationships/tags" Target="../tags/tag2925.xml"/><Relationship Id="rId32" Type="http://schemas.openxmlformats.org/officeDocument/2006/relationships/tags" Target="../tags/tag2924.xml"/><Relationship Id="rId31" Type="http://schemas.openxmlformats.org/officeDocument/2006/relationships/tags" Target="../tags/tag2923.xml"/><Relationship Id="rId30" Type="http://schemas.openxmlformats.org/officeDocument/2006/relationships/tags" Target="../tags/tag2922.xml"/><Relationship Id="rId3" Type="http://schemas.openxmlformats.org/officeDocument/2006/relationships/tags" Target="../tags/tag2897.xml"/><Relationship Id="rId29" Type="http://schemas.openxmlformats.org/officeDocument/2006/relationships/tags" Target="../tags/tag2921.xml"/><Relationship Id="rId28" Type="http://schemas.openxmlformats.org/officeDocument/2006/relationships/tags" Target="../tags/tag2920.xml"/><Relationship Id="rId27" Type="http://schemas.openxmlformats.org/officeDocument/2006/relationships/tags" Target="../tags/tag2919.xml"/><Relationship Id="rId26" Type="http://schemas.openxmlformats.org/officeDocument/2006/relationships/tags" Target="../tags/tag2918.xml"/><Relationship Id="rId25" Type="http://schemas.openxmlformats.org/officeDocument/2006/relationships/tags" Target="../tags/tag2917.xml"/><Relationship Id="rId24" Type="http://schemas.openxmlformats.org/officeDocument/2006/relationships/tags" Target="../tags/tag2916.xml"/><Relationship Id="rId23" Type="http://schemas.openxmlformats.org/officeDocument/2006/relationships/tags" Target="../tags/tag2915.xml"/><Relationship Id="rId22" Type="http://schemas.openxmlformats.org/officeDocument/2006/relationships/tags" Target="../tags/tag2914.xml"/><Relationship Id="rId21" Type="http://schemas.openxmlformats.org/officeDocument/2006/relationships/tags" Target="../tags/tag2913.xml"/><Relationship Id="rId20" Type="http://schemas.openxmlformats.org/officeDocument/2006/relationships/tags" Target="../tags/tag2912.xml"/><Relationship Id="rId2" Type="http://schemas.openxmlformats.org/officeDocument/2006/relationships/tags" Target="../tags/tag2896.xml"/><Relationship Id="rId19" Type="http://schemas.openxmlformats.org/officeDocument/2006/relationships/tags" Target="../tags/tag2911.xml"/><Relationship Id="rId18" Type="http://schemas.openxmlformats.org/officeDocument/2006/relationships/tags" Target="../tags/tag2910.xml"/><Relationship Id="rId17" Type="http://schemas.openxmlformats.org/officeDocument/2006/relationships/tags" Target="../tags/tag2909.xml"/><Relationship Id="rId16" Type="http://schemas.openxmlformats.org/officeDocument/2006/relationships/tags" Target="../tags/tag2908.xml"/><Relationship Id="rId15" Type="http://schemas.openxmlformats.org/officeDocument/2006/relationships/tags" Target="../tags/tag2907.xml"/><Relationship Id="rId14" Type="http://schemas.openxmlformats.org/officeDocument/2006/relationships/tags" Target="../tags/tag2906.xml"/><Relationship Id="rId13" Type="http://schemas.openxmlformats.org/officeDocument/2006/relationships/tags" Target="../tags/tag2905.xml"/><Relationship Id="rId12" Type="http://schemas.openxmlformats.org/officeDocument/2006/relationships/tags" Target="../tags/tag2904.xml"/><Relationship Id="rId11" Type="http://schemas.openxmlformats.org/officeDocument/2006/relationships/tags" Target="../tags/tag2903.xml"/><Relationship Id="rId10" Type="http://schemas.openxmlformats.org/officeDocument/2006/relationships/tags" Target="../tags/tag2902.xml"/><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9" Type="http://schemas.openxmlformats.org/officeDocument/2006/relationships/tags" Target="../tags/tag2960.xml"/><Relationship Id="rId8" Type="http://schemas.openxmlformats.org/officeDocument/2006/relationships/tags" Target="../tags/tag2959.xml"/><Relationship Id="rId7" Type="http://schemas.openxmlformats.org/officeDocument/2006/relationships/tags" Target="../tags/tag2958.xml"/><Relationship Id="rId6" Type="http://schemas.openxmlformats.org/officeDocument/2006/relationships/tags" Target="../tags/tag2957.xml"/><Relationship Id="rId5" Type="http://schemas.openxmlformats.org/officeDocument/2006/relationships/tags" Target="../tags/tag2956.xml"/><Relationship Id="rId4" Type="http://schemas.openxmlformats.org/officeDocument/2006/relationships/tags" Target="../tags/tag2955.xml"/><Relationship Id="rId3" Type="http://schemas.openxmlformats.org/officeDocument/2006/relationships/tags" Target="../tags/tag2954.xml"/><Relationship Id="rId28" Type="http://schemas.openxmlformats.org/officeDocument/2006/relationships/tags" Target="../tags/tag2979.xml"/><Relationship Id="rId27" Type="http://schemas.openxmlformats.org/officeDocument/2006/relationships/tags" Target="../tags/tag2978.xml"/><Relationship Id="rId26" Type="http://schemas.openxmlformats.org/officeDocument/2006/relationships/tags" Target="../tags/tag2977.xml"/><Relationship Id="rId25" Type="http://schemas.openxmlformats.org/officeDocument/2006/relationships/tags" Target="../tags/tag2976.xml"/><Relationship Id="rId24" Type="http://schemas.openxmlformats.org/officeDocument/2006/relationships/tags" Target="../tags/tag2975.xml"/><Relationship Id="rId23" Type="http://schemas.openxmlformats.org/officeDocument/2006/relationships/tags" Target="../tags/tag2974.xml"/><Relationship Id="rId22" Type="http://schemas.openxmlformats.org/officeDocument/2006/relationships/tags" Target="../tags/tag2973.xml"/><Relationship Id="rId21" Type="http://schemas.openxmlformats.org/officeDocument/2006/relationships/tags" Target="../tags/tag2972.xml"/><Relationship Id="rId20" Type="http://schemas.openxmlformats.org/officeDocument/2006/relationships/tags" Target="../tags/tag2971.xml"/><Relationship Id="rId2" Type="http://schemas.openxmlformats.org/officeDocument/2006/relationships/tags" Target="../tags/tag2953.xml"/><Relationship Id="rId19" Type="http://schemas.openxmlformats.org/officeDocument/2006/relationships/tags" Target="../tags/tag2970.xml"/><Relationship Id="rId18" Type="http://schemas.openxmlformats.org/officeDocument/2006/relationships/tags" Target="../tags/tag2969.xml"/><Relationship Id="rId17" Type="http://schemas.openxmlformats.org/officeDocument/2006/relationships/tags" Target="../tags/tag2968.xml"/><Relationship Id="rId16" Type="http://schemas.openxmlformats.org/officeDocument/2006/relationships/tags" Target="../tags/tag2967.xml"/><Relationship Id="rId15" Type="http://schemas.openxmlformats.org/officeDocument/2006/relationships/tags" Target="../tags/tag2966.xml"/><Relationship Id="rId14" Type="http://schemas.openxmlformats.org/officeDocument/2006/relationships/tags" Target="../tags/tag2965.xml"/><Relationship Id="rId13" Type="http://schemas.openxmlformats.org/officeDocument/2006/relationships/tags" Target="../tags/tag2964.xml"/><Relationship Id="rId12" Type="http://schemas.openxmlformats.org/officeDocument/2006/relationships/tags" Target="../tags/tag2963.xml"/><Relationship Id="rId11" Type="http://schemas.openxmlformats.org/officeDocument/2006/relationships/tags" Target="../tags/tag2962.xml"/><Relationship Id="rId10" Type="http://schemas.openxmlformats.org/officeDocument/2006/relationships/tags" Target="../tags/tag2961.xml"/><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9" Type="http://schemas.openxmlformats.org/officeDocument/2006/relationships/tags" Target="../tags/tag2987.xml"/><Relationship Id="rId8" Type="http://schemas.openxmlformats.org/officeDocument/2006/relationships/tags" Target="../tags/tag2986.xml"/><Relationship Id="rId7" Type="http://schemas.openxmlformats.org/officeDocument/2006/relationships/tags" Target="../tags/tag2985.xml"/><Relationship Id="rId6" Type="http://schemas.openxmlformats.org/officeDocument/2006/relationships/tags" Target="../tags/tag2984.xml"/><Relationship Id="rId57" Type="http://schemas.openxmlformats.org/officeDocument/2006/relationships/tags" Target="../tags/tag3035.xml"/><Relationship Id="rId56" Type="http://schemas.openxmlformats.org/officeDocument/2006/relationships/tags" Target="../tags/tag3034.xml"/><Relationship Id="rId55" Type="http://schemas.openxmlformats.org/officeDocument/2006/relationships/tags" Target="../tags/tag3033.xml"/><Relationship Id="rId54" Type="http://schemas.openxmlformats.org/officeDocument/2006/relationships/tags" Target="../tags/tag3032.xml"/><Relationship Id="rId53" Type="http://schemas.openxmlformats.org/officeDocument/2006/relationships/tags" Target="../tags/tag3031.xml"/><Relationship Id="rId52" Type="http://schemas.openxmlformats.org/officeDocument/2006/relationships/tags" Target="../tags/tag3030.xml"/><Relationship Id="rId51" Type="http://schemas.openxmlformats.org/officeDocument/2006/relationships/tags" Target="../tags/tag3029.xml"/><Relationship Id="rId50" Type="http://schemas.openxmlformats.org/officeDocument/2006/relationships/tags" Target="../tags/tag3028.xml"/><Relationship Id="rId5" Type="http://schemas.openxmlformats.org/officeDocument/2006/relationships/tags" Target="../tags/tag2983.xml"/><Relationship Id="rId49" Type="http://schemas.openxmlformats.org/officeDocument/2006/relationships/tags" Target="../tags/tag3027.xml"/><Relationship Id="rId48" Type="http://schemas.openxmlformats.org/officeDocument/2006/relationships/tags" Target="../tags/tag3026.xml"/><Relationship Id="rId47" Type="http://schemas.openxmlformats.org/officeDocument/2006/relationships/tags" Target="../tags/tag3025.xml"/><Relationship Id="rId46" Type="http://schemas.openxmlformats.org/officeDocument/2006/relationships/tags" Target="../tags/tag3024.xml"/><Relationship Id="rId45" Type="http://schemas.openxmlformats.org/officeDocument/2006/relationships/tags" Target="../tags/tag3023.xml"/><Relationship Id="rId44" Type="http://schemas.openxmlformats.org/officeDocument/2006/relationships/tags" Target="../tags/tag3022.xml"/><Relationship Id="rId43" Type="http://schemas.openxmlformats.org/officeDocument/2006/relationships/tags" Target="../tags/tag3021.xml"/><Relationship Id="rId42" Type="http://schemas.openxmlformats.org/officeDocument/2006/relationships/tags" Target="../tags/tag3020.xml"/><Relationship Id="rId41" Type="http://schemas.openxmlformats.org/officeDocument/2006/relationships/tags" Target="../tags/tag3019.xml"/><Relationship Id="rId40" Type="http://schemas.openxmlformats.org/officeDocument/2006/relationships/tags" Target="../tags/tag3018.xml"/><Relationship Id="rId4" Type="http://schemas.openxmlformats.org/officeDocument/2006/relationships/tags" Target="../tags/tag2982.xml"/><Relationship Id="rId39" Type="http://schemas.openxmlformats.org/officeDocument/2006/relationships/tags" Target="../tags/tag3017.xml"/><Relationship Id="rId38" Type="http://schemas.openxmlformats.org/officeDocument/2006/relationships/tags" Target="../tags/tag3016.xml"/><Relationship Id="rId37" Type="http://schemas.openxmlformats.org/officeDocument/2006/relationships/tags" Target="../tags/tag3015.xml"/><Relationship Id="rId36" Type="http://schemas.openxmlformats.org/officeDocument/2006/relationships/tags" Target="../tags/tag3014.xml"/><Relationship Id="rId35" Type="http://schemas.openxmlformats.org/officeDocument/2006/relationships/tags" Target="../tags/tag3013.xml"/><Relationship Id="rId34" Type="http://schemas.openxmlformats.org/officeDocument/2006/relationships/tags" Target="../tags/tag3012.xml"/><Relationship Id="rId33" Type="http://schemas.openxmlformats.org/officeDocument/2006/relationships/tags" Target="../tags/tag3011.xml"/><Relationship Id="rId32" Type="http://schemas.openxmlformats.org/officeDocument/2006/relationships/tags" Target="../tags/tag3010.xml"/><Relationship Id="rId31" Type="http://schemas.openxmlformats.org/officeDocument/2006/relationships/tags" Target="../tags/tag3009.xml"/><Relationship Id="rId30" Type="http://schemas.openxmlformats.org/officeDocument/2006/relationships/tags" Target="../tags/tag3008.xml"/><Relationship Id="rId3" Type="http://schemas.openxmlformats.org/officeDocument/2006/relationships/tags" Target="../tags/tag2981.xml"/><Relationship Id="rId29" Type="http://schemas.openxmlformats.org/officeDocument/2006/relationships/tags" Target="../tags/tag3007.xml"/><Relationship Id="rId28" Type="http://schemas.openxmlformats.org/officeDocument/2006/relationships/tags" Target="../tags/tag3006.xml"/><Relationship Id="rId27" Type="http://schemas.openxmlformats.org/officeDocument/2006/relationships/tags" Target="../tags/tag3005.xml"/><Relationship Id="rId26" Type="http://schemas.openxmlformats.org/officeDocument/2006/relationships/tags" Target="../tags/tag3004.xml"/><Relationship Id="rId25" Type="http://schemas.openxmlformats.org/officeDocument/2006/relationships/tags" Target="../tags/tag3003.xml"/><Relationship Id="rId24" Type="http://schemas.openxmlformats.org/officeDocument/2006/relationships/tags" Target="../tags/tag3002.xml"/><Relationship Id="rId23" Type="http://schemas.openxmlformats.org/officeDocument/2006/relationships/tags" Target="../tags/tag3001.xml"/><Relationship Id="rId22" Type="http://schemas.openxmlformats.org/officeDocument/2006/relationships/tags" Target="../tags/tag3000.xml"/><Relationship Id="rId21" Type="http://schemas.openxmlformats.org/officeDocument/2006/relationships/tags" Target="../tags/tag2999.xml"/><Relationship Id="rId20" Type="http://schemas.openxmlformats.org/officeDocument/2006/relationships/tags" Target="../tags/tag2998.xml"/><Relationship Id="rId2" Type="http://schemas.openxmlformats.org/officeDocument/2006/relationships/tags" Target="../tags/tag2980.xml"/><Relationship Id="rId19" Type="http://schemas.openxmlformats.org/officeDocument/2006/relationships/tags" Target="../tags/tag2997.xml"/><Relationship Id="rId18" Type="http://schemas.openxmlformats.org/officeDocument/2006/relationships/tags" Target="../tags/tag2996.xml"/><Relationship Id="rId17" Type="http://schemas.openxmlformats.org/officeDocument/2006/relationships/tags" Target="../tags/tag2995.xml"/><Relationship Id="rId16" Type="http://schemas.openxmlformats.org/officeDocument/2006/relationships/tags" Target="../tags/tag2994.xml"/><Relationship Id="rId15" Type="http://schemas.openxmlformats.org/officeDocument/2006/relationships/tags" Target="../tags/tag2993.xml"/><Relationship Id="rId14" Type="http://schemas.openxmlformats.org/officeDocument/2006/relationships/tags" Target="../tags/tag2992.xml"/><Relationship Id="rId13" Type="http://schemas.openxmlformats.org/officeDocument/2006/relationships/tags" Target="../tags/tag2991.xml"/><Relationship Id="rId12" Type="http://schemas.openxmlformats.org/officeDocument/2006/relationships/tags" Target="../tags/tag2990.xml"/><Relationship Id="rId11" Type="http://schemas.openxmlformats.org/officeDocument/2006/relationships/tags" Target="../tags/tag2989.xml"/><Relationship Id="rId10" Type="http://schemas.openxmlformats.org/officeDocument/2006/relationships/tags" Target="../tags/tag2988.xml"/><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9" Type="http://schemas.openxmlformats.org/officeDocument/2006/relationships/tags" Target="../tags/tag236.xml"/><Relationship Id="rId8" Type="http://schemas.openxmlformats.org/officeDocument/2006/relationships/tags" Target="../tags/tag235.xml"/><Relationship Id="rId7" Type="http://schemas.openxmlformats.org/officeDocument/2006/relationships/tags" Target="../tags/tag234.xml"/><Relationship Id="rId6" Type="http://schemas.openxmlformats.org/officeDocument/2006/relationships/tags" Target="../tags/tag233.xml"/><Relationship Id="rId57" Type="http://schemas.openxmlformats.org/officeDocument/2006/relationships/tags" Target="../tags/tag284.xml"/><Relationship Id="rId56" Type="http://schemas.openxmlformats.org/officeDocument/2006/relationships/tags" Target="../tags/tag283.xml"/><Relationship Id="rId55" Type="http://schemas.openxmlformats.org/officeDocument/2006/relationships/tags" Target="../tags/tag282.xml"/><Relationship Id="rId54" Type="http://schemas.openxmlformats.org/officeDocument/2006/relationships/tags" Target="../tags/tag281.xml"/><Relationship Id="rId53" Type="http://schemas.openxmlformats.org/officeDocument/2006/relationships/tags" Target="../tags/tag280.xml"/><Relationship Id="rId52" Type="http://schemas.openxmlformats.org/officeDocument/2006/relationships/tags" Target="../tags/tag279.xml"/><Relationship Id="rId51" Type="http://schemas.openxmlformats.org/officeDocument/2006/relationships/tags" Target="../tags/tag278.xml"/><Relationship Id="rId50" Type="http://schemas.openxmlformats.org/officeDocument/2006/relationships/tags" Target="../tags/tag277.xml"/><Relationship Id="rId5" Type="http://schemas.openxmlformats.org/officeDocument/2006/relationships/tags" Target="../tags/tag232.xml"/><Relationship Id="rId49" Type="http://schemas.openxmlformats.org/officeDocument/2006/relationships/tags" Target="../tags/tag276.xml"/><Relationship Id="rId48" Type="http://schemas.openxmlformats.org/officeDocument/2006/relationships/tags" Target="../tags/tag275.xml"/><Relationship Id="rId47" Type="http://schemas.openxmlformats.org/officeDocument/2006/relationships/tags" Target="../tags/tag274.xml"/><Relationship Id="rId46" Type="http://schemas.openxmlformats.org/officeDocument/2006/relationships/tags" Target="../tags/tag273.xml"/><Relationship Id="rId45" Type="http://schemas.openxmlformats.org/officeDocument/2006/relationships/tags" Target="../tags/tag272.xml"/><Relationship Id="rId44" Type="http://schemas.openxmlformats.org/officeDocument/2006/relationships/tags" Target="../tags/tag271.xml"/><Relationship Id="rId43" Type="http://schemas.openxmlformats.org/officeDocument/2006/relationships/tags" Target="../tags/tag270.xml"/><Relationship Id="rId42" Type="http://schemas.openxmlformats.org/officeDocument/2006/relationships/tags" Target="../tags/tag269.xml"/><Relationship Id="rId41" Type="http://schemas.openxmlformats.org/officeDocument/2006/relationships/tags" Target="../tags/tag268.xml"/><Relationship Id="rId40" Type="http://schemas.openxmlformats.org/officeDocument/2006/relationships/tags" Target="../tags/tag267.xml"/><Relationship Id="rId4" Type="http://schemas.openxmlformats.org/officeDocument/2006/relationships/tags" Target="../tags/tag231.xml"/><Relationship Id="rId39" Type="http://schemas.openxmlformats.org/officeDocument/2006/relationships/tags" Target="../tags/tag266.xml"/><Relationship Id="rId38" Type="http://schemas.openxmlformats.org/officeDocument/2006/relationships/tags" Target="../tags/tag265.xml"/><Relationship Id="rId37" Type="http://schemas.openxmlformats.org/officeDocument/2006/relationships/tags" Target="../tags/tag264.xml"/><Relationship Id="rId36" Type="http://schemas.openxmlformats.org/officeDocument/2006/relationships/tags" Target="../tags/tag263.xml"/><Relationship Id="rId35" Type="http://schemas.openxmlformats.org/officeDocument/2006/relationships/tags" Target="../tags/tag262.xml"/><Relationship Id="rId34" Type="http://schemas.openxmlformats.org/officeDocument/2006/relationships/tags" Target="../tags/tag261.xml"/><Relationship Id="rId33" Type="http://schemas.openxmlformats.org/officeDocument/2006/relationships/tags" Target="../tags/tag260.xml"/><Relationship Id="rId32" Type="http://schemas.openxmlformats.org/officeDocument/2006/relationships/tags" Target="../tags/tag259.xml"/><Relationship Id="rId31" Type="http://schemas.openxmlformats.org/officeDocument/2006/relationships/tags" Target="../tags/tag258.xml"/><Relationship Id="rId30" Type="http://schemas.openxmlformats.org/officeDocument/2006/relationships/tags" Target="../tags/tag257.xml"/><Relationship Id="rId3" Type="http://schemas.openxmlformats.org/officeDocument/2006/relationships/tags" Target="../tags/tag230.xml"/><Relationship Id="rId29" Type="http://schemas.openxmlformats.org/officeDocument/2006/relationships/tags" Target="../tags/tag256.xml"/><Relationship Id="rId28" Type="http://schemas.openxmlformats.org/officeDocument/2006/relationships/tags" Target="../tags/tag255.xml"/><Relationship Id="rId27" Type="http://schemas.openxmlformats.org/officeDocument/2006/relationships/tags" Target="../tags/tag254.xml"/><Relationship Id="rId26" Type="http://schemas.openxmlformats.org/officeDocument/2006/relationships/tags" Target="../tags/tag253.xml"/><Relationship Id="rId25" Type="http://schemas.openxmlformats.org/officeDocument/2006/relationships/tags" Target="../tags/tag252.xml"/><Relationship Id="rId24" Type="http://schemas.openxmlformats.org/officeDocument/2006/relationships/tags" Target="../tags/tag251.xml"/><Relationship Id="rId23" Type="http://schemas.openxmlformats.org/officeDocument/2006/relationships/tags" Target="../tags/tag250.xml"/><Relationship Id="rId22" Type="http://schemas.openxmlformats.org/officeDocument/2006/relationships/tags" Target="../tags/tag249.xml"/><Relationship Id="rId21" Type="http://schemas.openxmlformats.org/officeDocument/2006/relationships/tags" Target="../tags/tag248.xml"/><Relationship Id="rId20" Type="http://schemas.openxmlformats.org/officeDocument/2006/relationships/tags" Target="../tags/tag247.xml"/><Relationship Id="rId2" Type="http://schemas.openxmlformats.org/officeDocument/2006/relationships/tags" Target="../tags/tag229.xml"/><Relationship Id="rId19" Type="http://schemas.openxmlformats.org/officeDocument/2006/relationships/tags" Target="../tags/tag246.xml"/><Relationship Id="rId18" Type="http://schemas.openxmlformats.org/officeDocument/2006/relationships/tags" Target="../tags/tag245.xml"/><Relationship Id="rId17" Type="http://schemas.openxmlformats.org/officeDocument/2006/relationships/tags" Target="../tags/tag244.xml"/><Relationship Id="rId16" Type="http://schemas.openxmlformats.org/officeDocument/2006/relationships/tags" Target="../tags/tag243.xml"/><Relationship Id="rId15" Type="http://schemas.openxmlformats.org/officeDocument/2006/relationships/tags" Target="../tags/tag242.xml"/><Relationship Id="rId14" Type="http://schemas.openxmlformats.org/officeDocument/2006/relationships/tags" Target="../tags/tag241.xml"/><Relationship Id="rId13" Type="http://schemas.openxmlformats.org/officeDocument/2006/relationships/tags" Target="../tags/tag240.xml"/><Relationship Id="rId12" Type="http://schemas.openxmlformats.org/officeDocument/2006/relationships/tags" Target="../tags/tag239.xml"/><Relationship Id="rId11" Type="http://schemas.openxmlformats.org/officeDocument/2006/relationships/tags" Target="../tags/tag238.xml"/><Relationship Id="rId10" Type="http://schemas.openxmlformats.org/officeDocument/2006/relationships/tags" Target="../tags/tag237.xml"/><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9" Type="http://schemas.openxmlformats.org/officeDocument/2006/relationships/tags" Target="../tags/tag3043.xml"/><Relationship Id="rId8" Type="http://schemas.openxmlformats.org/officeDocument/2006/relationships/tags" Target="../tags/tag3042.xml"/><Relationship Id="rId7" Type="http://schemas.openxmlformats.org/officeDocument/2006/relationships/tags" Target="../tags/tag3041.xml"/><Relationship Id="rId6" Type="http://schemas.openxmlformats.org/officeDocument/2006/relationships/tags" Target="../tags/tag3040.xml"/><Relationship Id="rId58" Type="http://schemas.openxmlformats.org/officeDocument/2006/relationships/tags" Target="../tags/tag3092.xml"/><Relationship Id="rId57" Type="http://schemas.openxmlformats.org/officeDocument/2006/relationships/tags" Target="../tags/tag3091.xml"/><Relationship Id="rId56" Type="http://schemas.openxmlformats.org/officeDocument/2006/relationships/tags" Target="../tags/tag3090.xml"/><Relationship Id="rId55" Type="http://schemas.openxmlformats.org/officeDocument/2006/relationships/tags" Target="../tags/tag3089.xml"/><Relationship Id="rId54" Type="http://schemas.openxmlformats.org/officeDocument/2006/relationships/tags" Target="../tags/tag3088.xml"/><Relationship Id="rId53" Type="http://schemas.openxmlformats.org/officeDocument/2006/relationships/tags" Target="../tags/tag3087.xml"/><Relationship Id="rId52" Type="http://schemas.openxmlformats.org/officeDocument/2006/relationships/tags" Target="../tags/tag3086.xml"/><Relationship Id="rId51" Type="http://schemas.openxmlformats.org/officeDocument/2006/relationships/tags" Target="../tags/tag3085.xml"/><Relationship Id="rId50" Type="http://schemas.openxmlformats.org/officeDocument/2006/relationships/tags" Target="../tags/tag3084.xml"/><Relationship Id="rId5" Type="http://schemas.openxmlformats.org/officeDocument/2006/relationships/tags" Target="../tags/tag3039.xml"/><Relationship Id="rId49" Type="http://schemas.openxmlformats.org/officeDocument/2006/relationships/tags" Target="../tags/tag3083.xml"/><Relationship Id="rId48" Type="http://schemas.openxmlformats.org/officeDocument/2006/relationships/tags" Target="../tags/tag3082.xml"/><Relationship Id="rId47" Type="http://schemas.openxmlformats.org/officeDocument/2006/relationships/tags" Target="../tags/tag3081.xml"/><Relationship Id="rId46" Type="http://schemas.openxmlformats.org/officeDocument/2006/relationships/tags" Target="../tags/tag3080.xml"/><Relationship Id="rId45" Type="http://schemas.openxmlformats.org/officeDocument/2006/relationships/tags" Target="../tags/tag3079.xml"/><Relationship Id="rId44" Type="http://schemas.openxmlformats.org/officeDocument/2006/relationships/tags" Target="../tags/tag3078.xml"/><Relationship Id="rId43" Type="http://schemas.openxmlformats.org/officeDocument/2006/relationships/tags" Target="../tags/tag3077.xml"/><Relationship Id="rId42" Type="http://schemas.openxmlformats.org/officeDocument/2006/relationships/tags" Target="../tags/tag3076.xml"/><Relationship Id="rId41" Type="http://schemas.openxmlformats.org/officeDocument/2006/relationships/tags" Target="../tags/tag3075.xml"/><Relationship Id="rId40" Type="http://schemas.openxmlformats.org/officeDocument/2006/relationships/tags" Target="../tags/tag3074.xml"/><Relationship Id="rId4" Type="http://schemas.openxmlformats.org/officeDocument/2006/relationships/tags" Target="../tags/tag3038.xml"/><Relationship Id="rId39" Type="http://schemas.openxmlformats.org/officeDocument/2006/relationships/tags" Target="../tags/tag3073.xml"/><Relationship Id="rId38" Type="http://schemas.openxmlformats.org/officeDocument/2006/relationships/tags" Target="../tags/tag3072.xml"/><Relationship Id="rId37" Type="http://schemas.openxmlformats.org/officeDocument/2006/relationships/tags" Target="../tags/tag3071.xml"/><Relationship Id="rId36" Type="http://schemas.openxmlformats.org/officeDocument/2006/relationships/tags" Target="../tags/tag3070.xml"/><Relationship Id="rId35" Type="http://schemas.openxmlformats.org/officeDocument/2006/relationships/tags" Target="../tags/tag3069.xml"/><Relationship Id="rId34" Type="http://schemas.openxmlformats.org/officeDocument/2006/relationships/tags" Target="../tags/tag3068.xml"/><Relationship Id="rId33" Type="http://schemas.openxmlformats.org/officeDocument/2006/relationships/tags" Target="../tags/tag3067.xml"/><Relationship Id="rId32" Type="http://schemas.openxmlformats.org/officeDocument/2006/relationships/tags" Target="../tags/tag3066.xml"/><Relationship Id="rId31" Type="http://schemas.openxmlformats.org/officeDocument/2006/relationships/tags" Target="../tags/tag3065.xml"/><Relationship Id="rId30" Type="http://schemas.openxmlformats.org/officeDocument/2006/relationships/tags" Target="../tags/tag3064.xml"/><Relationship Id="rId3" Type="http://schemas.openxmlformats.org/officeDocument/2006/relationships/tags" Target="../tags/tag3037.xml"/><Relationship Id="rId29" Type="http://schemas.openxmlformats.org/officeDocument/2006/relationships/tags" Target="../tags/tag3063.xml"/><Relationship Id="rId28" Type="http://schemas.openxmlformats.org/officeDocument/2006/relationships/tags" Target="../tags/tag3062.xml"/><Relationship Id="rId27" Type="http://schemas.openxmlformats.org/officeDocument/2006/relationships/tags" Target="../tags/tag3061.xml"/><Relationship Id="rId26" Type="http://schemas.openxmlformats.org/officeDocument/2006/relationships/tags" Target="../tags/tag3060.xml"/><Relationship Id="rId25" Type="http://schemas.openxmlformats.org/officeDocument/2006/relationships/tags" Target="../tags/tag3059.xml"/><Relationship Id="rId24" Type="http://schemas.openxmlformats.org/officeDocument/2006/relationships/tags" Target="../tags/tag3058.xml"/><Relationship Id="rId23" Type="http://schemas.openxmlformats.org/officeDocument/2006/relationships/tags" Target="../tags/tag3057.xml"/><Relationship Id="rId22" Type="http://schemas.openxmlformats.org/officeDocument/2006/relationships/tags" Target="../tags/tag3056.xml"/><Relationship Id="rId21" Type="http://schemas.openxmlformats.org/officeDocument/2006/relationships/tags" Target="../tags/tag3055.xml"/><Relationship Id="rId20" Type="http://schemas.openxmlformats.org/officeDocument/2006/relationships/tags" Target="../tags/tag3054.xml"/><Relationship Id="rId2" Type="http://schemas.openxmlformats.org/officeDocument/2006/relationships/tags" Target="../tags/tag3036.xml"/><Relationship Id="rId19" Type="http://schemas.openxmlformats.org/officeDocument/2006/relationships/tags" Target="../tags/tag3053.xml"/><Relationship Id="rId18" Type="http://schemas.openxmlformats.org/officeDocument/2006/relationships/tags" Target="../tags/tag3052.xml"/><Relationship Id="rId17" Type="http://schemas.openxmlformats.org/officeDocument/2006/relationships/tags" Target="../tags/tag3051.xml"/><Relationship Id="rId16" Type="http://schemas.openxmlformats.org/officeDocument/2006/relationships/tags" Target="../tags/tag3050.xml"/><Relationship Id="rId15" Type="http://schemas.openxmlformats.org/officeDocument/2006/relationships/tags" Target="../tags/tag3049.xml"/><Relationship Id="rId14" Type="http://schemas.openxmlformats.org/officeDocument/2006/relationships/tags" Target="../tags/tag3048.xml"/><Relationship Id="rId13" Type="http://schemas.openxmlformats.org/officeDocument/2006/relationships/tags" Target="../tags/tag3047.xml"/><Relationship Id="rId12" Type="http://schemas.openxmlformats.org/officeDocument/2006/relationships/tags" Target="../tags/tag3046.xml"/><Relationship Id="rId11" Type="http://schemas.openxmlformats.org/officeDocument/2006/relationships/tags" Target="../tags/tag3045.xml"/><Relationship Id="rId10" Type="http://schemas.openxmlformats.org/officeDocument/2006/relationships/tags" Target="../tags/tag3044.xml"/><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9" Type="http://schemas.openxmlformats.org/officeDocument/2006/relationships/tags" Target="../tags/tag3100.xml"/><Relationship Id="rId8" Type="http://schemas.openxmlformats.org/officeDocument/2006/relationships/tags" Target="../tags/tag3099.xml"/><Relationship Id="rId7" Type="http://schemas.openxmlformats.org/officeDocument/2006/relationships/tags" Target="../tags/tag3098.xml"/><Relationship Id="rId6" Type="http://schemas.openxmlformats.org/officeDocument/2006/relationships/tags" Target="../tags/tag3097.xml"/><Relationship Id="rId58" Type="http://schemas.openxmlformats.org/officeDocument/2006/relationships/tags" Target="../tags/tag3149.xml"/><Relationship Id="rId57" Type="http://schemas.openxmlformats.org/officeDocument/2006/relationships/tags" Target="../tags/tag3148.xml"/><Relationship Id="rId56" Type="http://schemas.openxmlformats.org/officeDocument/2006/relationships/tags" Target="../tags/tag3147.xml"/><Relationship Id="rId55" Type="http://schemas.openxmlformats.org/officeDocument/2006/relationships/tags" Target="../tags/tag3146.xml"/><Relationship Id="rId54" Type="http://schemas.openxmlformats.org/officeDocument/2006/relationships/tags" Target="../tags/tag3145.xml"/><Relationship Id="rId53" Type="http://schemas.openxmlformats.org/officeDocument/2006/relationships/tags" Target="../tags/tag3144.xml"/><Relationship Id="rId52" Type="http://schemas.openxmlformats.org/officeDocument/2006/relationships/tags" Target="../tags/tag3143.xml"/><Relationship Id="rId51" Type="http://schemas.openxmlformats.org/officeDocument/2006/relationships/tags" Target="../tags/tag3142.xml"/><Relationship Id="rId50" Type="http://schemas.openxmlformats.org/officeDocument/2006/relationships/tags" Target="../tags/tag3141.xml"/><Relationship Id="rId5" Type="http://schemas.openxmlformats.org/officeDocument/2006/relationships/tags" Target="../tags/tag3096.xml"/><Relationship Id="rId49" Type="http://schemas.openxmlformats.org/officeDocument/2006/relationships/tags" Target="../tags/tag3140.xml"/><Relationship Id="rId48" Type="http://schemas.openxmlformats.org/officeDocument/2006/relationships/tags" Target="../tags/tag3139.xml"/><Relationship Id="rId47" Type="http://schemas.openxmlformats.org/officeDocument/2006/relationships/tags" Target="../tags/tag3138.xml"/><Relationship Id="rId46" Type="http://schemas.openxmlformats.org/officeDocument/2006/relationships/tags" Target="../tags/tag3137.xml"/><Relationship Id="rId45" Type="http://schemas.openxmlformats.org/officeDocument/2006/relationships/tags" Target="../tags/tag3136.xml"/><Relationship Id="rId44" Type="http://schemas.openxmlformats.org/officeDocument/2006/relationships/tags" Target="../tags/tag3135.xml"/><Relationship Id="rId43" Type="http://schemas.openxmlformats.org/officeDocument/2006/relationships/tags" Target="../tags/tag3134.xml"/><Relationship Id="rId42" Type="http://schemas.openxmlformats.org/officeDocument/2006/relationships/tags" Target="../tags/tag3133.xml"/><Relationship Id="rId41" Type="http://schemas.openxmlformats.org/officeDocument/2006/relationships/tags" Target="../tags/tag3132.xml"/><Relationship Id="rId40" Type="http://schemas.openxmlformats.org/officeDocument/2006/relationships/tags" Target="../tags/tag3131.xml"/><Relationship Id="rId4" Type="http://schemas.openxmlformats.org/officeDocument/2006/relationships/tags" Target="../tags/tag3095.xml"/><Relationship Id="rId39" Type="http://schemas.openxmlformats.org/officeDocument/2006/relationships/tags" Target="../tags/tag3130.xml"/><Relationship Id="rId38" Type="http://schemas.openxmlformats.org/officeDocument/2006/relationships/tags" Target="../tags/tag3129.xml"/><Relationship Id="rId37" Type="http://schemas.openxmlformats.org/officeDocument/2006/relationships/tags" Target="../tags/tag3128.xml"/><Relationship Id="rId36" Type="http://schemas.openxmlformats.org/officeDocument/2006/relationships/tags" Target="../tags/tag3127.xml"/><Relationship Id="rId35" Type="http://schemas.openxmlformats.org/officeDocument/2006/relationships/tags" Target="../tags/tag3126.xml"/><Relationship Id="rId34" Type="http://schemas.openxmlformats.org/officeDocument/2006/relationships/tags" Target="../tags/tag3125.xml"/><Relationship Id="rId33" Type="http://schemas.openxmlformats.org/officeDocument/2006/relationships/tags" Target="../tags/tag3124.xml"/><Relationship Id="rId32" Type="http://schemas.openxmlformats.org/officeDocument/2006/relationships/tags" Target="../tags/tag3123.xml"/><Relationship Id="rId31" Type="http://schemas.openxmlformats.org/officeDocument/2006/relationships/tags" Target="../tags/tag3122.xml"/><Relationship Id="rId30" Type="http://schemas.openxmlformats.org/officeDocument/2006/relationships/tags" Target="../tags/tag3121.xml"/><Relationship Id="rId3" Type="http://schemas.openxmlformats.org/officeDocument/2006/relationships/tags" Target="../tags/tag3094.xml"/><Relationship Id="rId29" Type="http://schemas.openxmlformats.org/officeDocument/2006/relationships/tags" Target="../tags/tag3120.xml"/><Relationship Id="rId28" Type="http://schemas.openxmlformats.org/officeDocument/2006/relationships/tags" Target="../tags/tag3119.xml"/><Relationship Id="rId27" Type="http://schemas.openxmlformats.org/officeDocument/2006/relationships/tags" Target="../tags/tag3118.xml"/><Relationship Id="rId26" Type="http://schemas.openxmlformats.org/officeDocument/2006/relationships/tags" Target="../tags/tag3117.xml"/><Relationship Id="rId25" Type="http://schemas.openxmlformats.org/officeDocument/2006/relationships/tags" Target="../tags/tag3116.xml"/><Relationship Id="rId24" Type="http://schemas.openxmlformats.org/officeDocument/2006/relationships/tags" Target="../tags/tag3115.xml"/><Relationship Id="rId23" Type="http://schemas.openxmlformats.org/officeDocument/2006/relationships/tags" Target="../tags/tag3114.xml"/><Relationship Id="rId22" Type="http://schemas.openxmlformats.org/officeDocument/2006/relationships/tags" Target="../tags/tag3113.xml"/><Relationship Id="rId21" Type="http://schemas.openxmlformats.org/officeDocument/2006/relationships/tags" Target="../tags/tag3112.xml"/><Relationship Id="rId20" Type="http://schemas.openxmlformats.org/officeDocument/2006/relationships/tags" Target="../tags/tag3111.xml"/><Relationship Id="rId2" Type="http://schemas.openxmlformats.org/officeDocument/2006/relationships/tags" Target="../tags/tag3093.xml"/><Relationship Id="rId19" Type="http://schemas.openxmlformats.org/officeDocument/2006/relationships/tags" Target="../tags/tag3110.xml"/><Relationship Id="rId18" Type="http://schemas.openxmlformats.org/officeDocument/2006/relationships/tags" Target="../tags/tag3109.xml"/><Relationship Id="rId17" Type="http://schemas.openxmlformats.org/officeDocument/2006/relationships/tags" Target="../tags/tag3108.xml"/><Relationship Id="rId16" Type="http://schemas.openxmlformats.org/officeDocument/2006/relationships/tags" Target="../tags/tag3107.xml"/><Relationship Id="rId15" Type="http://schemas.openxmlformats.org/officeDocument/2006/relationships/tags" Target="../tags/tag3106.xml"/><Relationship Id="rId14" Type="http://schemas.openxmlformats.org/officeDocument/2006/relationships/tags" Target="../tags/tag3105.xml"/><Relationship Id="rId13" Type="http://schemas.openxmlformats.org/officeDocument/2006/relationships/tags" Target="../tags/tag3104.xml"/><Relationship Id="rId12" Type="http://schemas.openxmlformats.org/officeDocument/2006/relationships/tags" Target="../tags/tag3103.xml"/><Relationship Id="rId11" Type="http://schemas.openxmlformats.org/officeDocument/2006/relationships/tags" Target="../tags/tag3102.xml"/><Relationship Id="rId10" Type="http://schemas.openxmlformats.org/officeDocument/2006/relationships/tags" Target="../tags/tag3101.xml"/><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9" Type="http://schemas.openxmlformats.org/officeDocument/2006/relationships/tags" Target="../tags/tag3157.xml"/><Relationship Id="rId8" Type="http://schemas.openxmlformats.org/officeDocument/2006/relationships/tags" Target="../tags/tag3156.xml"/><Relationship Id="rId7" Type="http://schemas.openxmlformats.org/officeDocument/2006/relationships/tags" Target="../tags/tag3155.xml"/><Relationship Id="rId6" Type="http://schemas.openxmlformats.org/officeDocument/2006/relationships/tags" Target="../tags/tag3154.xml"/><Relationship Id="rId58" Type="http://schemas.openxmlformats.org/officeDocument/2006/relationships/tags" Target="../tags/tag3206.xml"/><Relationship Id="rId57" Type="http://schemas.openxmlformats.org/officeDocument/2006/relationships/tags" Target="../tags/tag3205.xml"/><Relationship Id="rId56" Type="http://schemas.openxmlformats.org/officeDocument/2006/relationships/tags" Target="../tags/tag3204.xml"/><Relationship Id="rId55" Type="http://schemas.openxmlformats.org/officeDocument/2006/relationships/tags" Target="../tags/tag3203.xml"/><Relationship Id="rId54" Type="http://schemas.openxmlformats.org/officeDocument/2006/relationships/tags" Target="../tags/tag3202.xml"/><Relationship Id="rId53" Type="http://schemas.openxmlformats.org/officeDocument/2006/relationships/tags" Target="../tags/tag3201.xml"/><Relationship Id="rId52" Type="http://schemas.openxmlformats.org/officeDocument/2006/relationships/tags" Target="../tags/tag3200.xml"/><Relationship Id="rId51" Type="http://schemas.openxmlformats.org/officeDocument/2006/relationships/tags" Target="../tags/tag3199.xml"/><Relationship Id="rId50" Type="http://schemas.openxmlformats.org/officeDocument/2006/relationships/tags" Target="../tags/tag3198.xml"/><Relationship Id="rId5" Type="http://schemas.openxmlformats.org/officeDocument/2006/relationships/tags" Target="../tags/tag3153.xml"/><Relationship Id="rId49" Type="http://schemas.openxmlformats.org/officeDocument/2006/relationships/tags" Target="../tags/tag3197.xml"/><Relationship Id="rId48" Type="http://schemas.openxmlformats.org/officeDocument/2006/relationships/tags" Target="../tags/tag3196.xml"/><Relationship Id="rId47" Type="http://schemas.openxmlformats.org/officeDocument/2006/relationships/tags" Target="../tags/tag3195.xml"/><Relationship Id="rId46" Type="http://schemas.openxmlformats.org/officeDocument/2006/relationships/tags" Target="../tags/tag3194.xml"/><Relationship Id="rId45" Type="http://schemas.openxmlformats.org/officeDocument/2006/relationships/tags" Target="../tags/tag3193.xml"/><Relationship Id="rId44" Type="http://schemas.openxmlformats.org/officeDocument/2006/relationships/tags" Target="../tags/tag3192.xml"/><Relationship Id="rId43" Type="http://schemas.openxmlformats.org/officeDocument/2006/relationships/tags" Target="../tags/tag3191.xml"/><Relationship Id="rId42" Type="http://schemas.openxmlformats.org/officeDocument/2006/relationships/tags" Target="../tags/tag3190.xml"/><Relationship Id="rId41" Type="http://schemas.openxmlformats.org/officeDocument/2006/relationships/tags" Target="../tags/tag3189.xml"/><Relationship Id="rId40" Type="http://schemas.openxmlformats.org/officeDocument/2006/relationships/tags" Target="../tags/tag3188.xml"/><Relationship Id="rId4" Type="http://schemas.openxmlformats.org/officeDocument/2006/relationships/tags" Target="../tags/tag3152.xml"/><Relationship Id="rId39" Type="http://schemas.openxmlformats.org/officeDocument/2006/relationships/tags" Target="../tags/tag3187.xml"/><Relationship Id="rId38" Type="http://schemas.openxmlformats.org/officeDocument/2006/relationships/tags" Target="../tags/tag3186.xml"/><Relationship Id="rId37" Type="http://schemas.openxmlformats.org/officeDocument/2006/relationships/tags" Target="../tags/tag3185.xml"/><Relationship Id="rId36" Type="http://schemas.openxmlformats.org/officeDocument/2006/relationships/tags" Target="../tags/tag3184.xml"/><Relationship Id="rId35" Type="http://schemas.openxmlformats.org/officeDocument/2006/relationships/tags" Target="../tags/tag3183.xml"/><Relationship Id="rId34" Type="http://schemas.openxmlformats.org/officeDocument/2006/relationships/tags" Target="../tags/tag3182.xml"/><Relationship Id="rId33" Type="http://schemas.openxmlformats.org/officeDocument/2006/relationships/tags" Target="../tags/tag3181.xml"/><Relationship Id="rId32" Type="http://schemas.openxmlformats.org/officeDocument/2006/relationships/tags" Target="../tags/tag3180.xml"/><Relationship Id="rId31" Type="http://schemas.openxmlformats.org/officeDocument/2006/relationships/tags" Target="../tags/tag3179.xml"/><Relationship Id="rId30" Type="http://schemas.openxmlformats.org/officeDocument/2006/relationships/tags" Target="../tags/tag3178.xml"/><Relationship Id="rId3" Type="http://schemas.openxmlformats.org/officeDocument/2006/relationships/tags" Target="../tags/tag3151.xml"/><Relationship Id="rId29" Type="http://schemas.openxmlformats.org/officeDocument/2006/relationships/tags" Target="../tags/tag3177.xml"/><Relationship Id="rId28" Type="http://schemas.openxmlformats.org/officeDocument/2006/relationships/tags" Target="../tags/tag3176.xml"/><Relationship Id="rId27" Type="http://schemas.openxmlformats.org/officeDocument/2006/relationships/tags" Target="../tags/tag3175.xml"/><Relationship Id="rId26" Type="http://schemas.openxmlformats.org/officeDocument/2006/relationships/tags" Target="../tags/tag3174.xml"/><Relationship Id="rId25" Type="http://schemas.openxmlformats.org/officeDocument/2006/relationships/tags" Target="../tags/tag3173.xml"/><Relationship Id="rId24" Type="http://schemas.openxmlformats.org/officeDocument/2006/relationships/tags" Target="../tags/tag3172.xml"/><Relationship Id="rId23" Type="http://schemas.openxmlformats.org/officeDocument/2006/relationships/tags" Target="../tags/tag3171.xml"/><Relationship Id="rId22" Type="http://schemas.openxmlformats.org/officeDocument/2006/relationships/tags" Target="../tags/tag3170.xml"/><Relationship Id="rId21" Type="http://schemas.openxmlformats.org/officeDocument/2006/relationships/tags" Target="../tags/tag3169.xml"/><Relationship Id="rId20" Type="http://schemas.openxmlformats.org/officeDocument/2006/relationships/tags" Target="../tags/tag3168.xml"/><Relationship Id="rId2" Type="http://schemas.openxmlformats.org/officeDocument/2006/relationships/tags" Target="../tags/tag3150.xml"/><Relationship Id="rId19" Type="http://schemas.openxmlformats.org/officeDocument/2006/relationships/tags" Target="../tags/tag3167.xml"/><Relationship Id="rId18" Type="http://schemas.openxmlformats.org/officeDocument/2006/relationships/tags" Target="../tags/tag3166.xml"/><Relationship Id="rId17" Type="http://schemas.openxmlformats.org/officeDocument/2006/relationships/tags" Target="../tags/tag3165.xml"/><Relationship Id="rId16" Type="http://schemas.openxmlformats.org/officeDocument/2006/relationships/tags" Target="../tags/tag3164.xml"/><Relationship Id="rId15" Type="http://schemas.openxmlformats.org/officeDocument/2006/relationships/tags" Target="../tags/tag3163.xml"/><Relationship Id="rId14" Type="http://schemas.openxmlformats.org/officeDocument/2006/relationships/tags" Target="../tags/tag3162.xml"/><Relationship Id="rId13" Type="http://schemas.openxmlformats.org/officeDocument/2006/relationships/tags" Target="../tags/tag3161.xml"/><Relationship Id="rId12" Type="http://schemas.openxmlformats.org/officeDocument/2006/relationships/tags" Target="../tags/tag3160.xml"/><Relationship Id="rId11" Type="http://schemas.openxmlformats.org/officeDocument/2006/relationships/tags" Target="../tags/tag3159.xml"/><Relationship Id="rId10" Type="http://schemas.openxmlformats.org/officeDocument/2006/relationships/tags" Target="../tags/tag3158.xml"/><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9" Type="http://schemas.openxmlformats.org/officeDocument/2006/relationships/tags" Target="../tags/tag3214.xml"/><Relationship Id="rId8" Type="http://schemas.openxmlformats.org/officeDocument/2006/relationships/tags" Target="../tags/tag3213.xml"/><Relationship Id="rId7" Type="http://schemas.openxmlformats.org/officeDocument/2006/relationships/tags" Target="../tags/tag3212.xml"/><Relationship Id="rId6" Type="http://schemas.openxmlformats.org/officeDocument/2006/relationships/tags" Target="../tags/tag3211.xml"/><Relationship Id="rId53" Type="http://schemas.openxmlformats.org/officeDocument/2006/relationships/tags" Target="../tags/tag3258.xml"/><Relationship Id="rId52" Type="http://schemas.openxmlformats.org/officeDocument/2006/relationships/tags" Target="../tags/tag3257.xml"/><Relationship Id="rId51" Type="http://schemas.openxmlformats.org/officeDocument/2006/relationships/tags" Target="../tags/tag3256.xml"/><Relationship Id="rId50" Type="http://schemas.openxmlformats.org/officeDocument/2006/relationships/tags" Target="../tags/tag3255.xml"/><Relationship Id="rId5" Type="http://schemas.openxmlformats.org/officeDocument/2006/relationships/tags" Target="../tags/tag3210.xml"/><Relationship Id="rId49" Type="http://schemas.openxmlformats.org/officeDocument/2006/relationships/tags" Target="../tags/tag3254.xml"/><Relationship Id="rId48" Type="http://schemas.openxmlformats.org/officeDocument/2006/relationships/tags" Target="../tags/tag3253.xml"/><Relationship Id="rId47" Type="http://schemas.openxmlformats.org/officeDocument/2006/relationships/tags" Target="../tags/tag3252.xml"/><Relationship Id="rId46" Type="http://schemas.openxmlformats.org/officeDocument/2006/relationships/tags" Target="../tags/tag3251.xml"/><Relationship Id="rId45" Type="http://schemas.openxmlformats.org/officeDocument/2006/relationships/tags" Target="../tags/tag3250.xml"/><Relationship Id="rId44" Type="http://schemas.openxmlformats.org/officeDocument/2006/relationships/tags" Target="../tags/tag3249.xml"/><Relationship Id="rId43" Type="http://schemas.openxmlformats.org/officeDocument/2006/relationships/tags" Target="../tags/tag3248.xml"/><Relationship Id="rId42" Type="http://schemas.openxmlformats.org/officeDocument/2006/relationships/tags" Target="../tags/tag3247.xml"/><Relationship Id="rId41" Type="http://schemas.openxmlformats.org/officeDocument/2006/relationships/tags" Target="../tags/tag3246.xml"/><Relationship Id="rId40" Type="http://schemas.openxmlformats.org/officeDocument/2006/relationships/tags" Target="../tags/tag3245.xml"/><Relationship Id="rId4" Type="http://schemas.openxmlformats.org/officeDocument/2006/relationships/tags" Target="../tags/tag3209.xml"/><Relationship Id="rId39" Type="http://schemas.openxmlformats.org/officeDocument/2006/relationships/tags" Target="../tags/tag3244.xml"/><Relationship Id="rId38" Type="http://schemas.openxmlformats.org/officeDocument/2006/relationships/tags" Target="../tags/tag3243.xml"/><Relationship Id="rId37" Type="http://schemas.openxmlformats.org/officeDocument/2006/relationships/tags" Target="../tags/tag3242.xml"/><Relationship Id="rId36" Type="http://schemas.openxmlformats.org/officeDocument/2006/relationships/tags" Target="../tags/tag3241.xml"/><Relationship Id="rId35" Type="http://schemas.openxmlformats.org/officeDocument/2006/relationships/tags" Target="../tags/tag3240.xml"/><Relationship Id="rId34" Type="http://schemas.openxmlformats.org/officeDocument/2006/relationships/tags" Target="../tags/tag3239.xml"/><Relationship Id="rId33" Type="http://schemas.openxmlformats.org/officeDocument/2006/relationships/tags" Target="../tags/tag3238.xml"/><Relationship Id="rId32" Type="http://schemas.openxmlformats.org/officeDocument/2006/relationships/tags" Target="../tags/tag3237.xml"/><Relationship Id="rId31" Type="http://schemas.openxmlformats.org/officeDocument/2006/relationships/tags" Target="../tags/tag3236.xml"/><Relationship Id="rId30" Type="http://schemas.openxmlformats.org/officeDocument/2006/relationships/tags" Target="../tags/tag3235.xml"/><Relationship Id="rId3" Type="http://schemas.openxmlformats.org/officeDocument/2006/relationships/tags" Target="../tags/tag3208.xml"/><Relationship Id="rId29" Type="http://schemas.openxmlformats.org/officeDocument/2006/relationships/tags" Target="../tags/tag3234.xml"/><Relationship Id="rId28" Type="http://schemas.openxmlformats.org/officeDocument/2006/relationships/tags" Target="../tags/tag3233.xml"/><Relationship Id="rId27" Type="http://schemas.openxmlformats.org/officeDocument/2006/relationships/tags" Target="../tags/tag3232.xml"/><Relationship Id="rId26" Type="http://schemas.openxmlformats.org/officeDocument/2006/relationships/tags" Target="../tags/tag3231.xml"/><Relationship Id="rId25" Type="http://schemas.openxmlformats.org/officeDocument/2006/relationships/tags" Target="../tags/tag3230.xml"/><Relationship Id="rId24" Type="http://schemas.openxmlformats.org/officeDocument/2006/relationships/tags" Target="../tags/tag3229.xml"/><Relationship Id="rId23" Type="http://schemas.openxmlformats.org/officeDocument/2006/relationships/tags" Target="../tags/tag3228.xml"/><Relationship Id="rId22" Type="http://schemas.openxmlformats.org/officeDocument/2006/relationships/tags" Target="../tags/tag3227.xml"/><Relationship Id="rId21" Type="http://schemas.openxmlformats.org/officeDocument/2006/relationships/tags" Target="../tags/tag3226.xml"/><Relationship Id="rId20" Type="http://schemas.openxmlformats.org/officeDocument/2006/relationships/tags" Target="../tags/tag3225.xml"/><Relationship Id="rId2" Type="http://schemas.openxmlformats.org/officeDocument/2006/relationships/tags" Target="../tags/tag3207.xml"/><Relationship Id="rId19" Type="http://schemas.openxmlformats.org/officeDocument/2006/relationships/tags" Target="../tags/tag3224.xml"/><Relationship Id="rId18" Type="http://schemas.openxmlformats.org/officeDocument/2006/relationships/tags" Target="../tags/tag3223.xml"/><Relationship Id="rId17" Type="http://schemas.openxmlformats.org/officeDocument/2006/relationships/tags" Target="../tags/tag3222.xml"/><Relationship Id="rId16" Type="http://schemas.openxmlformats.org/officeDocument/2006/relationships/tags" Target="../tags/tag3221.xml"/><Relationship Id="rId15" Type="http://schemas.openxmlformats.org/officeDocument/2006/relationships/tags" Target="../tags/tag3220.xml"/><Relationship Id="rId14" Type="http://schemas.openxmlformats.org/officeDocument/2006/relationships/tags" Target="../tags/tag3219.xml"/><Relationship Id="rId13" Type="http://schemas.openxmlformats.org/officeDocument/2006/relationships/tags" Target="../tags/tag3218.xml"/><Relationship Id="rId12" Type="http://schemas.openxmlformats.org/officeDocument/2006/relationships/tags" Target="../tags/tag3217.xml"/><Relationship Id="rId11" Type="http://schemas.openxmlformats.org/officeDocument/2006/relationships/tags" Target="../tags/tag3216.xml"/><Relationship Id="rId10" Type="http://schemas.openxmlformats.org/officeDocument/2006/relationships/tags" Target="../tags/tag3215.xml"/><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9" Type="http://schemas.openxmlformats.org/officeDocument/2006/relationships/tags" Target="../tags/tag3266.xml"/><Relationship Id="rId8" Type="http://schemas.openxmlformats.org/officeDocument/2006/relationships/tags" Target="../tags/tag3265.xml"/><Relationship Id="rId7" Type="http://schemas.openxmlformats.org/officeDocument/2006/relationships/tags" Target="../tags/tag3264.xml"/><Relationship Id="rId6" Type="http://schemas.openxmlformats.org/officeDocument/2006/relationships/tags" Target="../tags/tag3263.xml"/><Relationship Id="rId59" Type="http://schemas.openxmlformats.org/officeDocument/2006/relationships/tags" Target="../tags/tag3316.xml"/><Relationship Id="rId58" Type="http://schemas.openxmlformats.org/officeDocument/2006/relationships/tags" Target="../tags/tag3315.xml"/><Relationship Id="rId57" Type="http://schemas.openxmlformats.org/officeDocument/2006/relationships/tags" Target="../tags/tag3314.xml"/><Relationship Id="rId56" Type="http://schemas.openxmlformats.org/officeDocument/2006/relationships/tags" Target="../tags/tag3313.xml"/><Relationship Id="rId55" Type="http://schemas.openxmlformats.org/officeDocument/2006/relationships/tags" Target="../tags/tag3312.xml"/><Relationship Id="rId54" Type="http://schemas.openxmlformats.org/officeDocument/2006/relationships/tags" Target="../tags/tag3311.xml"/><Relationship Id="rId53" Type="http://schemas.openxmlformats.org/officeDocument/2006/relationships/tags" Target="../tags/tag3310.xml"/><Relationship Id="rId52" Type="http://schemas.openxmlformats.org/officeDocument/2006/relationships/tags" Target="../tags/tag3309.xml"/><Relationship Id="rId51" Type="http://schemas.openxmlformats.org/officeDocument/2006/relationships/tags" Target="../tags/tag3308.xml"/><Relationship Id="rId50" Type="http://schemas.openxmlformats.org/officeDocument/2006/relationships/tags" Target="../tags/tag3307.xml"/><Relationship Id="rId5" Type="http://schemas.openxmlformats.org/officeDocument/2006/relationships/tags" Target="../tags/tag3262.xml"/><Relationship Id="rId49" Type="http://schemas.openxmlformats.org/officeDocument/2006/relationships/tags" Target="../tags/tag3306.xml"/><Relationship Id="rId48" Type="http://schemas.openxmlformats.org/officeDocument/2006/relationships/tags" Target="../tags/tag3305.xml"/><Relationship Id="rId47" Type="http://schemas.openxmlformats.org/officeDocument/2006/relationships/tags" Target="../tags/tag3304.xml"/><Relationship Id="rId46" Type="http://schemas.openxmlformats.org/officeDocument/2006/relationships/tags" Target="../tags/tag3303.xml"/><Relationship Id="rId45" Type="http://schemas.openxmlformats.org/officeDocument/2006/relationships/tags" Target="../tags/tag3302.xml"/><Relationship Id="rId44" Type="http://schemas.openxmlformats.org/officeDocument/2006/relationships/tags" Target="../tags/tag3301.xml"/><Relationship Id="rId43" Type="http://schemas.openxmlformats.org/officeDocument/2006/relationships/tags" Target="../tags/tag3300.xml"/><Relationship Id="rId42" Type="http://schemas.openxmlformats.org/officeDocument/2006/relationships/tags" Target="../tags/tag3299.xml"/><Relationship Id="rId41" Type="http://schemas.openxmlformats.org/officeDocument/2006/relationships/tags" Target="../tags/tag3298.xml"/><Relationship Id="rId40" Type="http://schemas.openxmlformats.org/officeDocument/2006/relationships/tags" Target="../tags/tag3297.xml"/><Relationship Id="rId4" Type="http://schemas.openxmlformats.org/officeDocument/2006/relationships/tags" Target="../tags/tag3261.xml"/><Relationship Id="rId39" Type="http://schemas.openxmlformats.org/officeDocument/2006/relationships/tags" Target="../tags/tag3296.xml"/><Relationship Id="rId38" Type="http://schemas.openxmlformats.org/officeDocument/2006/relationships/tags" Target="../tags/tag3295.xml"/><Relationship Id="rId37" Type="http://schemas.openxmlformats.org/officeDocument/2006/relationships/tags" Target="../tags/tag3294.xml"/><Relationship Id="rId36" Type="http://schemas.openxmlformats.org/officeDocument/2006/relationships/tags" Target="../tags/tag3293.xml"/><Relationship Id="rId35" Type="http://schemas.openxmlformats.org/officeDocument/2006/relationships/tags" Target="../tags/tag3292.xml"/><Relationship Id="rId34" Type="http://schemas.openxmlformats.org/officeDocument/2006/relationships/tags" Target="../tags/tag3291.xml"/><Relationship Id="rId33" Type="http://schemas.openxmlformats.org/officeDocument/2006/relationships/tags" Target="../tags/tag3290.xml"/><Relationship Id="rId32" Type="http://schemas.openxmlformats.org/officeDocument/2006/relationships/tags" Target="../tags/tag3289.xml"/><Relationship Id="rId31" Type="http://schemas.openxmlformats.org/officeDocument/2006/relationships/tags" Target="../tags/tag3288.xml"/><Relationship Id="rId30" Type="http://schemas.openxmlformats.org/officeDocument/2006/relationships/tags" Target="../tags/tag3287.xml"/><Relationship Id="rId3" Type="http://schemas.openxmlformats.org/officeDocument/2006/relationships/tags" Target="../tags/tag3260.xml"/><Relationship Id="rId29" Type="http://schemas.openxmlformats.org/officeDocument/2006/relationships/tags" Target="../tags/tag3286.xml"/><Relationship Id="rId28" Type="http://schemas.openxmlformats.org/officeDocument/2006/relationships/tags" Target="../tags/tag3285.xml"/><Relationship Id="rId27" Type="http://schemas.openxmlformats.org/officeDocument/2006/relationships/tags" Target="../tags/tag3284.xml"/><Relationship Id="rId26" Type="http://schemas.openxmlformats.org/officeDocument/2006/relationships/tags" Target="../tags/tag3283.xml"/><Relationship Id="rId25" Type="http://schemas.openxmlformats.org/officeDocument/2006/relationships/tags" Target="../tags/tag3282.xml"/><Relationship Id="rId24" Type="http://schemas.openxmlformats.org/officeDocument/2006/relationships/tags" Target="../tags/tag3281.xml"/><Relationship Id="rId23" Type="http://schemas.openxmlformats.org/officeDocument/2006/relationships/tags" Target="../tags/tag3280.xml"/><Relationship Id="rId22" Type="http://schemas.openxmlformats.org/officeDocument/2006/relationships/tags" Target="../tags/tag3279.xml"/><Relationship Id="rId21" Type="http://schemas.openxmlformats.org/officeDocument/2006/relationships/tags" Target="../tags/tag3278.xml"/><Relationship Id="rId20" Type="http://schemas.openxmlformats.org/officeDocument/2006/relationships/tags" Target="../tags/tag3277.xml"/><Relationship Id="rId2" Type="http://schemas.openxmlformats.org/officeDocument/2006/relationships/tags" Target="../tags/tag3259.xml"/><Relationship Id="rId19" Type="http://schemas.openxmlformats.org/officeDocument/2006/relationships/tags" Target="../tags/tag3276.xml"/><Relationship Id="rId18" Type="http://schemas.openxmlformats.org/officeDocument/2006/relationships/tags" Target="../tags/tag3275.xml"/><Relationship Id="rId17" Type="http://schemas.openxmlformats.org/officeDocument/2006/relationships/tags" Target="../tags/tag3274.xml"/><Relationship Id="rId16" Type="http://schemas.openxmlformats.org/officeDocument/2006/relationships/tags" Target="../tags/tag3273.xml"/><Relationship Id="rId15" Type="http://schemas.openxmlformats.org/officeDocument/2006/relationships/tags" Target="../tags/tag3272.xml"/><Relationship Id="rId14" Type="http://schemas.openxmlformats.org/officeDocument/2006/relationships/tags" Target="../tags/tag3271.xml"/><Relationship Id="rId13" Type="http://schemas.openxmlformats.org/officeDocument/2006/relationships/tags" Target="../tags/tag3270.xml"/><Relationship Id="rId12" Type="http://schemas.openxmlformats.org/officeDocument/2006/relationships/tags" Target="../tags/tag3269.xml"/><Relationship Id="rId11" Type="http://schemas.openxmlformats.org/officeDocument/2006/relationships/tags" Target="../tags/tag3268.xml"/><Relationship Id="rId10" Type="http://schemas.openxmlformats.org/officeDocument/2006/relationships/tags" Target="../tags/tag3267.xml"/><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9" Type="http://schemas.openxmlformats.org/officeDocument/2006/relationships/tags" Target="../tags/tag3324.xml"/><Relationship Id="rId8" Type="http://schemas.openxmlformats.org/officeDocument/2006/relationships/tags" Target="../tags/tag3323.xml"/><Relationship Id="rId7" Type="http://schemas.openxmlformats.org/officeDocument/2006/relationships/tags" Target="../tags/tag3322.xml"/><Relationship Id="rId6" Type="http://schemas.openxmlformats.org/officeDocument/2006/relationships/tags" Target="../tags/tag3321.xml"/><Relationship Id="rId58" Type="http://schemas.openxmlformats.org/officeDocument/2006/relationships/tags" Target="../tags/tag3373.xml"/><Relationship Id="rId57" Type="http://schemas.openxmlformats.org/officeDocument/2006/relationships/tags" Target="../tags/tag3372.xml"/><Relationship Id="rId56" Type="http://schemas.openxmlformats.org/officeDocument/2006/relationships/tags" Target="../tags/tag3371.xml"/><Relationship Id="rId55" Type="http://schemas.openxmlformats.org/officeDocument/2006/relationships/tags" Target="../tags/tag3370.xml"/><Relationship Id="rId54" Type="http://schemas.openxmlformats.org/officeDocument/2006/relationships/tags" Target="../tags/tag3369.xml"/><Relationship Id="rId53" Type="http://schemas.openxmlformats.org/officeDocument/2006/relationships/tags" Target="../tags/tag3368.xml"/><Relationship Id="rId52" Type="http://schemas.openxmlformats.org/officeDocument/2006/relationships/tags" Target="../tags/tag3367.xml"/><Relationship Id="rId51" Type="http://schemas.openxmlformats.org/officeDocument/2006/relationships/tags" Target="../tags/tag3366.xml"/><Relationship Id="rId50" Type="http://schemas.openxmlformats.org/officeDocument/2006/relationships/tags" Target="../tags/tag3365.xml"/><Relationship Id="rId5" Type="http://schemas.openxmlformats.org/officeDocument/2006/relationships/tags" Target="../tags/tag3320.xml"/><Relationship Id="rId49" Type="http://schemas.openxmlformats.org/officeDocument/2006/relationships/tags" Target="../tags/tag3364.xml"/><Relationship Id="rId48" Type="http://schemas.openxmlformats.org/officeDocument/2006/relationships/tags" Target="../tags/tag3363.xml"/><Relationship Id="rId47" Type="http://schemas.openxmlformats.org/officeDocument/2006/relationships/tags" Target="../tags/tag3362.xml"/><Relationship Id="rId46" Type="http://schemas.openxmlformats.org/officeDocument/2006/relationships/tags" Target="../tags/tag3361.xml"/><Relationship Id="rId45" Type="http://schemas.openxmlformats.org/officeDocument/2006/relationships/tags" Target="../tags/tag3360.xml"/><Relationship Id="rId44" Type="http://schemas.openxmlformats.org/officeDocument/2006/relationships/tags" Target="../tags/tag3359.xml"/><Relationship Id="rId43" Type="http://schemas.openxmlformats.org/officeDocument/2006/relationships/tags" Target="../tags/tag3358.xml"/><Relationship Id="rId42" Type="http://schemas.openxmlformats.org/officeDocument/2006/relationships/tags" Target="../tags/tag3357.xml"/><Relationship Id="rId41" Type="http://schemas.openxmlformats.org/officeDocument/2006/relationships/tags" Target="../tags/tag3356.xml"/><Relationship Id="rId40" Type="http://schemas.openxmlformats.org/officeDocument/2006/relationships/tags" Target="../tags/tag3355.xml"/><Relationship Id="rId4" Type="http://schemas.openxmlformats.org/officeDocument/2006/relationships/tags" Target="../tags/tag3319.xml"/><Relationship Id="rId39" Type="http://schemas.openxmlformats.org/officeDocument/2006/relationships/tags" Target="../tags/tag3354.xml"/><Relationship Id="rId38" Type="http://schemas.openxmlformats.org/officeDocument/2006/relationships/tags" Target="../tags/tag3353.xml"/><Relationship Id="rId37" Type="http://schemas.openxmlformats.org/officeDocument/2006/relationships/tags" Target="../tags/tag3352.xml"/><Relationship Id="rId36" Type="http://schemas.openxmlformats.org/officeDocument/2006/relationships/tags" Target="../tags/tag3351.xml"/><Relationship Id="rId35" Type="http://schemas.openxmlformats.org/officeDocument/2006/relationships/tags" Target="../tags/tag3350.xml"/><Relationship Id="rId34" Type="http://schemas.openxmlformats.org/officeDocument/2006/relationships/tags" Target="../tags/tag3349.xml"/><Relationship Id="rId33" Type="http://schemas.openxmlformats.org/officeDocument/2006/relationships/tags" Target="../tags/tag3348.xml"/><Relationship Id="rId32" Type="http://schemas.openxmlformats.org/officeDocument/2006/relationships/tags" Target="../tags/tag3347.xml"/><Relationship Id="rId31" Type="http://schemas.openxmlformats.org/officeDocument/2006/relationships/tags" Target="../tags/tag3346.xml"/><Relationship Id="rId30" Type="http://schemas.openxmlformats.org/officeDocument/2006/relationships/tags" Target="../tags/tag3345.xml"/><Relationship Id="rId3" Type="http://schemas.openxmlformats.org/officeDocument/2006/relationships/tags" Target="../tags/tag3318.xml"/><Relationship Id="rId29" Type="http://schemas.openxmlformats.org/officeDocument/2006/relationships/tags" Target="../tags/tag3344.xml"/><Relationship Id="rId28" Type="http://schemas.openxmlformats.org/officeDocument/2006/relationships/tags" Target="../tags/tag3343.xml"/><Relationship Id="rId27" Type="http://schemas.openxmlformats.org/officeDocument/2006/relationships/tags" Target="../tags/tag3342.xml"/><Relationship Id="rId26" Type="http://schemas.openxmlformats.org/officeDocument/2006/relationships/tags" Target="../tags/tag3341.xml"/><Relationship Id="rId25" Type="http://schemas.openxmlformats.org/officeDocument/2006/relationships/tags" Target="../tags/tag3340.xml"/><Relationship Id="rId24" Type="http://schemas.openxmlformats.org/officeDocument/2006/relationships/tags" Target="../tags/tag3339.xml"/><Relationship Id="rId23" Type="http://schemas.openxmlformats.org/officeDocument/2006/relationships/tags" Target="../tags/tag3338.xml"/><Relationship Id="rId22" Type="http://schemas.openxmlformats.org/officeDocument/2006/relationships/tags" Target="../tags/tag3337.xml"/><Relationship Id="rId21" Type="http://schemas.openxmlformats.org/officeDocument/2006/relationships/tags" Target="../tags/tag3336.xml"/><Relationship Id="rId20" Type="http://schemas.openxmlformats.org/officeDocument/2006/relationships/tags" Target="../tags/tag3335.xml"/><Relationship Id="rId2" Type="http://schemas.openxmlformats.org/officeDocument/2006/relationships/tags" Target="../tags/tag3317.xml"/><Relationship Id="rId19" Type="http://schemas.openxmlformats.org/officeDocument/2006/relationships/tags" Target="../tags/tag3334.xml"/><Relationship Id="rId18" Type="http://schemas.openxmlformats.org/officeDocument/2006/relationships/tags" Target="../tags/tag3333.xml"/><Relationship Id="rId17" Type="http://schemas.openxmlformats.org/officeDocument/2006/relationships/tags" Target="../tags/tag3332.xml"/><Relationship Id="rId16" Type="http://schemas.openxmlformats.org/officeDocument/2006/relationships/tags" Target="../tags/tag3331.xml"/><Relationship Id="rId15" Type="http://schemas.openxmlformats.org/officeDocument/2006/relationships/tags" Target="../tags/tag3330.xml"/><Relationship Id="rId14" Type="http://schemas.openxmlformats.org/officeDocument/2006/relationships/tags" Target="../tags/tag3329.xml"/><Relationship Id="rId13" Type="http://schemas.openxmlformats.org/officeDocument/2006/relationships/tags" Target="../tags/tag3328.xml"/><Relationship Id="rId12" Type="http://schemas.openxmlformats.org/officeDocument/2006/relationships/tags" Target="../tags/tag3327.xml"/><Relationship Id="rId11" Type="http://schemas.openxmlformats.org/officeDocument/2006/relationships/tags" Target="../tags/tag3326.xml"/><Relationship Id="rId10" Type="http://schemas.openxmlformats.org/officeDocument/2006/relationships/tags" Target="../tags/tag3325.xml"/><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9" Type="http://schemas.openxmlformats.org/officeDocument/2006/relationships/tags" Target="../tags/tag3381.xml"/><Relationship Id="rId8" Type="http://schemas.openxmlformats.org/officeDocument/2006/relationships/tags" Target="../tags/tag3380.xml"/><Relationship Id="rId7" Type="http://schemas.openxmlformats.org/officeDocument/2006/relationships/tags" Target="../tags/tag3379.xml"/><Relationship Id="rId6" Type="http://schemas.openxmlformats.org/officeDocument/2006/relationships/tags" Target="../tags/tag3378.xml"/><Relationship Id="rId59" Type="http://schemas.openxmlformats.org/officeDocument/2006/relationships/tags" Target="../tags/tag3431.xml"/><Relationship Id="rId58" Type="http://schemas.openxmlformats.org/officeDocument/2006/relationships/tags" Target="../tags/tag3430.xml"/><Relationship Id="rId57" Type="http://schemas.openxmlformats.org/officeDocument/2006/relationships/tags" Target="../tags/tag3429.xml"/><Relationship Id="rId56" Type="http://schemas.openxmlformats.org/officeDocument/2006/relationships/tags" Target="../tags/tag3428.xml"/><Relationship Id="rId55" Type="http://schemas.openxmlformats.org/officeDocument/2006/relationships/tags" Target="../tags/tag3427.xml"/><Relationship Id="rId54" Type="http://schemas.openxmlformats.org/officeDocument/2006/relationships/tags" Target="../tags/tag3426.xml"/><Relationship Id="rId53" Type="http://schemas.openxmlformats.org/officeDocument/2006/relationships/tags" Target="../tags/tag3425.xml"/><Relationship Id="rId52" Type="http://schemas.openxmlformats.org/officeDocument/2006/relationships/tags" Target="../tags/tag3424.xml"/><Relationship Id="rId51" Type="http://schemas.openxmlformats.org/officeDocument/2006/relationships/tags" Target="../tags/tag3423.xml"/><Relationship Id="rId50" Type="http://schemas.openxmlformats.org/officeDocument/2006/relationships/tags" Target="../tags/tag3422.xml"/><Relationship Id="rId5" Type="http://schemas.openxmlformats.org/officeDocument/2006/relationships/tags" Target="../tags/tag3377.xml"/><Relationship Id="rId49" Type="http://schemas.openxmlformats.org/officeDocument/2006/relationships/tags" Target="../tags/tag3421.xml"/><Relationship Id="rId48" Type="http://schemas.openxmlformats.org/officeDocument/2006/relationships/tags" Target="../tags/tag3420.xml"/><Relationship Id="rId47" Type="http://schemas.openxmlformats.org/officeDocument/2006/relationships/tags" Target="../tags/tag3419.xml"/><Relationship Id="rId46" Type="http://schemas.openxmlformats.org/officeDocument/2006/relationships/tags" Target="../tags/tag3418.xml"/><Relationship Id="rId45" Type="http://schemas.openxmlformats.org/officeDocument/2006/relationships/tags" Target="../tags/tag3417.xml"/><Relationship Id="rId44" Type="http://schemas.openxmlformats.org/officeDocument/2006/relationships/tags" Target="../tags/tag3416.xml"/><Relationship Id="rId43" Type="http://schemas.openxmlformats.org/officeDocument/2006/relationships/tags" Target="../tags/tag3415.xml"/><Relationship Id="rId42" Type="http://schemas.openxmlformats.org/officeDocument/2006/relationships/tags" Target="../tags/tag3414.xml"/><Relationship Id="rId41" Type="http://schemas.openxmlformats.org/officeDocument/2006/relationships/tags" Target="../tags/tag3413.xml"/><Relationship Id="rId40" Type="http://schemas.openxmlformats.org/officeDocument/2006/relationships/tags" Target="../tags/tag3412.xml"/><Relationship Id="rId4" Type="http://schemas.openxmlformats.org/officeDocument/2006/relationships/tags" Target="../tags/tag3376.xml"/><Relationship Id="rId39" Type="http://schemas.openxmlformats.org/officeDocument/2006/relationships/tags" Target="../tags/tag3411.xml"/><Relationship Id="rId38" Type="http://schemas.openxmlformats.org/officeDocument/2006/relationships/tags" Target="../tags/tag3410.xml"/><Relationship Id="rId37" Type="http://schemas.openxmlformats.org/officeDocument/2006/relationships/tags" Target="../tags/tag3409.xml"/><Relationship Id="rId36" Type="http://schemas.openxmlformats.org/officeDocument/2006/relationships/tags" Target="../tags/tag3408.xml"/><Relationship Id="rId35" Type="http://schemas.openxmlformats.org/officeDocument/2006/relationships/tags" Target="../tags/tag3407.xml"/><Relationship Id="rId34" Type="http://schemas.openxmlformats.org/officeDocument/2006/relationships/tags" Target="../tags/tag3406.xml"/><Relationship Id="rId33" Type="http://schemas.openxmlformats.org/officeDocument/2006/relationships/tags" Target="../tags/tag3405.xml"/><Relationship Id="rId32" Type="http://schemas.openxmlformats.org/officeDocument/2006/relationships/tags" Target="../tags/tag3404.xml"/><Relationship Id="rId31" Type="http://schemas.openxmlformats.org/officeDocument/2006/relationships/tags" Target="../tags/tag3403.xml"/><Relationship Id="rId30" Type="http://schemas.openxmlformats.org/officeDocument/2006/relationships/tags" Target="../tags/tag3402.xml"/><Relationship Id="rId3" Type="http://schemas.openxmlformats.org/officeDocument/2006/relationships/tags" Target="../tags/tag3375.xml"/><Relationship Id="rId29" Type="http://schemas.openxmlformats.org/officeDocument/2006/relationships/tags" Target="../tags/tag3401.xml"/><Relationship Id="rId28" Type="http://schemas.openxmlformats.org/officeDocument/2006/relationships/tags" Target="../tags/tag3400.xml"/><Relationship Id="rId27" Type="http://schemas.openxmlformats.org/officeDocument/2006/relationships/tags" Target="../tags/tag3399.xml"/><Relationship Id="rId26" Type="http://schemas.openxmlformats.org/officeDocument/2006/relationships/tags" Target="../tags/tag3398.xml"/><Relationship Id="rId25" Type="http://schemas.openxmlformats.org/officeDocument/2006/relationships/tags" Target="../tags/tag3397.xml"/><Relationship Id="rId24" Type="http://schemas.openxmlformats.org/officeDocument/2006/relationships/tags" Target="../tags/tag3396.xml"/><Relationship Id="rId23" Type="http://schemas.openxmlformats.org/officeDocument/2006/relationships/tags" Target="../tags/tag3395.xml"/><Relationship Id="rId22" Type="http://schemas.openxmlformats.org/officeDocument/2006/relationships/tags" Target="../tags/tag3394.xml"/><Relationship Id="rId21" Type="http://schemas.openxmlformats.org/officeDocument/2006/relationships/tags" Target="../tags/tag3393.xml"/><Relationship Id="rId20" Type="http://schemas.openxmlformats.org/officeDocument/2006/relationships/tags" Target="../tags/tag3392.xml"/><Relationship Id="rId2" Type="http://schemas.openxmlformats.org/officeDocument/2006/relationships/tags" Target="../tags/tag3374.xml"/><Relationship Id="rId19" Type="http://schemas.openxmlformats.org/officeDocument/2006/relationships/tags" Target="../tags/tag3391.xml"/><Relationship Id="rId18" Type="http://schemas.openxmlformats.org/officeDocument/2006/relationships/tags" Target="../tags/tag3390.xml"/><Relationship Id="rId17" Type="http://schemas.openxmlformats.org/officeDocument/2006/relationships/tags" Target="../tags/tag3389.xml"/><Relationship Id="rId16" Type="http://schemas.openxmlformats.org/officeDocument/2006/relationships/tags" Target="../tags/tag3388.xml"/><Relationship Id="rId15" Type="http://schemas.openxmlformats.org/officeDocument/2006/relationships/tags" Target="../tags/tag3387.xml"/><Relationship Id="rId14" Type="http://schemas.openxmlformats.org/officeDocument/2006/relationships/tags" Target="../tags/tag3386.xml"/><Relationship Id="rId13" Type="http://schemas.openxmlformats.org/officeDocument/2006/relationships/tags" Target="../tags/tag3385.xml"/><Relationship Id="rId12" Type="http://schemas.openxmlformats.org/officeDocument/2006/relationships/tags" Target="../tags/tag3384.xml"/><Relationship Id="rId11" Type="http://schemas.openxmlformats.org/officeDocument/2006/relationships/tags" Target="../tags/tag3383.xml"/><Relationship Id="rId10" Type="http://schemas.openxmlformats.org/officeDocument/2006/relationships/tags" Target="../tags/tag3382.xml"/><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9" Type="http://schemas.openxmlformats.org/officeDocument/2006/relationships/tags" Target="../tags/tag3439.xml"/><Relationship Id="rId8" Type="http://schemas.openxmlformats.org/officeDocument/2006/relationships/tags" Target="../tags/tag3438.xml"/><Relationship Id="rId7" Type="http://schemas.openxmlformats.org/officeDocument/2006/relationships/tags" Target="../tags/tag3437.xml"/><Relationship Id="rId6" Type="http://schemas.openxmlformats.org/officeDocument/2006/relationships/tags" Target="../tags/tag3436.xml"/><Relationship Id="rId58" Type="http://schemas.openxmlformats.org/officeDocument/2006/relationships/tags" Target="../tags/tag3488.xml"/><Relationship Id="rId57" Type="http://schemas.openxmlformats.org/officeDocument/2006/relationships/tags" Target="../tags/tag3487.xml"/><Relationship Id="rId56" Type="http://schemas.openxmlformats.org/officeDocument/2006/relationships/tags" Target="../tags/tag3486.xml"/><Relationship Id="rId55" Type="http://schemas.openxmlformats.org/officeDocument/2006/relationships/tags" Target="../tags/tag3485.xml"/><Relationship Id="rId54" Type="http://schemas.openxmlformats.org/officeDocument/2006/relationships/tags" Target="../tags/tag3484.xml"/><Relationship Id="rId53" Type="http://schemas.openxmlformats.org/officeDocument/2006/relationships/tags" Target="../tags/tag3483.xml"/><Relationship Id="rId52" Type="http://schemas.openxmlformats.org/officeDocument/2006/relationships/tags" Target="../tags/tag3482.xml"/><Relationship Id="rId51" Type="http://schemas.openxmlformats.org/officeDocument/2006/relationships/tags" Target="../tags/tag3481.xml"/><Relationship Id="rId50" Type="http://schemas.openxmlformats.org/officeDocument/2006/relationships/tags" Target="../tags/tag3480.xml"/><Relationship Id="rId5" Type="http://schemas.openxmlformats.org/officeDocument/2006/relationships/tags" Target="../tags/tag3435.xml"/><Relationship Id="rId49" Type="http://schemas.openxmlformats.org/officeDocument/2006/relationships/tags" Target="../tags/tag3479.xml"/><Relationship Id="rId48" Type="http://schemas.openxmlformats.org/officeDocument/2006/relationships/tags" Target="../tags/tag3478.xml"/><Relationship Id="rId47" Type="http://schemas.openxmlformats.org/officeDocument/2006/relationships/tags" Target="../tags/tag3477.xml"/><Relationship Id="rId46" Type="http://schemas.openxmlformats.org/officeDocument/2006/relationships/tags" Target="../tags/tag3476.xml"/><Relationship Id="rId45" Type="http://schemas.openxmlformats.org/officeDocument/2006/relationships/tags" Target="../tags/tag3475.xml"/><Relationship Id="rId44" Type="http://schemas.openxmlformats.org/officeDocument/2006/relationships/tags" Target="../tags/tag3474.xml"/><Relationship Id="rId43" Type="http://schemas.openxmlformats.org/officeDocument/2006/relationships/tags" Target="../tags/tag3473.xml"/><Relationship Id="rId42" Type="http://schemas.openxmlformats.org/officeDocument/2006/relationships/tags" Target="../tags/tag3472.xml"/><Relationship Id="rId41" Type="http://schemas.openxmlformats.org/officeDocument/2006/relationships/tags" Target="../tags/tag3471.xml"/><Relationship Id="rId40" Type="http://schemas.openxmlformats.org/officeDocument/2006/relationships/tags" Target="../tags/tag3470.xml"/><Relationship Id="rId4" Type="http://schemas.openxmlformats.org/officeDocument/2006/relationships/tags" Target="../tags/tag3434.xml"/><Relationship Id="rId39" Type="http://schemas.openxmlformats.org/officeDocument/2006/relationships/tags" Target="../tags/tag3469.xml"/><Relationship Id="rId38" Type="http://schemas.openxmlformats.org/officeDocument/2006/relationships/tags" Target="../tags/tag3468.xml"/><Relationship Id="rId37" Type="http://schemas.openxmlformats.org/officeDocument/2006/relationships/tags" Target="../tags/tag3467.xml"/><Relationship Id="rId36" Type="http://schemas.openxmlformats.org/officeDocument/2006/relationships/tags" Target="../tags/tag3466.xml"/><Relationship Id="rId35" Type="http://schemas.openxmlformats.org/officeDocument/2006/relationships/tags" Target="../tags/tag3465.xml"/><Relationship Id="rId34" Type="http://schemas.openxmlformats.org/officeDocument/2006/relationships/tags" Target="../tags/tag3464.xml"/><Relationship Id="rId33" Type="http://schemas.openxmlformats.org/officeDocument/2006/relationships/tags" Target="../tags/tag3463.xml"/><Relationship Id="rId32" Type="http://schemas.openxmlformats.org/officeDocument/2006/relationships/tags" Target="../tags/tag3462.xml"/><Relationship Id="rId31" Type="http://schemas.openxmlformats.org/officeDocument/2006/relationships/tags" Target="../tags/tag3461.xml"/><Relationship Id="rId30" Type="http://schemas.openxmlformats.org/officeDocument/2006/relationships/tags" Target="../tags/tag3460.xml"/><Relationship Id="rId3" Type="http://schemas.openxmlformats.org/officeDocument/2006/relationships/tags" Target="../tags/tag3433.xml"/><Relationship Id="rId29" Type="http://schemas.openxmlformats.org/officeDocument/2006/relationships/tags" Target="../tags/tag3459.xml"/><Relationship Id="rId28" Type="http://schemas.openxmlformats.org/officeDocument/2006/relationships/tags" Target="../tags/tag3458.xml"/><Relationship Id="rId27" Type="http://schemas.openxmlformats.org/officeDocument/2006/relationships/tags" Target="../tags/tag3457.xml"/><Relationship Id="rId26" Type="http://schemas.openxmlformats.org/officeDocument/2006/relationships/tags" Target="../tags/tag3456.xml"/><Relationship Id="rId25" Type="http://schemas.openxmlformats.org/officeDocument/2006/relationships/tags" Target="../tags/tag3455.xml"/><Relationship Id="rId24" Type="http://schemas.openxmlformats.org/officeDocument/2006/relationships/tags" Target="../tags/tag3454.xml"/><Relationship Id="rId23" Type="http://schemas.openxmlformats.org/officeDocument/2006/relationships/tags" Target="../tags/tag3453.xml"/><Relationship Id="rId22" Type="http://schemas.openxmlformats.org/officeDocument/2006/relationships/tags" Target="../tags/tag3452.xml"/><Relationship Id="rId21" Type="http://schemas.openxmlformats.org/officeDocument/2006/relationships/tags" Target="../tags/tag3451.xml"/><Relationship Id="rId20" Type="http://schemas.openxmlformats.org/officeDocument/2006/relationships/tags" Target="../tags/tag3450.xml"/><Relationship Id="rId2" Type="http://schemas.openxmlformats.org/officeDocument/2006/relationships/tags" Target="../tags/tag3432.xml"/><Relationship Id="rId19" Type="http://schemas.openxmlformats.org/officeDocument/2006/relationships/tags" Target="../tags/tag3449.xml"/><Relationship Id="rId18" Type="http://schemas.openxmlformats.org/officeDocument/2006/relationships/tags" Target="../tags/tag3448.xml"/><Relationship Id="rId17" Type="http://schemas.openxmlformats.org/officeDocument/2006/relationships/tags" Target="../tags/tag3447.xml"/><Relationship Id="rId16" Type="http://schemas.openxmlformats.org/officeDocument/2006/relationships/tags" Target="../tags/tag3446.xml"/><Relationship Id="rId15" Type="http://schemas.openxmlformats.org/officeDocument/2006/relationships/tags" Target="../tags/tag3445.xml"/><Relationship Id="rId14" Type="http://schemas.openxmlformats.org/officeDocument/2006/relationships/tags" Target="../tags/tag3444.xml"/><Relationship Id="rId13" Type="http://schemas.openxmlformats.org/officeDocument/2006/relationships/tags" Target="../tags/tag3443.xml"/><Relationship Id="rId12" Type="http://schemas.openxmlformats.org/officeDocument/2006/relationships/tags" Target="../tags/tag3442.xml"/><Relationship Id="rId11" Type="http://schemas.openxmlformats.org/officeDocument/2006/relationships/tags" Target="../tags/tag3441.xml"/><Relationship Id="rId10" Type="http://schemas.openxmlformats.org/officeDocument/2006/relationships/tags" Target="../tags/tag3440.xml"/><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9" Type="http://schemas.openxmlformats.org/officeDocument/2006/relationships/tags" Target="../tags/tag3496.xml"/><Relationship Id="rId8" Type="http://schemas.openxmlformats.org/officeDocument/2006/relationships/tags" Target="../tags/tag3495.xml"/><Relationship Id="rId7" Type="http://schemas.openxmlformats.org/officeDocument/2006/relationships/tags" Target="../tags/tag3494.xml"/><Relationship Id="rId61" Type="http://schemas.openxmlformats.org/officeDocument/2006/relationships/tags" Target="../tags/tag3548.xml"/><Relationship Id="rId60" Type="http://schemas.openxmlformats.org/officeDocument/2006/relationships/tags" Target="../tags/tag3547.xml"/><Relationship Id="rId6" Type="http://schemas.openxmlformats.org/officeDocument/2006/relationships/tags" Target="../tags/tag3493.xml"/><Relationship Id="rId59" Type="http://schemas.openxmlformats.org/officeDocument/2006/relationships/tags" Target="../tags/tag3546.xml"/><Relationship Id="rId58" Type="http://schemas.openxmlformats.org/officeDocument/2006/relationships/tags" Target="../tags/tag3545.xml"/><Relationship Id="rId57" Type="http://schemas.openxmlformats.org/officeDocument/2006/relationships/tags" Target="../tags/tag3544.xml"/><Relationship Id="rId56" Type="http://schemas.openxmlformats.org/officeDocument/2006/relationships/tags" Target="../tags/tag3543.xml"/><Relationship Id="rId55" Type="http://schemas.openxmlformats.org/officeDocument/2006/relationships/tags" Target="../tags/tag3542.xml"/><Relationship Id="rId54" Type="http://schemas.openxmlformats.org/officeDocument/2006/relationships/tags" Target="../tags/tag3541.xml"/><Relationship Id="rId53" Type="http://schemas.openxmlformats.org/officeDocument/2006/relationships/tags" Target="../tags/tag3540.xml"/><Relationship Id="rId52" Type="http://schemas.openxmlformats.org/officeDocument/2006/relationships/tags" Target="../tags/tag3539.xml"/><Relationship Id="rId51" Type="http://schemas.openxmlformats.org/officeDocument/2006/relationships/tags" Target="../tags/tag3538.xml"/><Relationship Id="rId50" Type="http://schemas.openxmlformats.org/officeDocument/2006/relationships/tags" Target="../tags/tag3537.xml"/><Relationship Id="rId5" Type="http://schemas.openxmlformats.org/officeDocument/2006/relationships/tags" Target="../tags/tag3492.xml"/><Relationship Id="rId49" Type="http://schemas.openxmlformats.org/officeDocument/2006/relationships/tags" Target="../tags/tag3536.xml"/><Relationship Id="rId48" Type="http://schemas.openxmlformats.org/officeDocument/2006/relationships/tags" Target="../tags/tag3535.xml"/><Relationship Id="rId47" Type="http://schemas.openxmlformats.org/officeDocument/2006/relationships/tags" Target="../tags/tag3534.xml"/><Relationship Id="rId46" Type="http://schemas.openxmlformats.org/officeDocument/2006/relationships/tags" Target="../tags/tag3533.xml"/><Relationship Id="rId45" Type="http://schemas.openxmlformats.org/officeDocument/2006/relationships/tags" Target="../tags/tag3532.xml"/><Relationship Id="rId44" Type="http://schemas.openxmlformats.org/officeDocument/2006/relationships/tags" Target="../tags/tag3531.xml"/><Relationship Id="rId43" Type="http://schemas.openxmlformats.org/officeDocument/2006/relationships/tags" Target="../tags/tag3530.xml"/><Relationship Id="rId42" Type="http://schemas.openxmlformats.org/officeDocument/2006/relationships/tags" Target="../tags/tag3529.xml"/><Relationship Id="rId41" Type="http://schemas.openxmlformats.org/officeDocument/2006/relationships/tags" Target="../tags/tag3528.xml"/><Relationship Id="rId40" Type="http://schemas.openxmlformats.org/officeDocument/2006/relationships/tags" Target="../tags/tag3527.xml"/><Relationship Id="rId4" Type="http://schemas.openxmlformats.org/officeDocument/2006/relationships/tags" Target="../tags/tag3491.xml"/><Relationship Id="rId39" Type="http://schemas.openxmlformats.org/officeDocument/2006/relationships/tags" Target="../tags/tag3526.xml"/><Relationship Id="rId38" Type="http://schemas.openxmlformats.org/officeDocument/2006/relationships/tags" Target="../tags/tag3525.xml"/><Relationship Id="rId37" Type="http://schemas.openxmlformats.org/officeDocument/2006/relationships/tags" Target="../tags/tag3524.xml"/><Relationship Id="rId36" Type="http://schemas.openxmlformats.org/officeDocument/2006/relationships/tags" Target="../tags/tag3523.xml"/><Relationship Id="rId35" Type="http://schemas.openxmlformats.org/officeDocument/2006/relationships/tags" Target="../tags/tag3522.xml"/><Relationship Id="rId34" Type="http://schemas.openxmlformats.org/officeDocument/2006/relationships/tags" Target="../tags/tag3521.xml"/><Relationship Id="rId33" Type="http://schemas.openxmlformats.org/officeDocument/2006/relationships/tags" Target="../tags/tag3520.xml"/><Relationship Id="rId32" Type="http://schemas.openxmlformats.org/officeDocument/2006/relationships/tags" Target="../tags/tag3519.xml"/><Relationship Id="rId31" Type="http://schemas.openxmlformats.org/officeDocument/2006/relationships/tags" Target="../tags/tag3518.xml"/><Relationship Id="rId30" Type="http://schemas.openxmlformats.org/officeDocument/2006/relationships/tags" Target="../tags/tag3517.xml"/><Relationship Id="rId3" Type="http://schemas.openxmlformats.org/officeDocument/2006/relationships/tags" Target="../tags/tag3490.xml"/><Relationship Id="rId29" Type="http://schemas.openxmlformats.org/officeDocument/2006/relationships/tags" Target="../tags/tag3516.xml"/><Relationship Id="rId28" Type="http://schemas.openxmlformats.org/officeDocument/2006/relationships/tags" Target="../tags/tag3515.xml"/><Relationship Id="rId27" Type="http://schemas.openxmlformats.org/officeDocument/2006/relationships/tags" Target="../tags/tag3514.xml"/><Relationship Id="rId26" Type="http://schemas.openxmlformats.org/officeDocument/2006/relationships/tags" Target="../tags/tag3513.xml"/><Relationship Id="rId25" Type="http://schemas.openxmlformats.org/officeDocument/2006/relationships/tags" Target="../tags/tag3512.xml"/><Relationship Id="rId24" Type="http://schemas.openxmlformats.org/officeDocument/2006/relationships/tags" Target="../tags/tag3511.xml"/><Relationship Id="rId23" Type="http://schemas.openxmlformats.org/officeDocument/2006/relationships/tags" Target="../tags/tag3510.xml"/><Relationship Id="rId22" Type="http://schemas.openxmlformats.org/officeDocument/2006/relationships/tags" Target="../tags/tag3509.xml"/><Relationship Id="rId21" Type="http://schemas.openxmlformats.org/officeDocument/2006/relationships/tags" Target="../tags/tag3508.xml"/><Relationship Id="rId20" Type="http://schemas.openxmlformats.org/officeDocument/2006/relationships/tags" Target="../tags/tag3507.xml"/><Relationship Id="rId2" Type="http://schemas.openxmlformats.org/officeDocument/2006/relationships/tags" Target="../tags/tag3489.xml"/><Relationship Id="rId19" Type="http://schemas.openxmlformats.org/officeDocument/2006/relationships/tags" Target="../tags/tag3506.xml"/><Relationship Id="rId18" Type="http://schemas.openxmlformats.org/officeDocument/2006/relationships/tags" Target="../tags/tag3505.xml"/><Relationship Id="rId17" Type="http://schemas.openxmlformats.org/officeDocument/2006/relationships/tags" Target="../tags/tag3504.xml"/><Relationship Id="rId16" Type="http://schemas.openxmlformats.org/officeDocument/2006/relationships/tags" Target="../tags/tag3503.xml"/><Relationship Id="rId15" Type="http://schemas.openxmlformats.org/officeDocument/2006/relationships/tags" Target="../tags/tag3502.xml"/><Relationship Id="rId14" Type="http://schemas.openxmlformats.org/officeDocument/2006/relationships/tags" Target="../tags/tag3501.xml"/><Relationship Id="rId13" Type="http://schemas.openxmlformats.org/officeDocument/2006/relationships/tags" Target="../tags/tag3500.xml"/><Relationship Id="rId12" Type="http://schemas.openxmlformats.org/officeDocument/2006/relationships/tags" Target="../tags/tag3499.xml"/><Relationship Id="rId11" Type="http://schemas.openxmlformats.org/officeDocument/2006/relationships/tags" Target="../tags/tag3498.xml"/><Relationship Id="rId10" Type="http://schemas.openxmlformats.org/officeDocument/2006/relationships/tags" Target="../tags/tag3497.xml"/><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9" Type="http://schemas.openxmlformats.org/officeDocument/2006/relationships/tags" Target="../tags/tag292.xml"/><Relationship Id="rId8" Type="http://schemas.openxmlformats.org/officeDocument/2006/relationships/tags" Target="../tags/tag291.xml"/><Relationship Id="rId7" Type="http://schemas.openxmlformats.org/officeDocument/2006/relationships/tags" Target="../tags/tag290.xml"/><Relationship Id="rId6" Type="http://schemas.openxmlformats.org/officeDocument/2006/relationships/tags" Target="../tags/tag289.xml"/><Relationship Id="rId58" Type="http://schemas.openxmlformats.org/officeDocument/2006/relationships/tags" Target="../tags/tag341.xml"/><Relationship Id="rId57" Type="http://schemas.openxmlformats.org/officeDocument/2006/relationships/tags" Target="../tags/tag340.xml"/><Relationship Id="rId56" Type="http://schemas.openxmlformats.org/officeDocument/2006/relationships/tags" Target="../tags/tag339.xml"/><Relationship Id="rId55" Type="http://schemas.openxmlformats.org/officeDocument/2006/relationships/tags" Target="../tags/tag338.xml"/><Relationship Id="rId54" Type="http://schemas.openxmlformats.org/officeDocument/2006/relationships/tags" Target="../tags/tag337.xml"/><Relationship Id="rId53" Type="http://schemas.openxmlformats.org/officeDocument/2006/relationships/tags" Target="../tags/tag336.xml"/><Relationship Id="rId52" Type="http://schemas.openxmlformats.org/officeDocument/2006/relationships/tags" Target="../tags/tag335.xml"/><Relationship Id="rId51" Type="http://schemas.openxmlformats.org/officeDocument/2006/relationships/tags" Target="../tags/tag334.xml"/><Relationship Id="rId50" Type="http://schemas.openxmlformats.org/officeDocument/2006/relationships/tags" Target="../tags/tag333.xml"/><Relationship Id="rId5" Type="http://schemas.openxmlformats.org/officeDocument/2006/relationships/tags" Target="../tags/tag288.xml"/><Relationship Id="rId49" Type="http://schemas.openxmlformats.org/officeDocument/2006/relationships/tags" Target="../tags/tag332.xml"/><Relationship Id="rId48" Type="http://schemas.openxmlformats.org/officeDocument/2006/relationships/tags" Target="../tags/tag331.xml"/><Relationship Id="rId47" Type="http://schemas.openxmlformats.org/officeDocument/2006/relationships/tags" Target="../tags/tag330.xml"/><Relationship Id="rId46" Type="http://schemas.openxmlformats.org/officeDocument/2006/relationships/tags" Target="../tags/tag329.xml"/><Relationship Id="rId45" Type="http://schemas.openxmlformats.org/officeDocument/2006/relationships/tags" Target="../tags/tag328.xml"/><Relationship Id="rId44" Type="http://schemas.openxmlformats.org/officeDocument/2006/relationships/tags" Target="../tags/tag327.xml"/><Relationship Id="rId43" Type="http://schemas.openxmlformats.org/officeDocument/2006/relationships/tags" Target="../tags/tag326.xml"/><Relationship Id="rId42" Type="http://schemas.openxmlformats.org/officeDocument/2006/relationships/tags" Target="../tags/tag325.xml"/><Relationship Id="rId41" Type="http://schemas.openxmlformats.org/officeDocument/2006/relationships/tags" Target="../tags/tag324.xml"/><Relationship Id="rId40" Type="http://schemas.openxmlformats.org/officeDocument/2006/relationships/tags" Target="../tags/tag323.xml"/><Relationship Id="rId4" Type="http://schemas.openxmlformats.org/officeDocument/2006/relationships/tags" Target="../tags/tag287.xml"/><Relationship Id="rId39" Type="http://schemas.openxmlformats.org/officeDocument/2006/relationships/tags" Target="../tags/tag322.xml"/><Relationship Id="rId38" Type="http://schemas.openxmlformats.org/officeDocument/2006/relationships/tags" Target="../tags/tag321.xml"/><Relationship Id="rId37" Type="http://schemas.openxmlformats.org/officeDocument/2006/relationships/tags" Target="../tags/tag320.xml"/><Relationship Id="rId36" Type="http://schemas.openxmlformats.org/officeDocument/2006/relationships/tags" Target="../tags/tag319.xml"/><Relationship Id="rId35" Type="http://schemas.openxmlformats.org/officeDocument/2006/relationships/tags" Target="../tags/tag318.xml"/><Relationship Id="rId34" Type="http://schemas.openxmlformats.org/officeDocument/2006/relationships/tags" Target="../tags/tag317.xml"/><Relationship Id="rId33" Type="http://schemas.openxmlformats.org/officeDocument/2006/relationships/tags" Target="../tags/tag316.xml"/><Relationship Id="rId32" Type="http://schemas.openxmlformats.org/officeDocument/2006/relationships/tags" Target="../tags/tag315.xml"/><Relationship Id="rId31" Type="http://schemas.openxmlformats.org/officeDocument/2006/relationships/tags" Target="../tags/tag314.xml"/><Relationship Id="rId30" Type="http://schemas.openxmlformats.org/officeDocument/2006/relationships/tags" Target="../tags/tag313.xml"/><Relationship Id="rId3" Type="http://schemas.openxmlformats.org/officeDocument/2006/relationships/tags" Target="../tags/tag286.xml"/><Relationship Id="rId29" Type="http://schemas.openxmlformats.org/officeDocument/2006/relationships/tags" Target="../tags/tag312.xml"/><Relationship Id="rId28" Type="http://schemas.openxmlformats.org/officeDocument/2006/relationships/tags" Target="../tags/tag311.xml"/><Relationship Id="rId27" Type="http://schemas.openxmlformats.org/officeDocument/2006/relationships/tags" Target="../tags/tag310.xml"/><Relationship Id="rId26" Type="http://schemas.openxmlformats.org/officeDocument/2006/relationships/tags" Target="../tags/tag309.xml"/><Relationship Id="rId25" Type="http://schemas.openxmlformats.org/officeDocument/2006/relationships/tags" Target="../tags/tag308.xml"/><Relationship Id="rId24" Type="http://schemas.openxmlformats.org/officeDocument/2006/relationships/tags" Target="../tags/tag307.xml"/><Relationship Id="rId23" Type="http://schemas.openxmlformats.org/officeDocument/2006/relationships/tags" Target="../tags/tag306.xml"/><Relationship Id="rId22" Type="http://schemas.openxmlformats.org/officeDocument/2006/relationships/tags" Target="../tags/tag305.xml"/><Relationship Id="rId21" Type="http://schemas.openxmlformats.org/officeDocument/2006/relationships/tags" Target="../tags/tag304.xml"/><Relationship Id="rId20" Type="http://schemas.openxmlformats.org/officeDocument/2006/relationships/tags" Target="../tags/tag303.xml"/><Relationship Id="rId2" Type="http://schemas.openxmlformats.org/officeDocument/2006/relationships/tags" Target="../tags/tag285.xml"/><Relationship Id="rId19" Type="http://schemas.openxmlformats.org/officeDocument/2006/relationships/tags" Target="../tags/tag302.xml"/><Relationship Id="rId18" Type="http://schemas.openxmlformats.org/officeDocument/2006/relationships/tags" Target="../tags/tag301.xml"/><Relationship Id="rId17" Type="http://schemas.openxmlformats.org/officeDocument/2006/relationships/tags" Target="../tags/tag300.xml"/><Relationship Id="rId16" Type="http://schemas.openxmlformats.org/officeDocument/2006/relationships/tags" Target="../tags/tag299.xml"/><Relationship Id="rId15" Type="http://schemas.openxmlformats.org/officeDocument/2006/relationships/tags" Target="../tags/tag298.xml"/><Relationship Id="rId14" Type="http://schemas.openxmlformats.org/officeDocument/2006/relationships/tags" Target="../tags/tag297.xml"/><Relationship Id="rId13" Type="http://schemas.openxmlformats.org/officeDocument/2006/relationships/tags" Target="../tags/tag296.xml"/><Relationship Id="rId12" Type="http://schemas.openxmlformats.org/officeDocument/2006/relationships/tags" Target="../tags/tag295.xml"/><Relationship Id="rId11" Type="http://schemas.openxmlformats.org/officeDocument/2006/relationships/tags" Target="../tags/tag294.xml"/><Relationship Id="rId10" Type="http://schemas.openxmlformats.org/officeDocument/2006/relationships/tags" Target="../tags/tag293.xml"/><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9" Type="http://schemas.openxmlformats.org/officeDocument/2006/relationships/tags" Target="../tags/tag3556.xml"/><Relationship Id="rId8" Type="http://schemas.openxmlformats.org/officeDocument/2006/relationships/tags" Target="../tags/tag3555.xml"/><Relationship Id="rId7" Type="http://schemas.openxmlformats.org/officeDocument/2006/relationships/tags" Target="../tags/tag3554.xml"/><Relationship Id="rId6" Type="http://schemas.openxmlformats.org/officeDocument/2006/relationships/tags" Target="../tags/tag3553.xml"/><Relationship Id="rId59" Type="http://schemas.openxmlformats.org/officeDocument/2006/relationships/tags" Target="../tags/tag3606.xml"/><Relationship Id="rId58" Type="http://schemas.openxmlformats.org/officeDocument/2006/relationships/tags" Target="../tags/tag3605.xml"/><Relationship Id="rId57" Type="http://schemas.openxmlformats.org/officeDocument/2006/relationships/tags" Target="../tags/tag3604.xml"/><Relationship Id="rId56" Type="http://schemas.openxmlformats.org/officeDocument/2006/relationships/tags" Target="../tags/tag3603.xml"/><Relationship Id="rId55" Type="http://schemas.openxmlformats.org/officeDocument/2006/relationships/tags" Target="../tags/tag3602.xml"/><Relationship Id="rId54" Type="http://schemas.openxmlformats.org/officeDocument/2006/relationships/tags" Target="../tags/tag3601.xml"/><Relationship Id="rId53" Type="http://schemas.openxmlformats.org/officeDocument/2006/relationships/tags" Target="../tags/tag3600.xml"/><Relationship Id="rId52" Type="http://schemas.openxmlformats.org/officeDocument/2006/relationships/tags" Target="../tags/tag3599.xml"/><Relationship Id="rId51" Type="http://schemas.openxmlformats.org/officeDocument/2006/relationships/tags" Target="../tags/tag3598.xml"/><Relationship Id="rId50" Type="http://schemas.openxmlformats.org/officeDocument/2006/relationships/tags" Target="../tags/tag3597.xml"/><Relationship Id="rId5" Type="http://schemas.openxmlformats.org/officeDocument/2006/relationships/tags" Target="../tags/tag3552.xml"/><Relationship Id="rId49" Type="http://schemas.openxmlformats.org/officeDocument/2006/relationships/tags" Target="../tags/tag3596.xml"/><Relationship Id="rId48" Type="http://schemas.openxmlformats.org/officeDocument/2006/relationships/tags" Target="../tags/tag3595.xml"/><Relationship Id="rId47" Type="http://schemas.openxmlformats.org/officeDocument/2006/relationships/tags" Target="../tags/tag3594.xml"/><Relationship Id="rId46" Type="http://schemas.openxmlformats.org/officeDocument/2006/relationships/tags" Target="../tags/tag3593.xml"/><Relationship Id="rId45" Type="http://schemas.openxmlformats.org/officeDocument/2006/relationships/tags" Target="../tags/tag3592.xml"/><Relationship Id="rId44" Type="http://schemas.openxmlformats.org/officeDocument/2006/relationships/tags" Target="../tags/tag3591.xml"/><Relationship Id="rId43" Type="http://schemas.openxmlformats.org/officeDocument/2006/relationships/tags" Target="../tags/tag3590.xml"/><Relationship Id="rId42" Type="http://schemas.openxmlformats.org/officeDocument/2006/relationships/tags" Target="../tags/tag3589.xml"/><Relationship Id="rId41" Type="http://schemas.openxmlformats.org/officeDocument/2006/relationships/tags" Target="../tags/tag3588.xml"/><Relationship Id="rId40" Type="http://schemas.openxmlformats.org/officeDocument/2006/relationships/tags" Target="../tags/tag3587.xml"/><Relationship Id="rId4" Type="http://schemas.openxmlformats.org/officeDocument/2006/relationships/tags" Target="../tags/tag3551.xml"/><Relationship Id="rId39" Type="http://schemas.openxmlformats.org/officeDocument/2006/relationships/tags" Target="../tags/tag3586.xml"/><Relationship Id="rId38" Type="http://schemas.openxmlformats.org/officeDocument/2006/relationships/tags" Target="../tags/tag3585.xml"/><Relationship Id="rId37" Type="http://schemas.openxmlformats.org/officeDocument/2006/relationships/tags" Target="../tags/tag3584.xml"/><Relationship Id="rId36" Type="http://schemas.openxmlformats.org/officeDocument/2006/relationships/tags" Target="../tags/tag3583.xml"/><Relationship Id="rId35" Type="http://schemas.openxmlformats.org/officeDocument/2006/relationships/tags" Target="../tags/tag3582.xml"/><Relationship Id="rId34" Type="http://schemas.openxmlformats.org/officeDocument/2006/relationships/tags" Target="../tags/tag3581.xml"/><Relationship Id="rId33" Type="http://schemas.openxmlformats.org/officeDocument/2006/relationships/tags" Target="../tags/tag3580.xml"/><Relationship Id="rId32" Type="http://schemas.openxmlformats.org/officeDocument/2006/relationships/tags" Target="../tags/tag3579.xml"/><Relationship Id="rId31" Type="http://schemas.openxmlformats.org/officeDocument/2006/relationships/tags" Target="../tags/tag3578.xml"/><Relationship Id="rId30" Type="http://schemas.openxmlformats.org/officeDocument/2006/relationships/tags" Target="../tags/tag3577.xml"/><Relationship Id="rId3" Type="http://schemas.openxmlformats.org/officeDocument/2006/relationships/tags" Target="../tags/tag3550.xml"/><Relationship Id="rId29" Type="http://schemas.openxmlformats.org/officeDocument/2006/relationships/tags" Target="../tags/tag3576.xml"/><Relationship Id="rId28" Type="http://schemas.openxmlformats.org/officeDocument/2006/relationships/tags" Target="../tags/tag3575.xml"/><Relationship Id="rId27" Type="http://schemas.openxmlformats.org/officeDocument/2006/relationships/tags" Target="../tags/tag3574.xml"/><Relationship Id="rId26" Type="http://schemas.openxmlformats.org/officeDocument/2006/relationships/tags" Target="../tags/tag3573.xml"/><Relationship Id="rId25" Type="http://schemas.openxmlformats.org/officeDocument/2006/relationships/tags" Target="../tags/tag3572.xml"/><Relationship Id="rId24" Type="http://schemas.openxmlformats.org/officeDocument/2006/relationships/tags" Target="../tags/tag3571.xml"/><Relationship Id="rId23" Type="http://schemas.openxmlformats.org/officeDocument/2006/relationships/tags" Target="../tags/tag3570.xml"/><Relationship Id="rId22" Type="http://schemas.openxmlformats.org/officeDocument/2006/relationships/tags" Target="../tags/tag3569.xml"/><Relationship Id="rId21" Type="http://schemas.openxmlformats.org/officeDocument/2006/relationships/tags" Target="../tags/tag3568.xml"/><Relationship Id="rId20" Type="http://schemas.openxmlformats.org/officeDocument/2006/relationships/tags" Target="../tags/tag3567.xml"/><Relationship Id="rId2" Type="http://schemas.openxmlformats.org/officeDocument/2006/relationships/tags" Target="../tags/tag3549.xml"/><Relationship Id="rId19" Type="http://schemas.openxmlformats.org/officeDocument/2006/relationships/tags" Target="../tags/tag3566.xml"/><Relationship Id="rId18" Type="http://schemas.openxmlformats.org/officeDocument/2006/relationships/tags" Target="../tags/tag3565.xml"/><Relationship Id="rId17" Type="http://schemas.openxmlformats.org/officeDocument/2006/relationships/tags" Target="../tags/tag3564.xml"/><Relationship Id="rId16" Type="http://schemas.openxmlformats.org/officeDocument/2006/relationships/tags" Target="../tags/tag3563.xml"/><Relationship Id="rId15" Type="http://schemas.openxmlformats.org/officeDocument/2006/relationships/tags" Target="../tags/tag3562.xml"/><Relationship Id="rId14" Type="http://schemas.openxmlformats.org/officeDocument/2006/relationships/tags" Target="../tags/tag3561.xml"/><Relationship Id="rId13" Type="http://schemas.openxmlformats.org/officeDocument/2006/relationships/tags" Target="../tags/tag3560.xml"/><Relationship Id="rId12" Type="http://schemas.openxmlformats.org/officeDocument/2006/relationships/tags" Target="../tags/tag3559.xml"/><Relationship Id="rId11" Type="http://schemas.openxmlformats.org/officeDocument/2006/relationships/tags" Target="../tags/tag3558.xml"/><Relationship Id="rId10" Type="http://schemas.openxmlformats.org/officeDocument/2006/relationships/tags" Target="../tags/tag3557.xml"/><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9" Type="http://schemas.openxmlformats.org/officeDocument/2006/relationships/tags" Target="../tags/tag3614.xml"/><Relationship Id="rId8" Type="http://schemas.openxmlformats.org/officeDocument/2006/relationships/tags" Target="../tags/tag3613.xml"/><Relationship Id="rId7" Type="http://schemas.openxmlformats.org/officeDocument/2006/relationships/tags" Target="../tags/tag3612.xml"/><Relationship Id="rId61" Type="http://schemas.openxmlformats.org/officeDocument/2006/relationships/tags" Target="../tags/tag3666.xml"/><Relationship Id="rId60" Type="http://schemas.openxmlformats.org/officeDocument/2006/relationships/tags" Target="../tags/tag3665.xml"/><Relationship Id="rId6" Type="http://schemas.openxmlformats.org/officeDocument/2006/relationships/tags" Target="../tags/tag3611.xml"/><Relationship Id="rId59" Type="http://schemas.openxmlformats.org/officeDocument/2006/relationships/tags" Target="../tags/tag3664.xml"/><Relationship Id="rId58" Type="http://schemas.openxmlformats.org/officeDocument/2006/relationships/tags" Target="../tags/tag3663.xml"/><Relationship Id="rId57" Type="http://schemas.openxmlformats.org/officeDocument/2006/relationships/tags" Target="../tags/tag3662.xml"/><Relationship Id="rId56" Type="http://schemas.openxmlformats.org/officeDocument/2006/relationships/tags" Target="../tags/tag3661.xml"/><Relationship Id="rId55" Type="http://schemas.openxmlformats.org/officeDocument/2006/relationships/tags" Target="../tags/tag3660.xml"/><Relationship Id="rId54" Type="http://schemas.openxmlformats.org/officeDocument/2006/relationships/tags" Target="../tags/tag3659.xml"/><Relationship Id="rId53" Type="http://schemas.openxmlformats.org/officeDocument/2006/relationships/tags" Target="../tags/tag3658.xml"/><Relationship Id="rId52" Type="http://schemas.openxmlformats.org/officeDocument/2006/relationships/tags" Target="../tags/tag3657.xml"/><Relationship Id="rId51" Type="http://schemas.openxmlformats.org/officeDocument/2006/relationships/tags" Target="../tags/tag3656.xml"/><Relationship Id="rId50" Type="http://schemas.openxmlformats.org/officeDocument/2006/relationships/tags" Target="../tags/tag3655.xml"/><Relationship Id="rId5" Type="http://schemas.openxmlformats.org/officeDocument/2006/relationships/tags" Target="../tags/tag3610.xml"/><Relationship Id="rId49" Type="http://schemas.openxmlformats.org/officeDocument/2006/relationships/tags" Target="../tags/tag3654.xml"/><Relationship Id="rId48" Type="http://schemas.openxmlformats.org/officeDocument/2006/relationships/tags" Target="../tags/tag3653.xml"/><Relationship Id="rId47" Type="http://schemas.openxmlformats.org/officeDocument/2006/relationships/tags" Target="../tags/tag3652.xml"/><Relationship Id="rId46" Type="http://schemas.openxmlformats.org/officeDocument/2006/relationships/tags" Target="../tags/tag3651.xml"/><Relationship Id="rId45" Type="http://schemas.openxmlformats.org/officeDocument/2006/relationships/tags" Target="../tags/tag3650.xml"/><Relationship Id="rId44" Type="http://schemas.openxmlformats.org/officeDocument/2006/relationships/tags" Target="../tags/tag3649.xml"/><Relationship Id="rId43" Type="http://schemas.openxmlformats.org/officeDocument/2006/relationships/tags" Target="../tags/tag3648.xml"/><Relationship Id="rId42" Type="http://schemas.openxmlformats.org/officeDocument/2006/relationships/tags" Target="../tags/tag3647.xml"/><Relationship Id="rId41" Type="http://schemas.openxmlformats.org/officeDocument/2006/relationships/tags" Target="../tags/tag3646.xml"/><Relationship Id="rId40" Type="http://schemas.openxmlformats.org/officeDocument/2006/relationships/tags" Target="../tags/tag3645.xml"/><Relationship Id="rId4" Type="http://schemas.openxmlformats.org/officeDocument/2006/relationships/tags" Target="../tags/tag3609.xml"/><Relationship Id="rId39" Type="http://schemas.openxmlformats.org/officeDocument/2006/relationships/tags" Target="../tags/tag3644.xml"/><Relationship Id="rId38" Type="http://schemas.openxmlformats.org/officeDocument/2006/relationships/tags" Target="../tags/tag3643.xml"/><Relationship Id="rId37" Type="http://schemas.openxmlformats.org/officeDocument/2006/relationships/tags" Target="../tags/tag3642.xml"/><Relationship Id="rId36" Type="http://schemas.openxmlformats.org/officeDocument/2006/relationships/tags" Target="../tags/tag3641.xml"/><Relationship Id="rId35" Type="http://schemas.openxmlformats.org/officeDocument/2006/relationships/tags" Target="../tags/tag3640.xml"/><Relationship Id="rId34" Type="http://schemas.openxmlformats.org/officeDocument/2006/relationships/tags" Target="../tags/tag3639.xml"/><Relationship Id="rId33" Type="http://schemas.openxmlformats.org/officeDocument/2006/relationships/tags" Target="../tags/tag3638.xml"/><Relationship Id="rId32" Type="http://schemas.openxmlformats.org/officeDocument/2006/relationships/tags" Target="../tags/tag3637.xml"/><Relationship Id="rId31" Type="http://schemas.openxmlformats.org/officeDocument/2006/relationships/tags" Target="../tags/tag3636.xml"/><Relationship Id="rId30" Type="http://schemas.openxmlformats.org/officeDocument/2006/relationships/tags" Target="../tags/tag3635.xml"/><Relationship Id="rId3" Type="http://schemas.openxmlformats.org/officeDocument/2006/relationships/tags" Target="../tags/tag3608.xml"/><Relationship Id="rId29" Type="http://schemas.openxmlformats.org/officeDocument/2006/relationships/tags" Target="../tags/tag3634.xml"/><Relationship Id="rId28" Type="http://schemas.openxmlformats.org/officeDocument/2006/relationships/tags" Target="../tags/tag3633.xml"/><Relationship Id="rId27" Type="http://schemas.openxmlformats.org/officeDocument/2006/relationships/tags" Target="../tags/tag3632.xml"/><Relationship Id="rId26" Type="http://schemas.openxmlformats.org/officeDocument/2006/relationships/tags" Target="../tags/tag3631.xml"/><Relationship Id="rId25" Type="http://schemas.openxmlformats.org/officeDocument/2006/relationships/tags" Target="../tags/tag3630.xml"/><Relationship Id="rId24" Type="http://schemas.openxmlformats.org/officeDocument/2006/relationships/tags" Target="../tags/tag3629.xml"/><Relationship Id="rId23" Type="http://schemas.openxmlformats.org/officeDocument/2006/relationships/tags" Target="../tags/tag3628.xml"/><Relationship Id="rId22" Type="http://schemas.openxmlformats.org/officeDocument/2006/relationships/tags" Target="../tags/tag3627.xml"/><Relationship Id="rId21" Type="http://schemas.openxmlformats.org/officeDocument/2006/relationships/tags" Target="../tags/tag3626.xml"/><Relationship Id="rId20" Type="http://schemas.openxmlformats.org/officeDocument/2006/relationships/tags" Target="../tags/tag3625.xml"/><Relationship Id="rId2" Type="http://schemas.openxmlformats.org/officeDocument/2006/relationships/tags" Target="../tags/tag3607.xml"/><Relationship Id="rId19" Type="http://schemas.openxmlformats.org/officeDocument/2006/relationships/tags" Target="../tags/tag3624.xml"/><Relationship Id="rId18" Type="http://schemas.openxmlformats.org/officeDocument/2006/relationships/tags" Target="../tags/tag3623.xml"/><Relationship Id="rId17" Type="http://schemas.openxmlformats.org/officeDocument/2006/relationships/tags" Target="../tags/tag3622.xml"/><Relationship Id="rId16" Type="http://schemas.openxmlformats.org/officeDocument/2006/relationships/tags" Target="../tags/tag3621.xml"/><Relationship Id="rId15" Type="http://schemas.openxmlformats.org/officeDocument/2006/relationships/tags" Target="../tags/tag3620.xml"/><Relationship Id="rId14" Type="http://schemas.openxmlformats.org/officeDocument/2006/relationships/tags" Target="../tags/tag3619.xml"/><Relationship Id="rId13" Type="http://schemas.openxmlformats.org/officeDocument/2006/relationships/tags" Target="../tags/tag3618.xml"/><Relationship Id="rId12" Type="http://schemas.openxmlformats.org/officeDocument/2006/relationships/tags" Target="../tags/tag3617.xml"/><Relationship Id="rId11" Type="http://schemas.openxmlformats.org/officeDocument/2006/relationships/tags" Target="../tags/tag3616.xml"/><Relationship Id="rId10" Type="http://schemas.openxmlformats.org/officeDocument/2006/relationships/tags" Target="../tags/tag3615.xml"/><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9" Type="http://schemas.openxmlformats.org/officeDocument/2006/relationships/tags" Target="../tags/tag3675.xml"/><Relationship Id="rId8" Type="http://schemas.openxmlformats.org/officeDocument/2006/relationships/tags" Target="../tags/tag3674.xml"/><Relationship Id="rId7" Type="http://schemas.openxmlformats.org/officeDocument/2006/relationships/tags" Target="../tags/tag3673.xml"/><Relationship Id="rId6" Type="http://schemas.openxmlformats.org/officeDocument/2006/relationships/tags" Target="../tags/tag3672.xml"/><Relationship Id="rId5" Type="http://schemas.openxmlformats.org/officeDocument/2006/relationships/tags" Target="../tags/tag3671.xml"/><Relationship Id="rId4" Type="http://schemas.openxmlformats.org/officeDocument/2006/relationships/tags" Target="../tags/tag3670.xml"/><Relationship Id="rId32" Type="http://schemas.openxmlformats.org/officeDocument/2006/relationships/tags" Target="../tags/tag3698.xml"/><Relationship Id="rId31" Type="http://schemas.openxmlformats.org/officeDocument/2006/relationships/tags" Target="../tags/tag3697.xml"/><Relationship Id="rId30" Type="http://schemas.openxmlformats.org/officeDocument/2006/relationships/tags" Target="../tags/tag3696.xml"/><Relationship Id="rId3" Type="http://schemas.openxmlformats.org/officeDocument/2006/relationships/image" Target="../media/image1.png"/><Relationship Id="rId29" Type="http://schemas.openxmlformats.org/officeDocument/2006/relationships/tags" Target="../tags/tag3695.xml"/><Relationship Id="rId28" Type="http://schemas.openxmlformats.org/officeDocument/2006/relationships/tags" Target="../tags/tag3694.xml"/><Relationship Id="rId27" Type="http://schemas.openxmlformats.org/officeDocument/2006/relationships/tags" Target="../tags/tag3693.xml"/><Relationship Id="rId26" Type="http://schemas.openxmlformats.org/officeDocument/2006/relationships/tags" Target="../tags/tag3692.xml"/><Relationship Id="rId25" Type="http://schemas.openxmlformats.org/officeDocument/2006/relationships/tags" Target="../tags/tag3691.xml"/><Relationship Id="rId24" Type="http://schemas.openxmlformats.org/officeDocument/2006/relationships/tags" Target="../tags/tag3690.xml"/><Relationship Id="rId23" Type="http://schemas.openxmlformats.org/officeDocument/2006/relationships/tags" Target="../tags/tag3689.xml"/><Relationship Id="rId22" Type="http://schemas.openxmlformats.org/officeDocument/2006/relationships/tags" Target="../tags/tag3688.xml"/><Relationship Id="rId21" Type="http://schemas.openxmlformats.org/officeDocument/2006/relationships/tags" Target="../tags/tag3687.xml"/><Relationship Id="rId20" Type="http://schemas.openxmlformats.org/officeDocument/2006/relationships/tags" Target="../tags/tag3686.xml"/><Relationship Id="rId2" Type="http://schemas.openxmlformats.org/officeDocument/2006/relationships/tags" Target="../tags/tag3669.xml"/><Relationship Id="rId19" Type="http://schemas.openxmlformats.org/officeDocument/2006/relationships/tags" Target="../tags/tag3685.xml"/><Relationship Id="rId18" Type="http://schemas.openxmlformats.org/officeDocument/2006/relationships/tags" Target="../tags/tag3684.xml"/><Relationship Id="rId17" Type="http://schemas.openxmlformats.org/officeDocument/2006/relationships/tags" Target="../tags/tag3683.xml"/><Relationship Id="rId16" Type="http://schemas.openxmlformats.org/officeDocument/2006/relationships/tags" Target="../tags/tag3682.xml"/><Relationship Id="rId15" Type="http://schemas.openxmlformats.org/officeDocument/2006/relationships/tags" Target="../tags/tag3681.xml"/><Relationship Id="rId14" Type="http://schemas.openxmlformats.org/officeDocument/2006/relationships/tags" Target="../tags/tag3680.xml"/><Relationship Id="rId13" Type="http://schemas.openxmlformats.org/officeDocument/2006/relationships/tags" Target="../tags/tag3679.xml"/><Relationship Id="rId12" Type="http://schemas.openxmlformats.org/officeDocument/2006/relationships/tags" Target="../tags/tag3678.xml"/><Relationship Id="rId11" Type="http://schemas.openxmlformats.org/officeDocument/2006/relationships/tags" Target="../tags/tag3677.xml"/><Relationship Id="rId10" Type="http://schemas.openxmlformats.org/officeDocument/2006/relationships/tags" Target="../tags/tag3676.xml"/><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9" Type="http://schemas.openxmlformats.org/officeDocument/2006/relationships/tags" Target="../tags/tag3704.xml"/><Relationship Id="rId8" Type="http://schemas.openxmlformats.org/officeDocument/2006/relationships/tags" Target="../tags/tag3703.xml"/><Relationship Id="rId7" Type="http://schemas.openxmlformats.org/officeDocument/2006/relationships/tags" Target="../tags/tag3702.xml"/><Relationship Id="rId6" Type="http://schemas.openxmlformats.org/officeDocument/2006/relationships/tags" Target="../tags/tag3701.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3734.xml"/><Relationship Id="rId38" Type="http://schemas.openxmlformats.org/officeDocument/2006/relationships/tags" Target="../tags/tag3733.xml"/><Relationship Id="rId37" Type="http://schemas.openxmlformats.org/officeDocument/2006/relationships/tags" Target="../tags/tag3732.xml"/><Relationship Id="rId36" Type="http://schemas.openxmlformats.org/officeDocument/2006/relationships/tags" Target="../tags/tag3731.xml"/><Relationship Id="rId35" Type="http://schemas.openxmlformats.org/officeDocument/2006/relationships/tags" Target="../tags/tag3730.xml"/><Relationship Id="rId34" Type="http://schemas.openxmlformats.org/officeDocument/2006/relationships/tags" Target="../tags/tag3729.xml"/><Relationship Id="rId33" Type="http://schemas.openxmlformats.org/officeDocument/2006/relationships/tags" Target="../tags/tag3728.xml"/><Relationship Id="rId32" Type="http://schemas.openxmlformats.org/officeDocument/2006/relationships/tags" Target="../tags/tag3727.xml"/><Relationship Id="rId31" Type="http://schemas.openxmlformats.org/officeDocument/2006/relationships/tags" Target="../tags/tag3726.xml"/><Relationship Id="rId30" Type="http://schemas.openxmlformats.org/officeDocument/2006/relationships/tags" Target="../tags/tag3725.xml"/><Relationship Id="rId3" Type="http://schemas.openxmlformats.org/officeDocument/2006/relationships/tags" Target="../tags/tag3700.xml"/><Relationship Id="rId29" Type="http://schemas.openxmlformats.org/officeDocument/2006/relationships/tags" Target="../tags/tag3724.xml"/><Relationship Id="rId28" Type="http://schemas.openxmlformats.org/officeDocument/2006/relationships/tags" Target="../tags/tag3723.xml"/><Relationship Id="rId27" Type="http://schemas.openxmlformats.org/officeDocument/2006/relationships/tags" Target="../tags/tag3722.xml"/><Relationship Id="rId26" Type="http://schemas.openxmlformats.org/officeDocument/2006/relationships/tags" Target="../tags/tag3721.xml"/><Relationship Id="rId25" Type="http://schemas.openxmlformats.org/officeDocument/2006/relationships/tags" Target="../tags/tag3720.xml"/><Relationship Id="rId24" Type="http://schemas.openxmlformats.org/officeDocument/2006/relationships/tags" Target="../tags/tag3719.xml"/><Relationship Id="rId23" Type="http://schemas.openxmlformats.org/officeDocument/2006/relationships/tags" Target="../tags/tag3718.xml"/><Relationship Id="rId22" Type="http://schemas.openxmlformats.org/officeDocument/2006/relationships/tags" Target="../tags/tag3717.xml"/><Relationship Id="rId21" Type="http://schemas.openxmlformats.org/officeDocument/2006/relationships/tags" Target="../tags/tag3716.xml"/><Relationship Id="rId20" Type="http://schemas.openxmlformats.org/officeDocument/2006/relationships/tags" Target="../tags/tag3715.xml"/><Relationship Id="rId2" Type="http://schemas.openxmlformats.org/officeDocument/2006/relationships/tags" Target="../tags/tag3699.xml"/><Relationship Id="rId19" Type="http://schemas.openxmlformats.org/officeDocument/2006/relationships/tags" Target="../tags/tag3714.xml"/><Relationship Id="rId18" Type="http://schemas.openxmlformats.org/officeDocument/2006/relationships/tags" Target="../tags/tag3713.xml"/><Relationship Id="rId17" Type="http://schemas.openxmlformats.org/officeDocument/2006/relationships/tags" Target="../tags/tag3712.xml"/><Relationship Id="rId16" Type="http://schemas.openxmlformats.org/officeDocument/2006/relationships/tags" Target="../tags/tag3711.xml"/><Relationship Id="rId15" Type="http://schemas.openxmlformats.org/officeDocument/2006/relationships/tags" Target="../tags/tag3710.xml"/><Relationship Id="rId14" Type="http://schemas.openxmlformats.org/officeDocument/2006/relationships/tags" Target="../tags/tag3709.xml"/><Relationship Id="rId13" Type="http://schemas.openxmlformats.org/officeDocument/2006/relationships/tags" Target="../tags/tag3708.xml"/><Relationship Id="rId12" Type="http://schemas.openxmlformats.org/officeDocument/2006/relationships/tags" Target="../tags/tag3707.xml"/><Relationship Id="rId11" Type="http://schemas.openxmlformats.org/officeDocument/2006/relationships/tags" Target="../tags/tag3706.xml"/><Relationship Id="rId10" Type="http://schemas.openxmlformats.org/officeDocument/2006/relationships/tags" Target="../tags/tag3705.xml"/><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9" Type="http://schemas.openxmlformats.org/officeDocument/2006/relationships/tags" Target="../tags/tag3740.xml"/><Relationship Id="rId8" Type="http://schemas.openxmlformats.org/officeDocument/2006/relationships/tags" Target="../tags/tag3739.xml"/><Relationship Id="rId7" Type="http://schemas.openxmlformats.org/officeDocument/2006/relationships/tags" Target="../tags/tag3738.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3772.xml"/><Relationship Id="rId40" Type="http://schemas.openxmlformats.org/officeDocument/2006/relationships/tags" Target="../tags/tag3771.xml"/><Relationship Id="rId4" Type="http://schemas.openxmlformats.org/officeDocument/2006/relationships/tags" Target="../tags/tag3737.xml"/><Relationship Id="rId39" Type="http://schemas.openxmlformats.org/officeDocument/2006/relationships/tags" Target="../tags/tag3770.xml"/><Relationship Id="rId38" Type="http://schemas.openxmlformats.org/officeDocument/2006/relationships/tags" Target="../tags/tag3769.xml"/><Relationship Id="rId37" Type="http://schemas.openxmlformats.org/officeDocument/2006/relationships/tags" Target="../tags/tag3768.xml"/><Relationship Id="rId36" Type="http://schemas.openxmlformats.org/officeDocument/2006/relationships/tags" Target="../tags/tag3767.xml"/><Relationship Id="rId35" Type="http://schemas.openxmlformats.org/officeDocument/2006/relationships/tags" Target="../tags/tag3766.xml"/><Relationship Id="rId34" Type="http://schemas.openxmlformats.org/officeDocument/2006/relationships/tags" Target="../tags/tag3765.xml"/><Relationship Id="rId33" Type="http://schemas.openxmlformats.org/officeDocument/2006/relationships/tags" Target="../tags/tag3764.xml"/><Relationship Id="rId32" Type="http://schemas.openxmlformats.org/officeDocument/2006/relationships/tags" Target="../tags/tag3763.xml"/><Relationship Id="rId31" Type="http://schemas.openxmlformats.org/officeDocument/2006/relationships/tags" Target="../tags/tag3762.xml"/><Relationship Id="rId30" Type="http://schemas.openxmlformats.org/officeDocument/2006/relationships/tags" Target="../tags/tag3761.xml"/><Relationship Id="rId3" Type="http://schemas.openxmlformats.org/officeDocument/2006/relationships/tags" Target="../tags/tag3736.xml"/><Relationship Id="rId29" Type="http://schemas.openxmlformats.org/officeDocument/2006/relationships/tags" Target="../tags/tag3760.xml"/><Relationship Id="rId28" Type="http://schemas.openxmlformats.org/officeDocument/2006/relationships/tags" Target="../tags/tag3759.xml"/><Relationship Id="rId27" Type="http://schemas.openxmlformats.org/officeDocument/2006/relationships/tags" Target="../tags/tag3758.xml"/><Relationship Id="rId26" Type="http://schemas.openxmlformats.org/officeDocument/2006/relationships/tags" Target="../tags/tag3757.xml"/><Relationship Id="rId25" Type="http://schemas.openxmlformats.org/officeDocument/2006/relationships/tags" Target="../tags/tag3756.xml"/><Relationship Id="rId24" Type="http://schemas.openxmlformats.org/officeDocument/2006/relationships/tags" Target="../tags/tag3755.xml"/><Relationship Id="rId23" Type="http://schemas.openxmlformats.org/officeDocument/2006/relationships/tags" Target="../tags/tag3754.xml"/><Relationship Id="rId22" Type="http://schemas.openxmlformats.org/officeDocument/2006/relationships/tags" Target="../tags/tag3753.xml"/><Relationship Id="rId21" Type="http://schemas.openxmlformats.org/officeDocument/2006/relationships/tags" Target="../tags/tag3752.xml"/><Relationship Id="rId20" Type="http://schemas.openxmlformats.org/officeDocument/2006/relationships/tags" Target="../tags/tag3751.xml"/><Relationship Id="rId2" Type="http://schemas.openxmlformats.org/officeDocument/2006/relationships/tags" Target="../tags/tag3735.xml"/><Relationship Id="rId19" Type="http://schemas.openxmlformats.org/officeDocument/2006/relationships/tags" Target="../tags/tag3750.xml"/><Relationship Id="rId18" Type="http://schemas.openxmlformats.org/officeDocument/2006/relationships/tags" Target="../tags/tag3749.xml"/><Relationship Id="rId17" Type="http://schemas.openxmlformats.org/officeDocument/2006/relationships/tags" Target="../tags/tag3748.xml"/><Relationship Id="rId16" Type="http://schemas.openxmlformats.org/officeDocument/2006/relationships/tags" Target="../tags/tag3747.xml"/><Relationship Id="rId15" Type="http://schemas.openxmlformats.org/officeDocument/2006/relationships/tags" Target="../tags/tag3746.xml"/><Relationship Id="rId14" Type="http://schemas.openxmlformats.org/officeDocument/2006/relationships/tags" Target="../tags/tag3745.xml"/><Relationship Id="rId13" Type="http://schemas.openxmlformats.org/officeDocument/2006/relationships/tags" Target="../tags/tag3744.xml"/><Relationship Id="rId12" Type="http://schemas.openxmlformats.org/officeDocument/2006/relationships/tags" Target="../tags/tag3743.xml"/><Relationship Id="rId11" Type="http://schemas.openxmlformats.org/officeDocument/2006/relationships/tags" Target="../tags/tag3742.xml"/><Relationship Id="rId10" Type="http://schemas.openxmlformats.org/officeDocument/2006/relationships/tags" Target="../tags/tag3741.xml"/><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9" Type="http://schemas.openxmlformats.org/officeDocument/2006/relationships/tags" Target="../tags/tag3778.xml"/><Relationship Id="rId8" Type="http://schemas.openxmlformats.org/officeDocument/2006/relationships/tags" Target="../tags/tag3777.xml"/><Relationship Id="rId7" Type="http://schemas.openxmlformats.org/officeDocument/2006/relationships/tags" Target="../tags/tag3776.xml"/><Relationship Id="rId6" Type="http://schemas.openxmlformats.org/officeDocument/2006/relationships/tags" Target="../tags/tag3775.xml"/><Relationship Id="rId5" Type="http://schemas.openxmlformats.org/officeDocument/2006/relationships/image" Target="../media/image3.svg"/><Relationship Id="rId43" Type="http://schemas.openxmlformats.org/officeDocument/2006/relationships/tags" Target="../tags/tag3812.xml"/><Relationship Id="rId42" Type="http://schemas.openxmlformats.org/officeDocument/2006/relationships/tags" Target="../tags/tag3811.xml"/><Relationship Id="rId41" Type="http://schemas.openxmlformats.org/officeDocument/2006/relationships/tags" Target="../tags/tag3810.xml"/><Relationship Id="rId40" Type="http://schemas.openxmlformats.org/officeDocument/2006/relationships/tags" Target="../tags/tag3809.xml"/><Relationship Id="rId4" Type="http://schemas.openxmlformats.org/officeDocument/2006/relationships/image" Target="../media/image2.png"/><Relationship Id="rId39" Type="http://schemas.openxmlformats.org/officeDocument/2006/relationships/tags" Target="../tags/tag3808.xml"/><Relationship Id="rId38" Type="http://schemas.openxmlformats.org/officeDocument/2006/relationships/tags" Target="../tags/tag3807.xml"/><Relationship Id="rId37" Type="http://schemas.openxmlformats.org/officeDocument/2006/relationships/tags" Target="../tags/tag3806.xml"/><Relationship Id="rId36" Type="http://schemas.openxmlformats.org/officeDocument/2006/relationships/tags" Target="../tags/tag3805.xml"/><Relationship Id="rId35" Type="http://schemas.openxmlformats.org/officeDocument/2006/relationships/tags" Target="../tags/tag3804.xml"/><Relationship Id="rId34" Type="http://schemas.openxmlformats.org/officeDocument/2006/relationships/tags" Target="../tags/tag3803.xml"/><Relationship Id="rId33" Type="http://schemas.openxmlformats.org/officeDocument/2006/relationships/tags" Target="../tags/tag3802.xml"/><Relationship Id="rId32" Type="http://schemas.openxmlformats.org/officeDocument/2006/relationships/tags" Target="../tags/tag3801.xml"/><Relationship Id="rId31" Type="http://schemas.openxmlformats.org/officeDocument/2006/relationships/tags" Target="../tags/tag3800.xml"/><Relationship Id="rId30" Type="http://schemas.openxmlformats.org/officeDocument/2006/relationships/tags" Target="../tags/tag3799.xml"/><Relationship Id="rId3" Type="http://schemas.openxmlformats.org/officeDocument/2006/relationships/tags" Target="../tags/tag3774.xml"/><Relationship Id="rId29" Type="http://schemas.openxmlformats.org/officeDocument/2006/relationships/tags" Target="../tags/tag3798.xml"/><Relationship Id="rId28" Type="http://schemas.openxmlformats.org/officeDocument/2006/relationships/tags" Target="../tags/tag3797.xml"/><Relationship Id="rId27" Type="http://schemas.openxmlformats.org/officeDocument/2006/relationships/tags" Target="../tags/tag3796.xml"/><Relationship Id="rId26" Type="http://schemas.openxmlformats.org/officeDocument/2006/relationships/tags" Target="../tags/tag3795.xml"/><Relationship Id="rId25" Type="http://schemas.openxmlformats.org/officeDocument/2006/relationships/tags" Target="../tags/tag3794.xml"/><Relationship Id="rId24" Type="http://schemas.openxmlformats.org/officeDocument/2006/relationships/tags" Target="../tags/tag3793.xml"/><Relationship Id="rId23" Type="http://schemas.openxmlformats.org/officeDocument/2006/relationships/tags" Target="../tags/tag3792.xml"/><Relationship Id="rId22" Type="http://schemas.openxmlformats.org/officeDocument/2006/relationships/tags" Target="../tags/tag3791.xml"/><Relationship Id="rId21" Type="http://schemas.openxmlformats.org/officeDocument/2006/relationships/tags" Target="../tags/tag3790.xml"/><Relationship Id="rId20" Type="http://schemas.openxmlformats.org/officeDocument/2006/relationships/tags" Target="../tags/tag3789.xml"/><Relationship Id="rId2" Type="http://schemas.openxmlformats.org/officeDocument/2006/relationships/tags" Target="../tags/tag3773.xml"/><Relationship Id="rId19" Type="http://schemas.openxmlformats.org/officeDocument/2006/relationships/tags" Target="../tags/tag3788.xml"/><Relationship Id="rId18" Type="http://schemas.openxmlformats.org/officeDocument/2006/relationships/tags" Target="../tags/tag3787.xml"/><Relationship Id="rId17" Type="http://schemas.openxmlformats.org/officeDocument/2006/relationships/tags" Target="../tags/tag3786.xml"/><Relationship Id="rId16" Type="http://schemas.openxmlformats.org/officeDocument/2006/relationships/tags" Target="../tags/tag3785.xml"/><Relationship Id="rId15" Type="http://schemas.openxmlformats.org/officeDocument/2006/relationships/tags" Target="../tags/tag3784.xml"/><Relationship Id="rId14" Type="http://schemas.openxmlformats.org/officeDocument/2006/relationships/tags" Target="../tags/tag3783.xml"/><Relationship Id="rId13" Type="http://schemas.openxmlformats.org/officeDocument/2006/relationships/tags" Target="../tags/tag3782.xml"/><Relationship Id="rId12" Type="http://schemas.openxmlformats.org/officeDocument/2006/relationships/tags" Target="../tags/tag3781.xml"/><Relationship Id="rId11" Type="http://schemas.openxmlformats.org/officeDocument/2006/relationships/tags" Target="../tags/tag3780.xml"/><Relationship Id="rId10" Type="http://schemas.openxmlformats.org/officeDocument/2006/relationships/tags" Target="../tags/tag3779.xml"/><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9" Type="http://schemas.openxmlformats.org/officeDocument/2006/relationships/tags" Target="../tags/tag3818.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3869.xml"/><Relationship Id="rId6" Type="http://schemas.openxmlformats.org/officeDocument/2006/relationships/tags" Target="../tags/tag3817.xml"/><Relationship Id="rId59" Type="http://schemas.openxmlformats.org/officeDocument/2006/relationships/tags" Target="../tags/tag3868.xml"/><Relationship Id="rId58" Type="http://schemas.openxmlformats.org/officeDocument/2006/relationships/tags" Target="../tags/tag3867.xml"/><Relationship Id="rId57" Type="http://schemas.openxmlformats.org/officeDocument/2006/relationships/tags" Target="../tags/tag3866.xml"/><Relationship Id="rId56" Type="http://schemas.openxmlformats.org/officeDocument/2006/relationships/tags" Target="../tags/tag3865.xml"/><Relationship Id="rId55" Type="http://schemas.openxmlformats.org/officeDocument/2006/relationships/tags" Target="../tags/tag3864.xml"/><Relationship Id="rId54" Type="http://schemas.openxmlformats.org/officeDocument/2006/relationships/tags" Target="../tags/tag3863.xml"/><Relationship Id="rId53" Type="http://schemas.openxmlformats.org/officeDocument/2006/relationships/tags" Target="../tags/tag3862.xml"/><Relationship Id="rId52" Type="http://schemas.openxmlformats.org/officeDocument/2006/relationships/tags" Target="../tags/tag3861.xml"/><Relationship Id="rId51" Type="http://schemas.openxmlformats.org/officeDocument/2006/relationships/tags" Target="../tags/tag3860.xml"/><Relationship Id="rId50" Type="http://schemas.openxmlformats.org/officeDocument/2006/relationships/tags" Target="../tags/tag3859.xml"/><Relationship Id="rId5" Type="http://schemas.openxmlformats.org/officeDocument/2006/relationships/tags" Target="../tags/tag3816.xml"/><Relationship Id="rId49" Type="http://schemas.openxmlformats.org/officeDocument/2006/relationships/tags" Target="../tags/tag3858.xml"/><Relationship Id="rId48" Type="http://schemas.openxmlformats.org/officeDocument/2006/relationships/tags" Target="../tags/tag3857.xml"/><Relationship Id="rId47" Type="http://schemas.openxmlformats.org/officeDocument/2006/relationships/tags" Target="../tags/tag3856.xml"/><Relationship Id="rId46" Type="http://schemas.openxmlformats.org/officeDocument/2006/relationships/tags" Target="../tags/tag3855.xml"/><Relationship Id="rId45" Type="http://schemas.openxmlformats.org/officeDocument/2006/relationships/tags" Target="../tags/tag3854.xml"/><Relationship Id="rId44" Type="http://schemas.openxmlformats.org/officeDocument/2006/relationships/tags" Target="../tags/tag3853.xml"/><Relationship Id="rId43" Type="http://schemas.openxmlformats.org/officeDocument/2006/relationships/tags" Target="../tags/tag3852.xml"/><Relationship Id="rId42" Type="http://schemas.openxmlformats.org/officeDocument/2006/relationships/tags" Target="../tags/tag3851.xml"/><Relationship Id="rId41" Type="http://schemas.openxmlformats.org/officeDocument/2006/relationships/tags" Target="../tags/tag3850.xml"/><Relationship Id="rId40" Type="http://schemas.openxmlformats.org/officeDocument/2006/relationships/tags" Target="../tags/tag3849.xml"/><Relationship Id="rId4" Type="http://schemas.openxmlformats.org/officeDocument/2006/relationships/tags" Target="../tags/tag3815.xml"/><Relationship Id="rId39" Type="http://schemas.openxmlformats.org/officeDocument/2006/relationships/tags" Target="../tags/tag3848.xml"/><Relationship Id="rId38" Type="http://schemas.openxmlformats.org/officeDocument/2006/relationships/tags" Target="../tags/tag3847.xml"/><Relationship Id="rId37" Type="http://schemas.openxmlformats.org/officeDocument/2006/relationships/tags" Target="../tags/tag3846.xml"/><Relationship Id="rId36" Type="http://schemas.openxmlformats.org/officeDocument/2006/relationships/tags" Target="../tags/tag3845.xml"/><Relationship Id="rId35" Type="http://schemas.openxmlformats.org/officeDocument/2006/relationships/tags" Target="../tags/tag3844.xml"/><Relationship Id="rId34" Type="http://schemas.openxmlformats.org/officeDocument/2006/relationships/tags" Target="../tags/tag3843.xml"/><Relationship Id="rId33" Type="http://schemas.openxmlformats.org/officeDocument/2006/relationships/tags" Target="../tags/tag3842.xml"/><Relationship Id="rId32" Type="http://schemas.openxmlformats.org/officeDocument/2006/relationships/tags" Target="../tags/tag3841.xml"/><Relationship Id="rId31" Type="http://schemas.openxmlformats.org/officeDocument/2006/relationships/tags" Target="../tags/tag3840.xml"/><Relationship Id="rId30" Type="http://schemas.openxmlformats.org/officeDocument/2006/relationships/tags" Target="../tags/tag3839.xml"/><Relationship Id="rId3" Type="http://schemas.openxmlformats.org/officeDocument/2006/relationships/tags" Target="../tags/tag3814.xml"/><Relationship Id="rId29" Type="http://schemas.openxmlformats.org/officeDocument/2006/relationships/tags" Target="../tags/tag3838.xml"/><Relationship Id="rId28" Type="http://schemas.openxmlformats.org/officeDocument/2006/relationships/tags" Target="../tags/tag3837.xml"/><Relationship Id="rId27" Type="http://schemas.openxmlformats.org/officeDocument/2006/relationships/tags" Target="../tags/tag3836.xml"/><Relationship Id="rId26" Type="http://schemas.openxmlformats.org/officeDocument/2006/relationships/tags" Target="../tags/tag3835.xml"/><Relationship Id="rId25" Type="http://schemas.openxmlformats.org/officeDocument/2006/relationships/tags" Target="../tags/tag3834.xml"/><Relationship Id="rId24" Type="http://schemas.openxmlformats.org/officeDocument/2006/relationships/tags" Target="../tags/tag3833.xml"/><Relationship Id="rId23" Type="http://schemas.openxmlformats.org/officeDocument/2006/relationships/tags" Target="../tags/tag3832.xml"/><Relationship Id="rId22" Type="http://schemas.openxmlformats.org/officeDocument/2006/relationships/tags" Target="../tags/tag3831.xml"/><Relationship Id="rId21" Type="http://schemas.openxmlformats.org/officeDocument/2006/relationships/tags" Target="../tags/tag3830.xml"/><Relationship Id="rId20" Type="http://schemas.openxmlformats.org/officeDocument/2006/relationships/tags" Target="../tags/tag3829.xml"/><Relationship Id="rId2" Type="http://schemas.openxmlformats.org/officeDocument/2006/relationships/tags" Target="../tags/tag3813.xml"/><Relationship Id="rId19" Type="http://schemas.openxmlformats.org/officeDocument/2006/relationships/tags" Target="../tags/tag3828.xml"/><Relationship Id="rId18" Type="http://schemas.openxmlformats.org/officeDocument/2006/relationships/tags" Target="../tags/tag3827.xml"/><Relationship Id="rId17" Type="http://schemas.openxmlformats.org/officeDocument/2006/relationships/tags" Target="../tags/tag3826.xml"/><Relationship Id="rId16" Type="http://schemas.openxmlformats.org/officeDocument/2006/relationships/tags" Target="../tags/tag3825.xml"/><Relationship Id="rId15" Type="http://schemas.openxmlformats.org/officeDocument/2006/relationships/tags" Target="../tags/tag3824.xml"/><Relationship Id="rId14" Type="http://schemas.openxmlformats.org/officeDocument/2006/relationships/tags" Target="../tags/tag3823.xml"/><Relationship Id="rId13" Type="http://schemas.openxmlformats.org/officeDocument/2006/relationships/tags" Target="../tags/tag3822.xml"/><Relationship Id="rId12" Type="http://schemas.openxmlformats.org/officeDocument/2006/relationships/tags" Target="../tags/tag3821.xml"/><Relationship Id="rId11" Type="http://schemas.openxmlformats.org/officeDocument/2006/relationships/tags" Target="../tags/tag3820.xml"/><Relationship Id="rId10" Type="http://schemas.openxmlformats.org/officeDocument/2006/relationships/tags" Target="../tags/tag3819.xml"/><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9" Type="http://schemas.openxmlformats.org/officeDocument/2006/relationships/tags" Target="../tags/tag3877.xml"/><Relationship Id="rId8" Type="http://schemas.openxmlformats.org/officeDocument/2006/relationships/tags" Target="../tags/tag3876.xml"/><Relationship Id="rId7" Type="http://schemas.openxmlformats.org/officeDocument/2006/relationships/tags" Target="../tags/tag3875.xml"/><Relationship Id="rId6" Type="http://schemas.openxmlformats.org/officeDocument/2006/relationships/tags" Target="../tags/tag3874.xml"/><Relationship Id="rId5" Type="http://schemas.openxmlformats.org/officeDocument/2006/relationships/tags" Target="../tags/tag3873.xml"/><Relationship Id="rId4" Type="http://schemas.openxmlformats.org/officeDocument/2006/relationships/tags" Target="../tags/tag3872.xml"/><Relationship Id="rId3" Type="http://schemas.openxmlformats.org/officeDocument/2006/relationships/tags" Target="../tags/tag3871.xml"/><Relationship Id="rId28" Type="http://schemas.openxmlformats.org/officeDocument/2006/relationships/tags" Target="../tags/tag3896.xml"/><Relationship Id="rId27" Type="http://schemas.openxmlformats.org/officeDocument/2006/relationships/tags" Target="../tags/tag3895.xml"/><Relationship Id="rId26" Type="http://schemas.openxmlformats.org/officeDocument/2006/relationships/tags" Target="../tags/tag3894.xml"/><Relationship Id="rId25" Type="http://schemas.openxmlformats.org/officeDocument/2006/relationships/tags" Target="../tags/tag3893.xml"/><Relationship Id="rId24" Type="http://schemas.openxmlformats.org/officeDocument/2006/relationships/tags" Target="../tags/tag3892.xml"/><Relationship Id="rId23" Type="http://schemas.openxmlformats.org/officeDocument/2006/relationships/tags" Target="../tags/tag3891.xml"/><Relationship Id="rId22" Type="http://schemas.openxmlformats.org/officeDocument/2006/relationships/tags" Target="../tags/tag3890.xml"/><Relationship Id="rId21" Type="http://schemas.openxmlformats.org/officeDocument/2006/relationships/tags" Target="../tags/tag3889.xml"/><Relationship Id="rId20" Type="http://schemas.openxmlformats.org/officeDocument/2006/relationships/tags" Target="../tags/tag3888.xml"/><Relationship Id="rId2" Type="http://schemas.openxmlformats.org/officeDocument/2006/relationships/tags" Target="../tags/tag3870.xml"/><Relationship Id="rId19" Type="http://schemas.openxmlformats.org/officeDocument/2006/relationships/tags" Target="../tags/tag3887.xml"/><Relationship Id="rId18" Type="http://schemas.openxmlformats.org/officeDocument/2006/relationships/tags" Target="../tags/tag3886.xml"/><Relationship Id="rId17" Type="http://schemas.openxmlformats.org/officeDocument/2006/relationships/tags" Target="../tags/tag3885.xml"/><Relationship Id="rId16" Type="http://schemas.openxmlformats.org/officeDocument/2006/relationships/tags" Target="../tags/tag3884.xml"/><Relationship Id="rId15" Type="http://schemas.openxmlformats.org/officeDocument/2006/relationships/tags" Target="../tags/tag3883.xml"/><Relationship Id="rId14" Type="http://schemas.openxmlformats.org/officeDocument/2006/relationships/tags" Target="../tags/tag3882.xml"/><Relationship Id="rId13" Type="http://schemas.openxmlformats.org/officeDocument/2006/relationships/tags" Target="../tags/tag3881.xml"/><Relationship Id="rId12" Type="http://schemas.openxmlformats.org/officeDocument/2006/relationships/tags" Target="../tags/tag3880.xml"/><Relationship Id="rId11" Type="http://schemas.openxmlformats.org/officeDocument/2006/relationships/tags" Target="../tags/tag3879.xml"/><Relationship Id="rId10" Type="http://schemas.openxmlformats.org/officeDocument/2006/relationships/tags" Target="../tags/tag3878.xml"/><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9" Type="http://schemas.openxmlformats.org/officeDocument/2006/relationships/tags" Target="../tags/tag3904.xml"/><Relationship Id="rId8" Type="http://schemas.openxmlformats.org/officeDocument/2006/relationships/tags" Target="../tags/tag3903.xml"/><Relationship Id="rId7" Type="http://schemas.openxmlformats.org/officeDocument/2006/relationships/tags" Target="../tags/tag3902.xml"/><Relationship Id="rId6" Type="http://schemas.openxmlformats.org/officeDocument/2006/relationships/tags" Target="../tags/tag3901.xml"/><Relationship Id="rId57" Type="http://schemas.openxmlformats.org/officeDocument/2006/relationships/tags" Target="../tags/tag3952.xml"/><Relationship Id="rId56" Type="http://schemas.openxmlformats.org/officeDocument/2006/relationships/tags" Target="../tags/tag3951.xml"/><Relationship Id="rId55" Type="http://schemas.openxmlformats.org/officeDocument/2006/relationships/tags" Target="../tags/tag3950.xml"/><Relationship Id="rId54" Type="http://schemas.openxmlformats.org/officeDocument/2006/relationships/tags" Target="../tags/tag3949.xml"/><Relationship Id="rId53" Type="http://schemas.openxmlformats.org/officeDocument/2006/relationships/tags" Target="../tags/tag3948.xml"/><Relationship Id="rId52" Type="http://schemas.openxmlformats.org/officeDocument/2006/relationships/tags" Target="../tags/tag3947.xml"/><Relationship Id="rId51" Type="http://schemas.openxmlformats.org/officeDocument/2006/relationships/tags" Target="../tags/tag3946.xml"/><Relationship Id="rId50" Type="http://schemas.openxmlformats.org/officeDocument/2006/relationships/tags" Target="../tags/tag3945.xml"/><Relationship Id="rId5" Type="http://schemas.openxmlformats.org/officeDocument/2006/relationships/tags" Target="../tags/tag3900.xml"/><Relationship Id="rId49" Type="http://schemas.openxmlformats.org/officeDocument/2006/relationships/tags" Target="../tags/tag3944.xml"/><Relationship Id="rId48" Type="http://schemas.openxmlformats.org/officeDocument/2006/relationships/tags" Target="../tags/tag3943.xml"/><Relationship Id="rId47" Type="http://schemas.openxmlformats.org/officeDocument/2006/relationships/tags" Target="../tags/tag3942.xml"/><Relationship Id="rId46" Type="http://schemas.openxmlformats.org/officeDocument/2006/relationships/tags" Target="../tags/tag3941.xml"/><Relationship Id="rId45" Type="http://schemas.openxmlformats.org/officeDocument/2006/relationships/tags" Target="../tags/tag3940.xml"/><Relationship Id="rId44" Type="http://schemas.openxmlformats.org/officeDocument/2006/relationships/tags" Target="../tags/tag3939.xml"/><Relationship Id="rId43" Type="http://schemas.openxmlformats.org/officeDocument/2006/relationships/tags" Target="../tags/tag3938.xml"/><Relationship Id="rId42" Type="http://schemas.openxmlformats.org/officeDocument/2006/relationships/tags" Target="../tags/tag3937.xml"/><Relationship Id="rId41" Type="http://schemas.openxmlformats.org/officeDocument/2006/relationships/tags" Target="../tags/tag3936.xml"/><Relationship Id="rId40" Type="http://schemas.openxmlformats.org/officeDocument/2006/relationships/tags" Target="../tags/tag3935.xml"/><Relationship Id="rId4" Type="http://schemas.openxmlformats.org/officeDocument/2006/relationships/tags" Target="../tags/tag3899.xml"/><Relationship Id="rId39" Type="http://schemas.openxmlformats.org/officeDocument/2006/relationships/tags" Target="../tags/tag3934.xml"/><Relationship Id="rId38" Type="http://schemas.openxmlformats.org/officeDocument/2006/relationships/tags" Target="../tags/tag3933.xml"/><Relationship Id="rId37" Type="http://schemas.openxmlformats.org/officeDocument/2006/relationships/tags" Target="../tags/tag3932.xml"/><Relationship Id="rId36" Type="http://schemas.openxmlformats.org/officeDocument/2006/relationships/tags" Target="../tags/tag3931.xml"/><Relationship Id="rId35" Type="http://schemas.openxmlformats.org/officeDocument/2006/relationships/tags" Target="../tags/tag3930.xml"/><Relationship Id="rId34" Type="http://schemas.openxmlformats.org/officeDocument/2006/relationships/tags" Target="../tags/tag3929.xml"/><Relationship Id="rId33" Type="http://schemas.openxmlformats.org/officeDocument/2006/relationships/tags" Target="../tags/tag3928.xml"/><Relationship Id="rId32" Type="http://schemas.openxmlformats.org/officeDocument/2006/relationships/tags" Target="../tags/tag3927.xml"/><Relationship Id="rId31" Type="http://schemas.openxmlformats.org/officeDocument/2006/relationships/tags" Target="../tags/tag3926.xml"/><Relationship Id="rId30" Type="http://schemas.openxmlformats.org/officeDocument/2006/relationships/tags" Target="../tags/tag3925.xml"/><Relationship Id="rId3" Type="http://schemas.openxmlformats.org/officeDocument/2006/relationships/tags" Target="../tags/tag3898.xml"/><Relationship Id="rId29" Type="http://schemas.openxmlformats.org/officeDocument/2006/relationships/tags" Target="../tags/tag3924.xml"/><Relationship Id="rId28" Type="http://schemas.openxmlformats.org/officeDocument/2006/relationships/tags" Target="../tags/tag3923.xml"/><Relationship Id="rId27" Type="http://schemas.openxmlformats.org/officeDocument/2006/relationships/tags" Target="../tags/tag3922.xml"/><Relationship Id="rId26" Type="http://schemas.openxmlformats.org/officeDocument/2006/relationships/tags" Target="../tags/tag3921.xml"/><Relationship Id="rId25" Type="http://schemas.openxmlformats.org/officeDocument/2006/relationships/tags" Target="../tags/tag3920.xml"/><Relationship Id="rId24" Type="http://schemas.openxmlformats.org/officeDocument/2006/relationships/tags" Target="../tags/tag3919.xml"/><Relationship Id="rId23" Type="http://schemas.openxmlformats.org/officeDocument/2006/relationships/tags" Target="../tags/tag3918.xml"/><Relationship Id="rId22" Type="http://schemas.openxmlformats.org/officeDocument/2006/relationships/tags" Target="../tags/tag3917.xml"/><Relationship Id="rId21" Type="http://schemas.openxmlformats.org/officeDocument/2006/relationships/tags" Target="../tags/tag3916.xml"/><Relationship Id="rId20" Type="http://schemas.openxmlformats.org/officeDocument/2006/relationships/tags" Target="../tags/tag3915.xml"/><Relationship Id="rId2" Type="http://schemas.openxmlformats.org/officeDocument/2006/relationships/tags" Target="../tags/tag3897.xml"/><Relationship Id="rId19" Type="http://schemas.openxmlformats.org/officeDocument/2006/relationships/tags" Target="../tags/tag3914.xml"/><Relationship Id="rId18" Type="http://schemas.openxmlformats.org/officeDocument/2006/relationships/tags" Target="../tags/tag3913.xml"/><Relationship Id="rId17" Type="http://schemas.openxmlformats.org/officeDocument/2006/relationships/tags" Target="../tags/tag3912.xml"/><Relationship Id="rId16" Type="http://schemas.openxmlformats.org/officeDocument/2006/relationships/tags" Target="../tags/tag3911.xml"/><Relationship Id="rId15" Type="http://schemas.openxmlformats.org/officeDocument/2006/relationships/tags" Target="../tags/tag3910.xml"/><Relationship Id="rId14" Type="http://schemas.openxmlformats.org/officeDocument/2006/relationships/tags" Target="../tags/tag3909.xml"/><Relationship Id="rId13" Type="http://schemas.openxmlformats.org/officeDocument/2006/relationships/tags" Target="../tags/tag3908.xml"/><Relationship Id="rId12" Type="http://schemas.openxmlformats.org/officeDocument/2006/relationships/tags" Target="../tags/tag3907.xml"/><Relationship Id="rId11" Type="http://schemas.openxmlformats.org/officeDocument/2006/relationships/tags" Target="../tags/tag3906.xml"/><Relationship Id="rId10" Type="http://schemas.openxmlformats.org/officeDocument/2006/relationships/tags" Target="../tags/tag3905.xml"/><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9" Type="http://schemas.openxmlformats.org/officeDocument/2006/relationships/tags" Target="../tags/tag349.xml"/><Relationship Id="rId8" Type="http://schemas.openxmlformats.org/officeDocument/2006/relationships/tags" Target="../tags/tag348.xml"/><Relationship Id="rId7" Type="http://schemas.openxmlformats.org/officeDocument/2006/relationships/tags" Target="../tags/tag347.xml"/><Relationship Id="rId6" Type="http://schemas.openxmlformats.org/officeDocument/2006/relationships/tags" Target="../tags/tag346.xml"/><Relationship Id="rId58" Type="http://schemas.openxmlformats.org/officeDocument/2006/relationships/tags" Target="../tags/tag398.xml"/><Relationship Id="rId57" Type="http://schemas.openxmlformats.org/officeDocument/2006/relationships/tags" Target="../tags/tag397.xml"/><Relationship Id="rId56" Type="http://schemas.openxmlformats.org/officeDocument/2006/relationships/tags" Target="../tags/tag396.xml"/><Relationship Id="rId55" Type="http://schemas.openxmlformats.org/officeDocument/2006/relationships/tags" Target="../tags/tag395.xml"/><Relationship Id="rId54" Type="http://schemas.openxmlformats.org/officeDocument/2006/relationships/tags" Target="../tags/tag394.xml"/><Relationship Id="rId53" Type="http://schemas.openxmlformats.org/officeDocument/2006/relationships/tags" Target="../tags/tag393.xml"/><Relationship Id="rId52" Type="http://schemas.openxmlformats.org/officeDocument/2006/relationships/tags" Target="../tags/tag392.xml"/><Relationship Id="rId51" Type="http://schemas.openxmlformats.org/officeDocument/2006/relationships/tags" Target="../tags/tag391.xml"/><Relationship Id="rId50" Type="http://schemas.openxmlformats.org/officeDocument/2006/relationships/tags" Target="../tags/tag390.xml"/><Relationship Id="rId5" Type="http://schemas.openxmlformats.org/officeDocument/2006/relationships/tags" Target="../tags/tag345.xml"/><Relationship Id="rId49" Type="http://schemas.openxmlformats.org/officeDocument/2006/relationships/tags" Target="../tags/tag389.xml"/><Relationship Id="rId48" Type="http://schemas.openxmlformats.org/officeDocument/2006/relationships/tags" Target="../tags/tag388.xml"/><Relationship Id="rId47" Type="http://schemas.openxmlformats.org/officeDocument/2006/relationships/tags" Target="../tags/tag387.xml"/><Relationship Id="rId46" Type="http://schemas.openxmlformats.org/officeDocument/2006/relationships/tags" Target="../tags/tag386.xml"/><Relationship Id="rId45" Type="http://schemas.openxmlformats.org/officeDocument/2006/relationships/tags" Target="../tags/tag385.xml"/><Relationship Id="rId44" Type="http://schemas.openxmlformats.org/officeDocument/2006/relationships/tags" Target="../tags/tag384.xml"/><Relationship Id="rId43" Type="http://schemas.openxmlformats.org/officeDocument/2006/relationships/tags" Target="../tags/tag383.xml"/><Relationship Id="rId42" Type="http://schemas.openxmlformats.org/officeDocument/2006/relationships/tags" Target="../tags/tag382.xml"/><Relationship Id="rId41" Type="http://schemas.openxmlformats.org/officeDocument/2006/relationships/tags" Target="../tags/tag381.xml"/><Relationship Id="rId40" Type="http://schemas.openxmlformats.org/officeDocument/2006/relationships/tags" Target="../tags/tag380.xml"/><Relationship Id="rId4" Type="http://schemas.openxmlformats.org/officeDocument/2006/relationships/tags" Target="../tags/tag344.xml"/><Relationship Id="rId39" Type="http://schemas.openxmlformats.org/officeDocument/2006/relationships/tags" Target="../tags/tag379.xml"/><Relationship Id="rId38" Type="http://schemas.openxmlformats.org/officeDocument/2006/relationships/tags" Target="../tags/tag378.xml"/><Relationship Id="rId37" Type="http://schemas.openxmlformats.org/officeDocument/2006/relationships/tags" Target="../tags/tag377.xml"/><Relationship Id="rId36" Type="http://schemas.openxmlformats.org/officeDocument/2006/relationships/tags" Target="../tags/tag376.xml"/><Relationship Id="rId35" Type="http://schemas.openxmlformats.org/officeDocument/2006/relationships/tags" Target="../tags/tag375.xml"/><Relationship Id="rId34" Type="http://schemas.openxmlformats.org/officeDocument/2006/relationships/tags" Target="../tags/tag374.xml"/><Relationship Id="rId33" Type="http://schemas.openxmlformats.org/officeDocument/2006/relationships/tags" Target="../tags/tag373.xml"/><Relationship Id="rId32" Type="http://schemas.openxmlformats.org/officeDocument/2006/relationships/tags" Target="../tags/tag372.xml"/><Relationship Id="rId31" Type="http://schemas.openxmlformats.org/officeDocument/2006/relationships/tags" Target="../tags/tag371.xml"/><Relationship Id="rId30" Type="http://schemas.openxmlformats.org/officeDocument/2006/relationships/tags" Target="../tags/tag370.xml"/><Relationship Id="rId3" Type="http://schemas.openxmlformats.org/officeDocument/2006/relationships/tags" Target="../tags/tag343.xml"/><Relationship Id="rId29" Type="http://schemas.openxmlformats.org/officeDocument/2006/relationships/tags" Target="../tags/tag369.xml"/><Relationship Id="rId28" Type="http://schemas.openxmlformats.org/officeDocument/2006/relationships/tags" Target="../tags/tag368.xml"/><Relationship Id="rId27" Type="http://schemas.openxmlformats.org/officeDocument/2006/relationships/tags" Target="../tags/tag367.xml"/><Relationship Id="rId26" Type="http://schemas.openxmlformats.org/officeDocument/2006/relationships/tags" Target="../tags/tag366.xml"/><Relationship Id="rId25" Type="http://schemas.openxmlformats.org/officeDocument/2006/relationships/tags" Target="../tags/tag365.xml"/><Relationship Id="rId24" Type="http://schemas.openxmlformats.org/officeDocument/2006/relationships/tags" Target="../tags/tag364.xml"/><Relationship Id="rId23" Type="http://schemas.openxmlformats.org/officeDocument/2006/relationships/tags" Target="../tags/tag363.xml"/><Relationship Id="rId22" Type="http://schemas.openxmlformats.org/officeDocument/2006/relationships/tags" Target="../tags/tag362.xml"/><Relationship Id="rId21" Type="http://schemas.openxmlformats.org/officeDocument/2006/relationships/tags" Target="../tags/tag361.xml"/><Relationship Id="rId20" Type="http://schemas.openxmlformats.org/officeDocument/2006/relationships/tags" Target="../tags/tag360.xml"/><Relationship Id="rId2" Type="http://schemas.openxmlformats.org/officeDocument/2006/relationships/tags" Target="../tags/tag342.xml"/><Relationship Id="rId19" Type="http://schemas.openxmlformats.org/officeDocument/2006/relationships/tags" Target="../tags/tag359.xml"/><Relationship Id="rId18" Type="http://schemas.openxmlformats.org/officeDocument/2006/relationships/tags" Target="../tags/tag358.xml"/><Relationship Id="rId17" Type="http://schemas.openxmlformats.org/officeDocument/2006/relationships/tags" Target="../tags/tag357.xml"/><Relationship Id="rId16" Type="http://schemas.openxmlformats.org/officeDocument/2006/relationships/tags" Target="../tags/tag356.xml"/><Relationship Id="rId15" Type="http://schemas.openxmlformats.org/officeDocument/2006/relationships/tags" Target="../tags/tag355.xml"/><Relationship Id="rId14" Type="http://schemas.openxmlformats.org/officeDocument/2006/relationships/tags" Target="../tags/tag354.xml"/><Relationship Id="rId13" Type="http://schemas.openxmlformats.org/officeDocument/2006/relationships/tags" Target="../tags/tag353.xml"/><Relationship Id="rId12" Type="http://schemas.openxmlformats.org/officeDocument/2006/relationships/tags" Target="../tags/tag352.xml"/><Relationship Id="rId11" Type="http://schemas.openxmlformats.org/officeDocument/2006/relationships/tags" Target="../tags/tag351.xml"/><Relationship Id="rId10" Type="http://schemas.openxmlformats.org/officeDocument/2006/relationships/tags" Target="../tags/tag350.xml"/><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9" Type="http://schemas.openxmlformats.org/officeDocument/2006/relationships/tags" Target="../tags/tag3960.xml"/><Relationship Id="rId8" Type="http://schemas.openxmlformats.org/officeDocument/2006/relationships/tags" Target="../tags/tag3959.xml"/><Relationship Id="rId7" Type="http://schemas.openxmlformats.org/officeDocument/2006/relationships/tags" Target="../tags/tag3958.xml"/><Relationship Id="rId6" Type="http://schemas.openxmlformats.org/officeDocument/2006/relationships/tags" Target="../tags/tag3957.xml"/><Relationship Id="rId58" Type="http://schemas.openxmlformats.org/officeDocument/2006/relationships/tags" Target="../tags/tag4009.xml"/><Relationship Id="rId57" Type="http://schemas.openxmlformats.org/officeDocument/2006/relationships/tags" Target="../tags/tag4008.xml"/><Relationship Id="rId56" Type="http://schemas.openxmlformats.org/officeDocument/2006/relationships/tags" Target="../tags/tag4007.xml"/><Relationship Id="rId55" Type="http://schemas.openxmlformats.org/officeDocument/2006/relationships/tags" Target="../tags/tag4006.xml"/><Relationship Id="rId54" Type="http://schemas.openxmlformats.org/officeDocument/2006/relationships/tags" Target="../tags/tag4005.xml"/><Relationship Id="rId53" Type="http://schemas.openxmlformats.org/officeDocument/2006/relationships/tags" Target="../tags/tag4004.xml"/><Relationship Id="rId52" Type="http://schemas.openxmlformats.org/officeDocument/2006/relationships/tags" Target="../tags/tag4003.xml"/><Relationship Id="rId51" Type="http://schemas.openxmlformats.org/officeDocument/2006/relationships/tags" Target="../tags/tag4002.xml"/><Relationship Id="rId50" Type="http://schemas.openxmlformats.org/officeDocument/2006/relationships/tags" Target="../tags/tag4001.xml"/><Relationship Id="rId5" Type="http://schemas.openxmlformats.org/officeDocument/2006/relationships/tags" Target="../tags/tag3956.xml"/><Relationship Id="rId49" Type="http://schemas.openxmlformats.org/officeDocument/2006/relationships/tags" Target="../tags/tag4000.xml"/><Relationship Id="rId48" Type="http://schemas.openxmlformats.org/officeDocument/2006/relationships/tags" Target="../tags/tag3999.xml"/><Relationship Id="rId47" Type="http://schemas.openxmlformats.org/officeDocument/2006/relationships/tags" Target="../tags/tag3998.xml"/><Relationship Id="rId46" Type="http://schemas.openxmlformats.org/officeDocument/2006/relationships/tags" Target="../tags/tag3997.xml"/><Relationship Id="rId45" Type="http://schemas.openxmlformats.org/officeDocument/2006/relationships/tags" Target="../tags/tag3996.xml"/><Relationship Id="rId44" Type="http://schemas.openxmlformats.org/officeDocument/2006/relationships/tags" Target="../tags/tag3995.xml"/><Relationship Id="rId43" Type="http://schemas.openxmlformats.org/officeDocument/2006/relationships/tags" Target="../tags/tag3994.xml"/><Relationship Id="rId42" Type="http://schemas.openxmlformats.org/officeDocument/2006/relationships/tags" Target="../tags/tag3993.xml"/><Relationship Id="rId41" Type="http://schemas.openxmlformats.org/officeDocument/2006/relationships/tags" Target="../tags/tag3992.xml"/><Relationship Id="rId40" Type="http://schemas.openxmlformats.org/officeDocument/2006/relationships/tags" Target="../tags/tag3991.xml"/><Relationship Id="rId4" Type="http://schemas.openxmlformats.org/officeDocument/2006/relationships/tags" Target="../tags/tag3955.xml"/><Relationship Id="rId39" Type="http://schemas.openxmlformats.org/officeDocument/2006/relationships/tags" Target="../tags/tag3990.xml"/><Relationship Id="rId38" Type="http://schemas.openxmlformats.org/officeDocument/2006/relationships/tags" Target="../tags/tag3989.xml"/><Relationship Id="rId37" Type="http://schemas.openxmlformats.org/officeDocument/2006/relationships/tags" Target="../tags/tag3988.xml"/><Relationship Id="rId36" Type="http://schemas.openxmlformats.org/officeDocument/2006/relationships/tags" Target="../tags/tag3987.xml"/><Relationship Id="rId35" Type="http://schemas.openxmlformats.org/officeDocument/2006/relationships/tags" Target="../tags/tag3986.xml"/><Relationship Id="rId34" Type="http://schemas.openxmlformats.org/officeDocument/2006/relationships/tags" Target="../tags/tag3985.xml"/><Relationship Id="rId33" Type="http://schemas.openxmlformats.org/officeDocument/2006/relationships/tags" Target="../tags/tag3984.xml"/><Relationship Id="rId32" Type="http://schemas.openxmlformats.org/officeDocument/2006/relationships/tags" Target="../tags/tag3983.xml"/><Relationship Id="rId31" Type="http://schemas.openxmlformats.org/officeDocument/2006/relationships/tags" Target="../tags/tag3982.xml"/><Relationship Id="rId30" Type="http://schemas.openxmlformats.org/officeDocument/2006/relationships/tags" Target="../tags/tag3981.xml"/><Relationship Id="rId3" Type="http://schemas.openxmlformats.org/officeDocument/2006/relationships/tags" Target="../tags/tag3954.xml"/><Relationship Id="rId29" Type="http://schemas.openxmlformats.org/officeDocument/2006/relationships/tags" Target="../tags/tag3980.xml"/><Relationship Id="rId28" Type="http://schemas.openxmlformats.org/officeDocument/2006/relationships/tags" Target="../tags/tag3979.xml"/><Relationship Id="rId27" Type="http://schemas.openxmlformats.org/officeDocument/2006/relationships/tags" Target="../tags/tag3978.xml"/><Relationship Id="rId26" Type="http://schemas.openxmlformats.org/officeDocument/2006/relationships/tags" Target="../tags/tag3977.xml"/><Relationship Id="rId25" Type="http://schemas.openxmlformats.org/officeDocument/2006/relationships/tags" Target="../tags/tag3976.xml"/><Relationship Id="rId24" Type="http://schemas.openxmlformats.org/officeDocument/2006/relationships/tags" Target="../tags/tag3975.xml"/><Relationship Id="rId23" Type="http://schemas.openxmlformats.org/officeDocument/2006/relationships/tags" Target="../tags/tag3974.xml"/><Relationship Id="rId22" Type="http://schemas.openxmlformats.org/officeDocument/2006/relationships/tags" Target="../tags/tag3973.xml"/><Relationship Id="rId21" Type="http://schemas.openxmlformats.org/officeDocument/2006/relationships/tags" Target="../tags/tag3972.xml"/><Relationship Id="rId20" Type="http://schemas.openxmlformats.org/officeDocument/2006/relationships/tags" Target="../tags/tag3971.xml"/><Relationship Id="rId2" Type="http://schemas.openxmlformats.org/officeDocument/2006/relationships/tags" Target="../tags/tag3953.xml"/><Relationship Id="rId19" Type="http://schemas.openxmlformats.org/officeDocument/2006/relationships/tags" Target="../tags/tag3970.xml"/><Relationship Id="rId18" Type="http://schemas.openxmlformats.org/officeDocument/2006/relationships/tags" Target="../tags/tag3969.xml"/><Relationship Id="rId17" Type="http://schemas.openxmlformats.org/officeDocument/2006/relationships/tags" Target="../tags/tag3968.xml"/><Relationship Id="rId16" Type="http://schemas.openxmlformats.org/officeDocument/2006/relationships/tags" Target="../tags/tag3967.xml"/><Relationship Id="rId15" Type="http://schemas.openxmlformats.org/officeDocument/2006/relationships/tags" Target="../tags/tag3966.xml"/><Relationship Id="rId14" Type="http://schemas.openxmlformats.org/officeDocument/2006/relationships/tags" Target="../tags/tag3965.xml"/><Relationship Id="rId13" Type="http://schemas.openxmlformats.org/officeDocument/2006/relationships/tags" Target="../tags/tag3964.xml"/><Relationship Id="rId12" Type="http://schemas.openxmlformats.org/officeDocument/2006/relationships/tags" Target="../tags/tag3963.xml"/><Relationship Id="rId11" Type="http://schemas.openxmlformats.org/officeDocument/2006/relationships/tags" Target="../tags/tag3962.xml"/><Relationship Id="rId10" Type="http://schemas.openxmlformats.org/officeDocument/2006/relationships/tags" Target="../tags/tag3961.xml"/><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9" Type="http://schemas.openxmlformats.org/officeDocument/2006/relationships/tags" Target="../tags/tag4017.xml"/><Relationship Id="rId8" Type="http://schemas.openxmlformats.org/officeDocument/2006/relationships/tags" Target="../tags/tag4016.xml"/><Relationship Id="rId7" Type="http://schemas.openxmlformats.org/officeDocument/2006/relationships/tags" Target="../tags/tag4015.xml"/><Relationship Id="rId6" Type="http://schemas.openxmlformats.org/officeDocument/2006/relationships/tags" Target="../tags/tag4014.xml"/><Relationship Id="rId58" Type="http://schemas.openxmlformats.org/officeDocument/2006/relationships/tags" Target="../tags/tag4066.xml"/><Relationship Id="rId57" Type="http://schemas.openxmlformats.org/officeDocument/2006/relationships/tags" Target="../tags/tag4065.xml"/><Relationship Id="rId56" Type="http://schemas.openxmlformats.org/officeDocument/2006/relationships/tags" Target="../tags/tag4064.xml"/><Relationship Id="rId55" Type="http://schemas.openxmlformats.org/officeDocument/2006/relationships/tags" Target="../tags/tag4063.xml"/><Relationship Id="rId54" Type="http://schemas.openxmlformats.org/officeDocument/2006/relationships/tags" Target="../tags/tag4062.xml"/><Relationship Id="rId53" Type="http://schemas.openxmlformats.org/officeDocument/2006/relationships/tags" Target="../tags/tag4061.xml"/><Relationship Id="rId52" Type="http://schemas.openxmlformats.org/officeDocument/2006/relationships/tags" Target="../tags/tag4060.xml"/><Relationship Id="rId51" Type="http://schemas.openxmlformats.org/officeDocument/2006/relationships/tags" Target="../tags/tag4059.xml"/><Relationship Id="rId50" Type="http://schemas.openxmlformats.org/officeDocument/2006/relationships/tags" Target="../tags/tag4058.xml"/><Relationship Id="rId5" Type="http://schemas.openxmlformats.org/officeDocument/2006/relationships/tags" Target="../tags/tag4013.xml"/><Relationship Id="rId49" Type="http://schemas.openxmlformats.org/officeDocument/2006/relationships/tags" Target="../tags/tag4057.xml"/><Relationship Id="rId48" Type="http://schemas.openxmlformats.org/officeDocument/2006/relationships/tags" Target="../tags/tag4056.xml"/><Relationship Id="rId47" Type="http://schemas.openxmlformats.org/officeDocument/2006/relationships/tags" Target="../tags/tag4055.xml"/><Relationship Id="rId46" Type="http://schemas.openxmlformats.org/officeDocument/2006/relationships/tags" Target="../tags/tag4054.xml"/><Relationship Id="rId45" Type="http://schemas.openxmlformats.org/officeDocument/2006/relationships/tags" Target="../tags/tag4053.xml"/><Relationship Id="rId44" Type="http://schemas.openxmlformats.org/officeDocument/2006/relationships/tags" Target="../tags/tag4052.xml"/><Relationship Id="rId43" Type="http://schemas.openxmlformats.org/officeDocument/2006/relationships/tags" Target="../tags/tag4051.xml"/><Relationship Id="rId42" Type="http://schemas.openxmlformats.org/officeDocument/2006/relationships/tags" Target="../tags/tag4050.xml"/><Relationship Id="rId41" Type="http://schemas.openxmlformats.org/officeDocument/2006/relationships/tags" Target="../tags/tag4049.xml"/><Relationship Id="rId40" Type="http://schemas.openxmlformats.org/officeDocument/2006/relationships/tags" Target="../tags/tag4048.xml"/><Relationship Id="rId4" Type="http://schemas.openxmlformats.org/officeDocument/2006/relationships/tags" Target="../tags/tag4012.xml"/><Relationship Id="rId39" Type="http://schemas.openxmlformats.org/officeDocument/2006/relationships/tags" Target="../tags/tag4047.xml"/><Relationship Id="rId38" Type="http://schemas.openxmlformats.org/officeDocument/2006/relationships/tags" Target="../tags/tag4046.xml"/><Relationship Id="rId37" Type="http://schemas.openxmlformats.org/officeDocument/2006/relationships/tags" Target="../tags/tag4045.xml"/><Relationship Id="rId36" Type="http://schemas.openxmlformats.org/officeDocument/2006/relationships/tags" Target="../tags/tag4044.xml"/><Relationship Id="rId35" Type="http://schemas.openxmlformats.org/officeDocument/2006/relationships/tags" Target="../tags/tag4043.xml"/><Relationship Id="rId34" Type="http://schemas.openxmlformats.org/officeDocument/2006/relationships/tags" Target="../tags/tag4042.xml"/><Relationship Id="rId33" Type="http://schemas.openxmlformats.org/officeDocument/2006/relationships/tags" Target="../tags/tag4041.xml"/><Relationship Id="rId32" Type="http://schemas.openxmlformats.org/officeDocument/2006/relationships/tags" Target="../tags/tag4040.xml"/><Relationship Id="rId31" Type="http://schemas.openxmlformats.org/officeDocument/2006/relationships/tags" Target="../tags/tag4039.xml"/><Relationship Id="rId30" Type="http://schemas.openxmlformats.org/officeDocument/2006/relationships/tags" Target="../tags/tag4038.xml"/><Relationship Id="rId3" Type="http://schemas.openxmlformats.org/officeDocument/2006/relationships/tags" Target="../tags/tag4011.xml"/><Relationship Id="rId29" Type="http://schemas.openxmlformats.org/officeDocument/2006/relationships/tags" Target="../tags/tag4037.xml"/><Relationship Id="rId28" Type="http://schemas.openxmlformats.org/officeDocument/2006/relationships/tags" Target="../tags/tag4036.xml"/><Relationship Id="rId27" Type="http://schemas.openxmlformats.org/officeDocument/2006/relationships/tags" Target="../tags/tag4035.xml"/><Relationship Id="rId26" Type="http://schemas.openxmlformats.org/officeDocument/2006/relationships/tags" Target="../tags/tag4034.xml"/><Relationship Id="rId25" Type="http://schemas.openxmlformats.org/officeDocument/2006/relationships/tags" Target="../tags/tag4033.xml"/><Relationship Id="rId24" Type="http://schemas.openxmlformats.org/officeDocument/2006/relationships/tags" Target="../tags/tag4032.xml"/><Relationship Id="rId23" Type="http://schemas.openxmlformats.org/officeDocument/2006/relationships/tags" Target="../tags/tag4031.xml"/><Relationship Id="rId22" Type="http://schemas.openxmlformats.org/officeDocument/2006/relationships/tags" Target="../tags/tag4030.xml"/><Relationship Id="rId21" Type="http://schemas.openxmlformats.org/officeDocument/2006/relationships/tags" Target="../tags/tag4029.xml"/><Relationship Id="rId20" Type="http://schemas.openxmlformats.org/officeDocument/2006/relationships/tags" Target="../tags/tag4028.xml"/><Relationship Id="rId2" Type="http://schemas.openxmlformats.org/officeDocument/2006/relationships/tags" Target="../tags/tag4010.xml"/><Relationship Id="rId19" Type="http://schemas.openxmlformats.org/officeDocument/2006/relationships/tags" Target="../tags/tag4027.xml"/><Relationship Id="rId18" Type="http://schemas.openxmlformats.org/officeDocument/2006/relationships/tags" Target="../tags/tag4026.xml"/><Relationship Id="rId17" Type="http://schemas.openxmlformats.org/officeDocument/2006/relationships/tags" Target="../tags/tag4025.xml"/><Relationship Id="rId16" Type="http://schemas.openxmlformats.org/officeDocument/2006/relationships/tags" Target="../tags/tag4024.xml"/><Relationship Id="rId15" Type="http://schemas.openxmlformats.org/officeDocument/2006/relationships/tags" Target="../tags/tag4023.xml"/><Relationship Id="rId14" Type="http://schemas.openxmlformats.org/officeDocument/2006/relationships/tags" Target="../tags/tag4022.xml"/><Relationship Id="rId13" Type="http://schemas.openxmlformats.org/officeDocument/2006/relationships/tags" Target="../tags/tag4021.xml"/><Relationship Id="rId12" Type="http://schemas.openxmlformats.org/officeDocument/2006/relationships/tags" Target="../tags/tag4020.xml"/><Relationship Id="rId11" Type="http://schemas.openxmlformats.org/officeDocument/2006/relationships/tags" Target="../tags/tag4019.xml"/><Relationship Id="rId10" Type="http://schemas.openxmlformats.org/officeDocument/2006/relationships/tags" Target="../tags/tag4018.xml"/><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9" Type="http://schemas.openxmlformats.org/officeDocument/2006/relationships/tags" Target="../tags/tag4074.xml"/><Relationship Id="rId8" Type="http://schemas.openxmlformats.org/officeDocument/2006/relationships/tags" Target="../tags/tag4073.xml"/><Relationship Id="rId7" Type="http://schemas.openxmlformats.org/officeDocument/2006/relationships/tags" Target="../tags/tag4072.xml"/><Relationship Id="rId6" Type="http://schemas.openxmlformats.org/officeDocument/2006/relationships/tags" Target="../tags/tag4071.xml"/><Relationship Id="rId58" Type="http://schemas.openxmlformats.org/officeDocument/2006/relationships/tags" Target="../tags/tag4123.xml"/><Relationship Id="rId57" Type="http://schemas.openxmlformats.org/officeDocument/2006/relationships/tags" Target="../tags/tag4122.xml"/><Relationship Id="rId56" Type="http://schemas.openxmlformats.org/officeDocument/2006/relationships/tags" Target="../tags/tag4121.xml"/><Relationship Id="rId55" Type="http://schemas.openxmlformats.org/officeDocument/2006/relationships/tags" Target="../tags/tag4120.xml"/><Relationship Id="rId54" Type="http://schemas.openxmlformats.org/officeDocument/2006/relationships/tags" Target="../tags/tag4119.xml"/><Relationship Id="rId53" Type="http://schemas.openxmlformats.org/officeDocument/2006/relationships/tags" Target="../tags/tag4118.xml"/><Relationship Id="rId52" Type="http://schemas.openxmlformats.org/officeDocument/2006/relationships/tags" Target="../tags/tag4117.xml"/><Relationship Id="rId51" Type="http://schemas.openxmlformats.org/officeDocument/2006/relationships/tags" Target="../tags/tag4116.xml"/><Relationship Id="rId50" Type="http://schemas.openxmlformats.org/officeDocument/2006/relationships/tags" Target="../tags/tag4115.xml"/><Relationship Id="rId5" Type="http://schemas.openxmlformats.org/officeDocument/2006/relationships/tags" Target="../tags/tag4070.xml"/><Relationship Id="rId49" Type="http://schemas.openxmlformats.org/officeDocument/2006/relationships/tags" Target="../tags/tag4114.xml"/><Relationship Id="rId48" Type="http://schemas.openxmlformats.org/officeDocument/2006/relationships/tags" Target="../tags/tag4113.xml"/><Relationship Id="rId47" Type="http://schemas.openxmlformats.org/officeDocument/2006/relationships/tags" Target="../tags/tag4112.xml"/><Relationship Id="rId46" Type="http://schemas.openxmlformats.org/officeDocument/2006/relationships/tags" Target="../tags/tag4111.xml"/><Relationship Id="rId45" Type="http://schemas.openxmlformats.org/officeDocument/2006/relationships/tags" Target="../tags/tag4110.xml"/><Relationship Id="rId44" Type="http://schemas.openxmlformats.org/officeDocument/2006/relationships/tags" Target="../tags/tag4109.xml"/><Relationship Id="rId43" Type="http://schemas.openxmlformats.org/officeDocument/2006/relationships/tags" Target="../tags/tag4108.xml"/><Relationship Id="rId42" Type="http://schemas.openxmlformats.org/officeDocument/2006/relationships/tags" Target="../tags/tag4107.xml"/><Relationship Id="rId41" Type="http://schemas.openxmlformats.org/officeDocument/2006/relationships/tags" Target="../tags/tag4106.xml"/><Relationship Id="rId40" Type="http://schemas.openxmlformats.org/officeDocument/2006/relationships/tags" Target="../tags/tag4105.xml"/><Relationship Id="rId4" Type="http://schemas.openxmlformats.org/officeDocument/2006/relationships/tags" Target="../tags/tag4069.xml"/><Relationship Id="rId39" Type="http://schemas.openxmlformats.org/officeDocument/2006/relationships/tags" Target="../tags/tag4104.xml"/><Relationship Id="rId38" Type="http://schemas.openxmlformats.org/officeDocument/2006/relationships/tags" Target="../tags/tag4103.xml"/><Relationship Id="rId37" Type="http://schemas.openxmlformats.org/officeDocument/2006/relationships/tags" Target="../tags/tag4102.xml"/><Relationship Id="rId36" Type="http://schemas.openxmlformats.org/officeDocument/2006/relationships/tags" Target="../tags/tag4101.xml"/><Relationship Id="rId35" Type="http://schemas.openxmlformats.org/officeDocument/2006/relationships/tags" Target="../tags/tag4100.xml"/><Relationship Id="rId34" Type="http://schemas.openxmlformats.org/officeDocument/2006/relationships/tags" Target="../tags/tag4099.xml"/><Relationship Id="rId33" Type="http://schemas.openxmlformats.org/officeDocument/2006/relationships/tags" Target="../tags/tag4098.xml"/><Relationship Id="rId32" Type="http://schemas.openxmlformats.org/officeDocument/2006/relationships/tags" Target="../tags/tag4097.xml"/><Relationship Id="rId31" Type="http://schemas.openxmlformats.org/officeDocument/2006/relationships/tags" Target="../tags/tag4096.xml"/><Relationship Id="rId30" Type="http://schemas.openxmlformats.org/officeDocument/2006/relationships/tags" Target="../tags/tag4095.xml"/><Relationship Id="rId3" Type="http://schemas.openxmlformats.org/officeDocument/2006/relationships/tags" Target="../tags/tag4068.xml"/><Relationship Id="rId29" Type="http://schemas.openxmlformats.org/officeDocument/2006/relationships/tags" Target="../tags/tag4094.xml"/><Relationship Id="rId28" Type="http://schemas.openxmlformats.org/officeDocument/2006/relationships/tags" Target="../tags/tag4093.xml"/><Relationship Id="rId27" Type="http://schemas.openxmlformats.org/officeDocument/2006/relationships/tags" Target="../tags/tag4092.xml"/><Relationship Id="rId26" Type="http://schemas.openxmlformats.org/officeDocument/2006/relationships/tags" Target="../tags/tag4091.xml"/><Relationship Id="rId25" Type="http://schemas.openxmlformats.org/officeDocument/2006/relationships/tags" Target="../tags/tag4090.xml"/><Relationship Id="rId24" Type="http://schemas.openxmlformats.org/officeDocument/2006/relationships/tags" Target="../tags/tag4089.xml"/><Relationship Id="rId23" Type="http://schemas.openxmlformats.org/officeDocument/2006/relationships/tags" Target="../tags/tag4088.xml"/><Relationship Id="rId22" Type="http://schemas.openxmlformats.org/officeDocument/2006/relationships/tags" Target="../tags/tag4087.xml"/><Relationship Id="rId21" Type="http://schemas.openxmlformats.org/officeDocument/2006/relationships/tags" Target="../tags/tag4086.xml"/><Relationship Id="rId20" Type="http://schemas.openxmlformats.org/officeDocument/2006/relationships/tags" Target="../tags/tag4085.xml"/><Relationship Id="rId2" Type="http://schemas.openxmlformats.org/officeDocument/2006/relationships/tags" Target="../tags/tag4067.xml"/><Relationship Id="rId19" Type="http://schemas.openxmlformats.org/officeDocument/2006/relationships/tags" Target="../tags/tag4084.xml"/><Relationship Id="rId18" Type="http://schemas.openxmlformats.org/officeDocument/2006/relationships/tags" Target="../tags/tag4083.xml"/><Relationship Id="rId17" Type="http://schemas.openxmlformats.org/officeDocument/2006/relationships/tags" Target="../tags/tag4082.xml"/><Relationship Id="rId16" Type="http://schemas.openxmlformats.org/officeDocument/2006/relationships/tags" Target="../tags/tag4081.xml"/><Relationship Id="rId15" Type="http://schemas.openxmlformats.org/officeDocument/2006/relationships/tags" Target="../tags/tag4080.xml"/><Relationship Id="rId14" Type="http://schemas.openxmlformats.org/officeDocument/2006/relationships/tags" Target="../tags/tag4079.xml"/><Relationship Id="rId13" Type="http://schemas.openxmlformats.org/officeDocument/2006/relationships/tags" Target="../tags/tag4078.xml"/><Relationship Id="rId12" Type="http://schemas.openxmlformats.org/officeDocument/2006/relationships/tags" Target="../tags/tag4077.xml"/><Relationship Id="rId11" Type="http://schemas.openxmlformats.org/officeDocument/2006/relationships/tags" Target="../tags/tag4076.xml"/><Relationship Id="rId10" Type="http://schemas.openxmlformats.org/officeDocument/2006/relationships/tags" Target="../tags/tag4075.xml"/><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9" Type="http://schemas.openxmlformats.org/officeDocument/2006/relationships/tags" Target="../tags/tag4131.xml"/><Relationship Id="rId8" Type="http://schemas.openxmlformats.org/officeDocument/2006/relationships/tags" Target="../tags/tag4130.xml"/><Relationship Id="rId7" Type="http://schemas.openxmlformats.org/officeDocument/2006/relationships/tags" Target="../tags/tag4129.xml"/><Relationship Id="rId6" Type="http://schemas.openxmlformats.org/officeDocument/2006/relationships/tags" Target="../tags/tag4128.xml"/><Relationship Id="rId53" Type="http://schemas.openxmlformats.org/officeDocument/2006/relationships/tags" Target="../tags/tag4175.xml"/><Relationship Id="rId52" Type="http://schemas.openxmlformats.org/officeDocument/2006/relationships/tags" Target="../tags/tag4174.xml"/><Relationship Id="rId51" Type="http://schemas.openxmlformats.org/officeDocument/2006/relationships/tags" Target="../tags/tag4173.xml"/><Relationship Id="rId50" Type="http://schemas.openxmlformats.org/officeDocument/2006/relationships/tags" Target="../tags/tag4172.xml"/><Relationship Id="rId5" Type="http://schemas.openxmlformats.org/officeDocument/2006/relationships/tags" Target="../tags/tag4127.xml"/><Relationship Id="rId49" Type="http://schemas.openxmlformats.org/officeDocument/2006/relationships/tags" Target="../tags/tag4171.xml"/><Relationship Id="rId48" Type="http://schemas.openxmlformats.org/officeDocument/2006/relationships/tags" Target="../tags/tag4170.xml"/><Relationship Id="rId47" Type="http://schemas.openxmlformats.org/officeDocument/2006/relationships/tags" Target="../tags/tag4169.xml"/><Relationship Id="rId46" Type="http://schemas.openxmlformats.org/officeDocument/2006/relationships/tags" Target="../tags/tag4168.xml"/><Relationship Id="rId45" Type="http://schemas.openxmlformats.org/officeDocument/2006/relationships/tags" Target="../tags/tag4167.xml"/><Relationship Id="rId44" Type="http://schemas.openxmlformats.org/officeDocument/2006/relationships/tags" Target="../tags/tag4166.xml"/><Relationship Id="rId43" Type="http://schemas.openxmlformats.org/officeDocument/2006/relationships/tags" Target="../tags/tag4165.xml"/><Relationship Id="rId42" Type="http://schemas.openxmlformats.org/officeDocument/2006/relationships/tags" Target="../tags/tag4164.xml"/><Relationship Id="rId41" Type="http://schemas.openxmlformats.org/officeDocument/2006/relationships/tags" Target="../tags/tag4163.xml"/><Relationship Id="rId40" Type="http://schemas.openxmlformats.org/officeDocument/2006/relationships/tags" Target="../tags/tag4162.xml"/><Relationship Id="rId4" Type="http://schemas.openxmlformats.org/officeDocument/2006/relationships/tags" Target="../tags/tag4126.xml"/><Relationship Id="rId39" Type="http://schemas.openxmlformats.org/officeDocument/2006/relationships/tags" Target="../tags/tag4161.xml"/><Relationship Id="rId38" Type="http://schemas.openxmlformats.org/officeDocument/2006/relationships/tags" Target="../tags/tag4160.xml"/><Relationship Id="rId37" Type="http://schemas.openxmlformats.org/officeDocument/2006/relationships/tags" Target="../tags/tag4159.xml"/><Relationship Id="rId36" Type="http://schemas.openxmlformats.org/officeDocument/2006/relationships/tags" Target="../tags/tag4158.xml"/><Relationship Id="rId35" Type="http://schemas.openxmlformats.org/officeDocument/2006/relationships/tags" Target="../tags/tag4157.xml"/><Relationship Id="rId34" Type="http://schemas.openxmlformats.org/officeDocument/2006/relationships/tags" Target="../tags/tag4156.xml"/><Relationship Id="rId33" Type="http://schemas.openxmlformats.org/officeDocument/2006/relationships/tags" Target="../tags/tag4155.xml"/><Relationship Id="rId32" Type="http://schemas.openxmlformats.org/officeDocument/2006/relationships/tags" Target="../tags/tag4154.xml"/><Relationship Id="rId31" Type="http://schemas.openxmlformats.org/officeDocument/2006/relationships/tags" Target="../tags/tag4153.xml"/><Relationship Id="rId30" Type="http://schemas.openxmlformats.org/officeDocument/2006/relationships/tags" Target="../tags/tag4152.xml"/><Relationship Id="rId3" Type="http://schemas.openxmlformats.org/officeDocument/2006/relationships/tags" Target="../tags/tag4125.xml"/><Relationship Id="rId29" Type="http://schemas.openxmlformats.org/officeDocument/2006/relationships/tags" Target="../tags/tag4151.xml"/><Relationship Id="rId28" Type="http://schemas.openxmlformats.org/officeDocument/2006/relationships/tags" Target="../tags/tag4150.xml"/><Relationship Id="rId27" Type="http://schemas.openxmlformats.org/officeDocument/2006/relationships/tags" Target="../tags/tag4149.xml"/><Relationship Id="rId26" Type="http://schemas.openxmlformats.org/officeDocument/2006/relationships/tags" Target="../tags/tag4148.xml"/><Relationship Id="rId25" Type="http://schemas.openxmlformats.org/officeDocument/2006/relationships/tags" Target="../tags/tag4147.xml"/><Relationship Id="rId24" Type="http://schemas.openxmlformats.org/officeDocument/2006/relationships/tags" Target="../tags/tag4146.xml"/><Relationship Id="rId23" Type="http://schemas.openxmlformats.org/officeDocument/2006/relationships/tags" Target="../tags/tag4145.xml"/><Relationship Id="rId22" Type="http://schemas.openxmlformats.org/officeDocument/2006/relationships/tags" Target="../tags/tag4144.xml"/><Relationship Id="rId21" Type="http://schemas.openxmlformats.org/officeDocument/2006/relationships/tags" Target="../tags/tag4143.xml"/><Relationship Id="rId20" Type="http://schemas.openxmlformats.org/officeDocument/2006/relationships/tags" Target="../tags/tag4142.xml"/><Relationship Id="rId2" Type="http://schemas.openxmlformats.org/officeDocument/2006/relationships/tags" Target="../tags/tag4124.xml"/><Relationship Id="rId19" Type="http://schemas.openxmlformats.org/officeDocument/2006/relationships/tags" Target="../tags/tag4141.xml"/><Relationship Id="rId18" Type="http://schemas.openxmlformats.org/officeDocument/2006/relationships/tags" Target="../tags/tag4140.xml"/><Relationship Id="rId17" Type="http://schemas.openxmlformats.org/officeDocument/2006/relationships/tags" Target="../tags/tag4139.xml"/><Relationship Id="rId16" Type="http://schemas.openxmlformats.org/officeDocument/2006/relationships/tags" Target="../tags/tag4138.xml"/><Relationship Id="rId15" Type="http://schemas.openxmlformats.org/officeDocument/2006/relationships/tags" Target="../tags/tag4137.xml"/><Relationship Id="rId14" Type="http://schemas.openxmlformats.org/officeDocument/2006/relationships/tags" Target="../tags/tag4136.xml"/><Relationship Id="rId13" Type="http://schemas.openxmlformats.org/officeDocument/2006/relationships/tags" Target="../tags/tag4135.xml"/><Relationship Id="rId12" Type="http://schemas.openxmlformats.org/officeDocument/2006/relationships/tags" Target="../tags/tag4134.xml"/><Relationship Id="rId11" Type="http://schemas.openxmlformats.org/officeDocument/2006/relationships/tags" Target="../tags/tag4133.xml"/><Relationship Id="rId10" Type="http://schemas.openxmlformats.org/officeDocument/2006/relationships/tags" Target="../tags/tag4132.xml"/><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9" Type="http://schemas.openxmlformats.org/officeDocument/2006/relationships/tags" Target="../tags/tag4183.xml"/><Relationship Id="rId8" Type="http://schemas.openxmlformats.org/officeDocument/2006/relationships/tags" Target="../tags/tag4182.xml"/><Relationship Id="rId7" Type="http://schemas.openxmlformats.org/officeDocument/2006/relationships/tags" Target="../tags/tag4181.xml"/><Relationship Id="rId6" Type="http://schemas.openxmlformats.org/officeDocument/2006/relationships/tags" Target="../tags/tag4180.xml"/><Relationship Id="rId59" Type="http://schemas.openxmlformats.org/officeDocument/2006/relationships/tags" Target="../tags/tag4233.xml"/><Relationship Id="rId58" Type="http://schemas.openxmlformats.org/officeDocument/2006/relationships/tags" Target="../tags/tag4232.xml"/><Relationship Id="rId57" Type="http://schemas.openxmlformats.org/officeDocument/2006/relationships/tags" Target="../tags/tag4231.xml"/><Relationship Id="rId56" Type="http://schemas.openxmlformats.org/officeDocument/2006/relationships/tags" Target="../tags/tag4230.xml"/><Relationship Id="rId55" Type="http://schemas.openxmlformats.org/officeDocument/2006/relationships/tags" Target="../tags/tag4229.xml"/><Relationship Id="rId54" Type="http://schemas.openxmlformats.org/officeDocument/2006/relationships/tags" Target="../tags/tag4228.xml"/><Relationship Id="rId53" Type="http://schemas.openxmlformats.org/officeDocument/2006/relationships/tags" Target="../tags/tag4227.xml"/><Relationship Id="rId52" Type="http://schemas.openxmlformats.org/officeDocument/2006/relationships/tags" Target="../tags/tag4226.xml"/><Relationship Id="rId51" Type="http://schemas.openxmlformats.org/officeDocument/2006/relationships/tags" Target="../tags/tag4225.xml"/><Relationship Id="rId50" Type="http://schemas.openxmlformats.org/officeDocument/2006/relationships/tags" Target="../tags/tag4224.xml"/><Relationship Id="rId5" Type="http://schemas.openxmlformats.org/officeDocument/2006/relationships/tags" Target="../tags/tag4179.xml"/><Relationship Id="rId49" Type="http://schemas.openxmlformats.org/officeDocument/2006/relationships/tags" Target="../tags/tag4223.xml"/><Relationship Id="rId48" Type="http://schemas.openxmlformats.org/officeDocument/2006/relationships/tags" Target="../tags/tag4222.xml"/><Relationship Id="rId47" Type="http://schemas.openxmlformats.org/officeDocument/2006/relationships/tags" Target="../tags/tag4221.xml"/><Relationship Id="rId46" Type="http://schemas.openxmlformats.org/officeDocument/2006/relationships/tags" Target="../tags/tag4220.xml"/><Relationship Id="rId45" Type="http://schemas.openxmlformats.org/officeDocument/2006/relationships/tags" Target="../tags/tag4219.xml"/><Relationship Id="rId44" Type="http://schemas.openxmlformats.org/officeDocument/2006/relationships/tags" Target="../tags/tag4218.xml"/><Relationship Id="rId43" Type="http://schemas.openxmlformats.org/officeDocument/2006/relationships/tags" Target="../tags/tag4217.xml"/><Relationship Id="rId42" Type="http://schemas.openxmlformats.org/officeDocument/2006/relationships/tags" Target="../tags/tag4216.xml"/><Relationship Id="rId41" Type="http://schemas.openxmlformats.org/officeDocument/2006/relationships/tags" Target="../tags/tag4215.xml"/><Relationship Id="rId40" Type="http://schemas.openxmlformats.org/officeDocument/2006/relationships/tags" Target="../tags/tag4214.xml"/><Relationship Id="rId4" Type="http://schemas.openxmlformats.org/officeDocument/2006/relationships/tags" Target="../tags/tag4178.xml"/><Relationship Id="rId39" Type="http://schemas.openxmlformats.org/officeDocument/2006/relationships/tags" Target="../tags/tag4213.xml"/><Relationship Id="rId38" Type="http://schemas.openxmlformats.org/officeDocument/2006/relationships/tags" Target="../tags/tag4212.xml"/><Relationship Id="rId37" Type="http://schemas.openxmlformats.org/officeDocument/2006/relationships/tags" Target="../tags/tag4211.xml"/><Relationship Id="rId36" Type="http://schemas.openxmlformats.org/officeDocument/2006/relationships/tags" Target="../tags/tag4210.xml"/><Relationship Id="rId35" Type="http://schemas.openxmlformats.org/officeDocument/2006/relationships/tags" Target="../tags/tag4209.xml"/><Relationship Id="rId34" Type="http://schemas.openxmlformats.org/officeDocument/2006/relationships/tags" Target="../tags/tag4208.xml"/><Relationship Id="rId33" Type="http://schemas.openxmlformats.org/officeDocument/2006/relationships/tags" Target="../tags/tag4207.xml"/><Relationship Id="rId32" Type="http://schemas.openxmlformats.org/officeDocument/2006/relationships/tags" Target="../tags/tag4206.xml"/><Relationship Id="rId31" Type="http://schemas.openxmlformats.org/officeDocument/2006/relationships/tags" Target="../tags/tag4205.xml"/><Relationship Id="rId30" Type="http://schemas.openxmlformats.org/officeDocument/2006/relationships/tags" Target="../tags/tag4204.xml"/><Relationship Id="rId3" Type="http://schemas.openxmlformats.org/officeDocument/2006/relationships/tags" Target="../tags/tag4177.xml"/><Relationship Id="rId29" Type="http://schemas.openxmlformats.org/officeDocument/2006/relationships/tags" Target="../tags/tag4203.xml"/><Relationship Id="rId28" Type="http://schemas.openxmlformats.org/officeDocument/2006/relationships/tags" Target="../tags/tag4202.xml"/><Relationship Id="rId27" Type="http://schemas.openxmlformats.org/officeDocument/2006/relationships/tags" Target="../tags/tag4201.xml"/><Relationship Id="rId26" Type="http://schemas.openxmlformats.org/officeDocument/2006/relationships/tags" Target="../tags/tag4200.xml"/><Relationship Id="rId25" Type="http://schemas.openxmlformats.org/officeDocument/2006/relationships/tags" Target="../tags/tag4199.xml"/><Relationship Id="rId24" Type="http://schemas.openxmlformats.org/officeDocument/2006/relationships/tags" Target="../tags/tag4198.xml"/><Relationship Id="rId23" Type="http://schemas.openxmlformats.org/officeDocument/2006/relationships/tags" Target="../tags/tag4197.xml"/><Relationship Id="rId22" Type="http://schemas.openxmlformats.org/officeDocument/2006/relationships/tags" Target="../tags/tag4196.xml"/><Relationship Id="rId21" Type="http://schemas.openxmlformats.org/officeDocument/2006/relationships/tags" Target="../tags/tag4195.xml"/><Relationship Id="rId20" Type="http://schemas.openxmlformats.org/officeDocument/2006/relationships/tags" Target="../tags/tag4194.xml"/><Relationship Id="rId2" Type="http://schemas.openxmlformats.org/officeDocument/2006/relationships/tags" Target="../tags/tag4176.xml"/><Relationship Id="rId19" Type="http://schemas.openxmlformats.org/officeDocument/2006/relationships/tags" Target="../tags/tag4193.xml"/><Relationship Id="rId18" Type="http://schemas.openxmlformats.org/officeDocument/2006/relationships/tags" Target="../tags/tag4192.xml"/><Relationship Id="rId17" Type="http://schemas.openxmlformats.org/officeDocument/2006/relationships/tags" Target="../tags/tag4191.xml"/><Relationship Id="rId16" Type="http://schemas.openxmlformats.org/officeDocument/2006/relationships/tags" Target="../tags/tag4190.xml"/><Relationship Id="rId15" Type="http://schemas.openxmlformats.org/officeDocument/2006/relationships/tags" Target="../tags/tag4189.xml"/><Relationship Id="rId14" Type="http://schemas.openxmlformats.org/officeDocument/2006/relationships/tags" Target="../tags/tag4188.xml"/><Relationship Id="rId13" Type="http://schemas.openxmlformats.org/officeDocument/2006/relationships/tags" Target="../tags/tag4187.xml"/><Relationship Id="rId12" Type="http://schemas.openxmlformats.org/officeDocument/2006/relationships/tags" Target="../tags/tag4186.xml"/><Relationship Id="rId11" Type="http://schemas.openxmlformats.org/officeDocument/2006/relationships/tags" Target="../tags/tag4185.xml"/><Relationship Id="rId10" Type="http://schemas.openxmlformats.org/officeDocument/2006/relationships/tags" Target="../tags/tag4184.xml"/><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9" Type="http://schemas.openxmlformats.org/officeDocument/2006/relationships/tags" Target="../tags/tag4241.xml"/><Relationship Id="rId8" Type="http://schemas.openxmlformats.org/officeDocument/2006/relationships/tags" Target="../tags/tag4240.xml"/><Relationship Id="rId7" Type="http://schemas.openxmlformats.org/officeDocument/2006/relationships/tags" Target="../tags/tag4239.xml"/><Relationship Id="rId6" Type="http://schemas.openxmlformats.org/officeDocument/2006/relationships/tags" Target="../tags/tag4238.xml"/><Relationship Id="rId58" Type="http://schemas.openxmlformats.org/officeDocument/2006/relationships/tags" Target="../tags/tag4290.xml"/><Relationship Id="rId57" Type="http://schemas.openxmlformats.org/officeDocument/2006/relationships/tags" Target="../tags/tag4289.xml"/><Relationship Id="rId56" Type="http://schemas.openxmlformats.org/officeDocument/2006/relationships/tags" Target="../tags/tag4288.xml"/><Relationship Id="rId55" Type="http://schemas.openxmlformats.org/officeDocument/2006/relationships/tags" Target="../tags/tag4287.xml"/><Relationship Id="rId54" Type="http://schemas.openxmlformats.org/officeDocument/2006/relationships/tags" Target="../tags/tag4286.xml"/><Relationship Id="rId53" Type="http://schemas.openxmlformats.org/officeDocument/2006/relationships/tags" Target="../tags/tag4285.xml"/><Relationship Id="rId52" Type="http://schemas.openxmlformats.org/officeDocument/2006/relationships/tags" Target="../tags/tag4284.xml"/><Relationship Id="rId51" Type="http://schemas.openxmlformats.org/officeDocument/2006/relationships/tags" Target="../tags/tag4283.xml"/><Relationship Id="rId50" Type="http://schemas.openxmlformats.org/officeDocument/2006/relationships/tags" Target="../tags/tag4282.xml"/><Relationship Id="rId5" Type="http://schemas.openxmlformats.org/officeDocument/2006/relationships/tags" Target="../tags/tag4237.xml"/><Relationship Id="rId49" Type="http://schemas.openxmlformats.org/officeDocument/2006/relationships/tags" Target="../tags/tag4281.xml"/><Relationship Id="rId48" Type="http://schemas.openxmlformats.org/officeDocument/2006/relationships/tags" Target="../tags/tag4280.xml"/><Relationship Id="rId47" Type="http://schemas.openxmlformats.org/officeDocument/2006/relationships/tags" Target="../tags/tag4279.xml"/><Relationship Id="rId46" Type="http://schemas.openxmlformats.org/officeDocument/2006/relationships/tags" Target="../tags/tag4278.xml"/><Relationship Id="rId45" Type="http://schemas.openxmlformats.org/officeDocument/2006/relationships/tags" Target="../tags/tag4277.xml"/><Relationship Id="rId44" Type="http://schemas.openxmlformats.org/officeDocument/2006/relationships/tags" Target="../tags/tag4276.xml"/><Relationship Id="rId43" Type="http://schemas.openxmlformats.org/officeDocument/2006/relationships/tags" Target="../tags/tag4275.xml"/><Relationship Id="rId42" Type="http://schemas.openxmlformats.org/officeDocument/2006/relationships/tags" Target="../tags/tag4274.xml"/><Relationship Id="rId41" Type="http://schemas.openxmlformats.org/officeDocument/2006/relationships/tags" Target="../tags/tag4273.xml"/><Relationship Id="rId40" Type="http://schemas.openxmlformats.org/officeDocument/2006/relationships/tags" Target="../tags/tag4272.xml"/><Relationship Id="rId4" Type="http://schemas.openxmlformats.org/officeDocument/2006/relationships/tags" Target="../tags/tag4236.xml"/><Relationship Id="rId39" Type="http://schemas.openxmlformats.org/officeDocument/2006/relationships/tags" Target="../tags/tag4271.xml"/><Relationship Id="rId38" Type="http://schemas.openxmlformats.org/officeDocument/2006/relationships/tags" Target="../tags/tag4270.xml"/><Relationship Id="rId37" Type="http://schemas.openxmlformats.org/officeDocument/2006/relationships/tags" Target="../tags/tag4269.xml"/><Relationship Id="rId36" Type="http://schemas.openxmlformats.org/officeDocument/2006/relationships/tags" Target="../tags/tag4268.xml"/><Relationship Id="rId35" Type="http://schemas.openxmlformats.org/officeDocument/2006/relationships/tags" Target="../tags/tag4267.xml"/><Relationship Id="rId34" Type="http://schemas.openxmlformats.org/officeDocument/2006/relationships/tags" Target="../tags/tag4266.xml"/><Relationship Id="rId33" Type="http://schemas.openxmlformats.org/officeDocument/2006/relationships/tags" Target="../tags/tag4265.xml"/><Relationship Id="rId32" Type="http://schemas.openxmlformats.org/officeDocument/2006/relationships/tags" Target="../tags/tag4264.xml"/><Relationship Id="rId31" Type="http://schemas.openxmlformats.org/officeDocument/2006/relationships/tags" Target="../tags/tag4263.xml"/><Relationship Id="rId30" Type="http://schemas.openxmlformats.org/officeDocument/2006/relationships/tags" Target="../tags/tag4262.xml"/><Relationship Id="rId3" Type="http://schemas.openxmlformats.org/officeDocument/2006/relationships/tags" Target="../tags/tag4235.xml"/><Relationship Id="rId29" Type="http://schemas.openxmlformats.org/officeDocument/2006/relationships/tags" Target="../tags/tag4261.xml"/><Relationship Id="rId28" Type="http://schemas.openxmlformats.org/officeDocument/2006/relationships/tags" Target="../tags/tag4260.xml"/><Relationship Id="rId27" Type="http://schemas.openxmlformats.org/officeDocument/2006/relationships/tags" Target="../tags/tag4259.xml"/><Relationship Id="rId26" Type="http://schemas.openxmlformats.org/officeDocument/2006/relationships/tags" Target="../tags/tag4258.xml"/><Relationship Id="rId25" Type="http://schemas.openxmlformats.org/officeDocument/2006/relationships/tags" Target="../tags/tag4257.xml"/><Relationship Id="rId24" Type="http://schemas.openxmlformats.org/officeDocument/2006/relationships/tags" Target="../tags/tag4256.xml"/><Relationship Id="rId23" Type="http://schemas.openxmlformats.org/officeDocument/2006/relationships/tags" Target="../tags/tag4255.xml"/><Relationship Id="rId22" Type="http://schemas.openxmlformats.org/officeDocument/2006/relationships/tags" Target="../tags/tag4254.xml"/><Relationship Id="rId21" Type="http://schemas.openxmlformats.org/officeDocument/2006/relationships/tags" Target="../tags/tag4253.xml"/><Relationship Id="rId20" Type="http://schemas.openxmlformats.org/officeDocument/2006/relationships/tags" Target="../tags/tag4252.xml"/><Relationship Id="rId2" Type="http://schemas.openxmlformats.org/officeDocument/2006/relationships/tags" Target="../tags/tag4234.xml"/><Relationship Id="rId19" Type="http://schemas.openxmlformats.org/officeDocument/2006/relationships/tags" Target="../tags/tag4251.xml"/><Relationship Id="rId18" Type="http://schemas.openxmlformats.org/officeDocument/2006/relationships/tags" Target="../tags/tag4250.xml"/><Relationship Id="rId17" Type="http://schemas.openxmlformats.org/officeDocument/2006/relationships/tags" Target="../tags/tag4249.xml"/><Relationship Id="rId16" Type="http://schemas.openxmlformats.org/officeDocument/2006/relationships/tags" Target="../tags/tag4248.xml"/><Relationship Id="rId15" Type="http://schemas.openxmlformats.org/officeDocument/2006/relationships/tags" Target="../tags/tag4247.xml"/><Relationship Id="rId14" Type="http://schemas.openxmlformats.org/officeDocument/2006/relationships/tags" Target="../tags/tag4246.xml"/><Relationship Id="rId13" Type="http://schemas.openxmlformats.org/officeDocument/2006/relationships/tags" Target="../tags/tag4245.xml"/><Relationship Id="rId12" Type="http://schemas.openxmlformats.org/officeDocument/2006/relationships/tags" Target="../tags/tag4244.xml"/><Relationship Id="rId11" Type="http://schemas.openxmlformats.org/officeDocument/2006/relationships/tags" Target="../tags/tag4243.xml"/><Relationship Id="rId10" Type="http://schemas.openxmlformats.org/officeDocument/2006/relationships/tags" Target="../tags/tag4242.xml"/><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9" Type="http://schemas.openxmlformats.org/officeDocument/2006/relationships/tags" Target="../tags/tag4298.xml"/><Relationship Id="rId8" Type="http://schemas.openxmlformats.org/officeDocument/2006/relationships/tags" Target="../tags/tag4297.xml"/><Relationship Id="rId7" Type="http://schemas.openxmlformats.org/officeDocument/2006/relationships/tags" Target="../tags/tag4296.xml"/><Relationship Id="rId6" Type="http://schemas.openxmlformats.org/officeDocument/2006/relationships/tags" Target="../tags/tag4295.xml"/><Relationship Id="rId59" Type="http://schemas.openxmlformats.org/officeDocument/2006/relationships/tags" Target="../tags/tag4348.xml"/><Relationship Id="rId58" Type="http://schemas.openxmlformats.org/officeDocument/2006/relationships/tags" Target="../tags/tag4347.xml"/><Relationship Id="rId57" Type="http://schemas.openxmlformats.org/officeDocument/2006/relationships/tags" Target="../tags/tag4346.xml"/><Relationship Id="rId56" Type="http://schemas.openxmlformats.org/officeDocument/2006/relationships/tags" Target="../tags/tag4345.xml"/><Relationship Id="rId55" Type="http://schemas.openxmlformats.org/officeDocument/2006/relationships/tags" Target="../tags/tag4344.xml"/><Relationship Id="rId54" Type="http://schemas.openxmlformats.org/officeDocument/2006/relationships/tags" Target="../tags/tag4343.xml"/><Relationship Id="rId53" Type="http://schemas.openxmlformats.org/officeDocument/2006/relationships/tags" Target="../tags/tag4342.xml"/><Relationship Id="rId52" Type="http://schemas.openxmlformats.org/officeDocument/2006/relationships/tags" Target="../tags/tag4341.xml"/><Relationship Id="rId51" Type="http://schemas.openxmlformats.org/officeDocument/2006/relationships/tags" Target="../tags/tag4340.xml"/><Relationship Id="rId50" Type="http://schemas.openxmlformats.org/officeDocument/2006/relationships/tags" Target="../tags/tag4339.xml"/><Relationship Id="rId5" Type="http://schemas.openxmlformats.org/officeDocument/2006/relationships/tags" Target="../tags/tag4294.xml"/><Relationship Id="rId49" Type="http://schemas.openxmlformats.org/officeDocument/2006/relationships/tags" Target="../tags/tag4338.xml"/><Relationship Id="rId48" Type="http://schemas.openxmlformats.org/officeDocument/2006/relationships/tags" Target="../tags/tag4337.xml"/><Relationship Id="rId47" Type="http://schemas.openxmlformats.org/officeDocument/2006/relationships/tags" Target="../tags/tag4336.xml"/><Relationship Id="rId46" Type="http://schemas.openxmlformats.org/officeDocument/2006/relationships/tags" Target="../tags/tag4335.xml"/><Relationship Id="rId45" Type="http://schemas.openxmlformats.org/officeDocument/2006/relationships/tags" Target="../tags/tag4334.xml"/><Relationship Id="rId44" Type="http://schemas.openxmlformats.org/officeDocument/2006/relationships/tags" Target="../tags/tag4333.xml"/><Relationship Id="rId43" Type="http://schemas.openxmlformats.org/officeDocument/2006/relationships/tags" Target="../tags/tag4332.xml"/><Relationship Id="rId42" Type="http://schemas.openxmlformats.org/officeDocument/2006/relationships/tags" Target="../tags/tag4331.xml"/><Relationship Id="rId41" Type="http://schemas.openxmlformats.org/officeDocument/2006/relationships/tags" Target="../tags/tag4330.xml"/><Relationship Id="rId40" Type="http://schemas.openxmlformats.org/officeDocument/2006/relationships/tags" Target="../tags/tag4329.xml"/><Relationship Id="rId4" Type="http://schemas.openxmlformats.org/officeDocument/2006/relationships/tags" Target="../tags/tag4293.xml"/><Relationship Id="rId39" Type="http://schemas.openxmlformats.org/officeDocument/2006/relationships/tags" Target="../tags/tag4328.xml"/><Relationship Id="rId38" Type="http://schemas.openxmlformats.org/officeDocument/2006/relationships/tags" Target="../tags/tag4327.xml"/><Relationship Id="rId37" Type="http://schemas.openxmlformats.org/officeDocument/2006/relationships/tags" Target="../tags/tag4326.xml"/><Relationship Id="rId36" Type="http://schemas.openxmlformats.org/officeDocument/2006/relationships/tags" Target="../tags/tag4325.xml"/><Relationship Id="rId35" Type="http://schemas.openxmlformats.org/officeDocument/2006/relationships/tags" Target="../tags/tag4324.xml"/><Relationship Id="rId34" Type="http://schemas.openxmlformats.org/officeDocument/2006/relationships/tags" Target="../tags/tag4323.xml"/><Relationship Id="rId33" Type="http://schemas.openxmlformats.org/officeDocument/2006/relationships/tags" Target="../tags/tag4322.xml"/><Relationship Id="rId32" Type="http://schemas.openxmlformats.org/officeDocument/2006/relationships/tags" Target="../tags/tag4321.xml"/><Relationship Id="rId31" Type="http://schemas.openxmlformats.org/officeDocument/2006/relationships/tags" Target="../tags/tag4320.xml"/><Relationship Id="rId30" Type="http://schemas.openxmlformats.org/officeDocument/2006/relationships/tags" Target="../tags/tag4319.xml"/><Relationship Id="rId3" Type="http://schemas.openxmlformats.org/officeDocument/2006/relationships/tags" Target="../tags/tag4292.xml"/><Relationship Id="rId29" Type="http://schemas.openxmlformats.org/officeDocument/2006/relationships/tags" Target="../tags/tag4318.xml"/><Relationship Id="rId28" Type="http://schemas.openxmlformats.org/officeDocument/2006/relationships/tags" Target="../tags/tag4317.xml"/><Relationship Id="rId27" Type="http://schemas.openxmlformats.org/officeDocument/2006/relationships/tags" Target="../tags/tag4316.xml"/><Relationship Id="rId26" Type="http://schemas.openxmlformats.org/officeDocument/2006/relationships/tags" Target="../tags/tag4315.xml"/><Relationship Id="rId25" Type="http://schemas.openxmlformats.org/officeDocument/2006/relationships/tags" Target="../tags/tag4314.xml"/><Relationship Id="rId24" Type="http://schemas.openxmlformats.org/officeDocument/2006/relationships/tags" Target="../tags/tag4313.xml"/><Relationship Id="rId23" Type="http://schemas.openxmlformats.org/officeDocument/2006/relationships/tags" Target="../tags/tag4312.xml"/><Relationship Id="rId22" Type="http://schemas.openxmlformats.org/officeDocument/2006/relationships/tags" Target="../tags/tag4311.xml"/><Relationship Id="rId21" Type="http://schemas.openxmlformats.org/officeDocument/2006/relationships/tags" Target="../tags/tag4310.xml"/><Relationship Id="rId20" Type="http://schemas.openxmlformats.org/officeDocument/2006/relationships/tags" Target="../tags/tag4309.xml"/><Relationship Id="rId2" Type="http://schemas.openxmlformats.org/officeDocument/2006/relationships/tags" Target="../tags/tag4291.xml"/><Relationship Id="rId19" Type="http://schemas.openxmlformats.org/officeDocument/2006/relationships/tags" Target="../tags/tag4308.xml"/><Relationship Id="rId18" Type="http://schemas.openxmlformats.org/officeDocument/2006/relationships/tags" Target="../tags/tag4307.xml"/><Relationship Id="rId17" Type="http://schemas.openxmlformats.org/officeDocument/2006/relationships/tags" Target="../tags/tag4306.xml"/><Relationship Id="rId16" Type="http://schemas.openxmlformats.org/officeDocument/2006/relationships/tags" Target="../tags/tag4305.xml"/><Relationship Id="rId15" Type="http://schemas.openxmlformats.org/officeDocument/2006/relationships/tags" Target="../tags/tag4304.xml"/><Relationship Id="rId14" Type="http://schemas.openxmlformats.org/officeDocument/2006/relationships/tags" Target="../tags/tag4303.xml"/><Relationship Id="rId13" Type="http://schemas.openxmlformats.org/officeDocument/2006/relationships/tags" Target="../tags/tag4302.xml"/><Relationship Id="rId12" Type="http://schemas.openxmlformats.org/officeDocument/2006/relationships/tags" Target="../tags/tag4301.xml"/><Relationship Id="rId11" Type="http://schemas.openxmlformats.org/officeDocument/2006/relationships/tags" Target="../tags/tag4300.xml"/><Relationship Id="rId10" Type="http://schemas.openxmlformats.org/officeDocument/2006/relationships/tags" Target="../tags/tag4299.xml"/><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9" Type="http://schemas.openxmlformats.org/officeDocument/2006/relationships/tags" Target="../tags/tag4356.xml"/><Relationship Id="rId8" Type="http://schemas.openxmlformats.org/officeDocument/2006/relationships/tags" Target="../tags/tag4355.xml"/><Relationship Id="rId7" Type="http://schemas.openxmlformats.org/officeDocument/2006/relationships/tags" Target="../tags/tag4354.xml"/><Relationship Id="rId6" Type="http://schemas.openxmlformats.org/officeDocument/2006/relationships/tags" Target="../tags/tag4353.xml"/><Relationship Id="rId58" Type="http://schemas.openxmlformats.org/officeDocument/2006/relationships/tags" Target="../tags/tag4405.xml"/><Relationship Id="rId57" Type="http://schemas.openxmlformats.org/officeDocument/2006/relationships/tags" Target="../tags/tag4404.xml"/><Relationship Id="rId56" Type="http://schemas.openxmlformats.org/officeDocument/2006/relationships/tags" Target="../tags/tag4403.xml"/><Relationship Id="rId55" Type="http://schemas.openxmlformats.org/officeDocument/2006/relationships/tags" Target="../tags/tag4402.xml"/><Relationship Id="rId54" Type="http://schemas.openxmlformats.org/officeDocument/2006/relationships/tags" Target="../tags/tag4401.xml"/><Relationship Id="rId53" Type="http://schemas.openxmlformats.org/officeDocument/2006/relationships/tags" Target="../tags/tag4400.xml"/><Relationship Id="rId52" Type="http://schemas.openxmlformats.org/officeDocument/2006/relationships/tags" Target="../tags/tag4399.xml"/><Relationship Id="rId51" Type="http://schemas.openxmlformats.org/officeDocument/2006/relationships/tags" Target="../tags/tag4398.xml"/><Relationship Id="rId50" Type="http://schemas.openxmlformats.org/officeDocument/2006/relationships/tags" Target="../tags/tag4397.xml"/><Relationship Id="rId5" Type="http://schemas.openxmlformats.org/officeDocument/2006/relationships/tags" Target="../tags/tag4352.xml"/><Relationship Id="rId49" Type="http://schemas.openxmlformats.org/officeDocument/2006/relationships/tags" Target="../tags/tag4396.xml"/><Relationship Id="rId48" Type="http://schemas.openxmlformats.org/officeDocument/2006/relationships/tags" Target="../tags/tag4395.xml"/><Relationship Id="rId47" Type="http://schemas.openxmlformats.org/officeDocument/2006/relationships/tags" Target="../tags/tag4394.xml"/><Relationship Id="rId46" Type="http://schemas.openxmlformats.org/officeDocument/2006/relationships/tags" Target="../tags/tag4393.xml"/><Relationship Id="rId45" Type="http://schemas.openxmlformats.org/officeDocument/2006/relationships/tags" Target="../tags/tag4392.xml"/><Relationship Id="rId44" Type="http://schemas.openxmlformats.org/officeDocument/2006/relationships/tags" Target="../tags/tag4391.xml"/><Relationship Id="rId43" Type="http://schemas.openxmlformats.org/officeDocument/2006/relationships/tags" Target="../tags/tag4390.xml"/><Relationship Id="rId42" Type="http://schemas.openxmlformats.org/officeDocument/2006/relationships/tags" Target="../tags/tag4389.xml"/><Relationship Id="rId41" Type="http://schemas.openxmlformats.org/officeDocument/2006/relationships/tags" Target="../tags/tag4388.xml"/><Relationship Id="rId40" Type="http://schemas.openxmlformats.org/officeDocument/2006/relationships/tags" Target="../tags/tag4387.xml"/><Relationship Id="rId4" Type="http://schemas.openxmlformats.org/officeDocument/2006/relationships/tags" Target="../tags/tag4351.xml"/><Relationship Id="rId39" Type="http://schemas.openxmlformats.org/officeDocument/2006/relationships/tags" Target="../tags/tag4386.xml"/><Relationship Id="rId38" Type="http://schemas.openxmlformats.org/officeDocument/2006/relationships/tags" Target="../tags/tag4385.xml"/><Relationship Id="rId37" Type="http://schemas.openxmlformats.org/officeDocument/2006/relationships/tags" Target="../tags/tag4384.xml"/><Relationship Id="rId36" Type="http://schemas.openxmlformats.org/officeDocument/2006/relationships/tags" Target="../tags/tag4383.xml"/><Relationship Id="rId35" Type="http://schemas.openxmlformats.org/officeDocument/2006/relationships/tags" Target="../tags/tag4382.xml"/><Relationship Id="rId34" Type="http://schemas.openxmlformats.org/officeDocument/2006/relationships/tags" Target="../tags/tag4381.xml"/><Relationship Id="rId33" Type="http://schemas.openxmlformats.org/officeDocument/2006/relationships/tags" Target="../tags/tag4380.xml"/><Relationship Id="rId32" Type="http://schemas.openxmlformats.org/officeDocument/2006/relationships/tags" Target="../tags/tag4379.xml"/><Relationship Id="rId31" Type="http://schemas.openxmlformats.org/officeDocument/2006/relationships/tags" Target="../tags/tag4378.xml"/><Relationship Id="rId30" Type="http://schemas.openxmlformats.org/officeDocument/2006/relationships/tags" Target="../tags/tag4377.xml"/><Relationship Id="rId3" Type="http://schemas.openxmlformats.org/officeDocument/2006/relationships/tags" Target="../tags/tag4350.xml"/><Relationship Id="rId29" Type="http://schemas.openxmlformats.org/officeDocument/2006/relationships/tags" Target="../tags/tag4376.xml"/><Relationship Id="rId28" Type="http://schemas.openxmlformats.org/officeDocument/2006/relationships/tags" Target="../tags/tag4375.xml"/><Relationship Id="rId27" Type="http://schemas.openxmlformats.org/officeDocument/2006/relationships/tags" Target="../tags/tag4374.xml"/><Relationship Id="rId26" Type="http://schemas.openxmlformats.org/officeDocument/2006/relationships/tags" Target="../tags/tag4373.xml"/><Relationship Id="rId25" Type="http://schemas.openxmlformats.org/officeDocument/2006/relationships/tags" Target="../tags/tag4372.xml"/><Relationship Id="rId24" Type="http://schemas.openxmlformats.org/officeDocument/2006/relationships/tags" Target="../tags/tag4371.xml"/><Relationship Id="rId23" Type="http://schemas.openxmlformats.org/officeDocument/2006/relationships/tags" Target="../tags/tag4370.xml"/><Relationship Id="rId22" Type="http://schemas.openxmlformats.org/officeDocument/2006/relationships/tags" Target="../tags/tag4369.xml"/><Relationship Id="rId21" Type="http://schemas.openxmlformats.org/officeDocument/2006/relationships/tags" Target="../tags/tag4368.xml"/><Relationship Id="rId20" Type="http://schemas.openxmlformats.org/officeDocument/2006/relationships/tags" Target="../tags/tag4367.xml"/><Relationship Id="rId2" Type="http://schemas.openxmlformats.org/officeDocument/2006/relationships/tags" Target="../tags/tag4349.xml"/><Relationship Id="rId19" Type="http://schemas.openxmlformats.org/officeDocument/2006/relationships/tags" Target="../tags/tag4366.xml"/><Relationship Id="rId18" Type="http://schemas.openxmlformats.org/officeDocument/2006/relationships/tags" Target="../tags/tag4365.xml"/><Relationship Id="rId17" Type="http://schemas.openxmlformats.org/officeDocument/2006/relationships/tags" Target="../tags/tag4364.xml"/><Relationship Id="rId16" Type="http://schemas.openxmlformats.org/officeDocument/2006/relationships/tags" Target="../tags/tag4363.xml"/><Relationship Id="rId15" Type="http://schemas.openxmlformats.org/officeDocument/2006/relationships/tags" Target="../tags/tag4362.xml"/><Relationship Id="rId14" Type="http://schemas.openxmlformats.org/officeDocument/2006/relationships/tags" Target="../tags/tag4361.xml"/><Relationship Id="rId13" Type="http://schemas.openxmlformats.org/officeDocument/2006/relationships/tags" Target="../tags/tag4360.xml"/><Relationship Id="rId12" Type="http://schemas.openxmlformats.org/officeDocument/2006/relationships/tags" Target="../tags/tag4359.xml"/><Relationship Id="rId11" Type="http://schemas.openxmlformats.org/officeDocument/2006/relationships/tags" Target="../tags/tag4358.xml"/><Relationship Id="rId10" Type="http://schemas.openxmlformats.org/officeDocument/2006/relationships/tags" Target="../tags/tag4357.xml"/><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9" Type="http://schemas.openxmlformats.org/officeDocument/2006/relationships/tags" Target="../tags/tag4413.xml"/><Relationship Id="rId8" Type="http://schemas.openxmlformats.org/officeDocument/2006/relationships/tags" Target="../tags/tag4412.xml"/><Relationship Id="rId7" Type="http://schemas.openxmlformats.org/officeDocument/2006/relationships/tags" Target="../tags/tag4411.xml"/><Relationship Id="rId61" Type="http://schemas.openxmlformats.org/officeDocument/2006/relationships/tags" Target="../tags/tag4465.xml"/><Relationship Id="rId60" Type="http://schemas.openxmlformats.org/officeDocument/2006/relationships/tags" Target="../tags/tag4464.xml"/><Relationship Id="rId6" Type="http://schemas.openxmlformats.org/officeDocument/2006/relationships/tags" Target="../tags/tag4410.xml"/><Relationship Id="rId59" Type="http://schemas.openxmlformats.org/officeDocument/2006/relationships/tags" Target="../tags/tag4463.xml"/><Relationship Id="rId58" Type="http://schemas.openxmlformats.org/officeDocument/2006/relationships/tags" Target="../tags/tag4462.xml"/><Relationship Id="rId57" Type="http://schemas.openxmlformats.org/officeDocument/2006/relationships/tags" Target="../tags/tag4461.xml"/><Relationship Id="rId56" Type="http://schemas.openxmlformats.org/officeDocument/2006/relationships/tags" Target="../tags/tag4460.xml"/><Relationship Id="rId55" Type="http://schemas.openxmlformats.org/officeDocument/2006/relationships/tags" Target="../tags/tag4459.xml"/><Relationship Id="rId54" Type="http://schemas.openxmlformats.org/officeDocument/2006/relationships/tags" Target="../tags/tag4458.xml"/><Relationship Id="rId53" Type="http://schemas.openxmlformats.org/officeDocument/2006/relationships/tags" Target="../tags/tag4457.xml"/><Relationship Id="rId52" Type="http://schemas.openxmlformats.org/officeDocument/2006/relationships/tags" Target="../tags/tag4456.xml"/><Relationship Id="rId51" Type="http://schemas.openxmlformats.org/officeDocument/2006/relationships/tags" Target="../tags/tag4455.xml"/><Relationship Id="rId50" Type="http://schemas.openxmlformats.org/officeDocument/2006/relationships/tags" Target="../tags/tag4454.xml"/><Relationship Id="rId5" Type="http://schemas.openxmlformats.org/officeDocument/2006/relationships/tags" Target="../tags/tag4409.xml"/><Relationship Id="rId49" Type="http://schemas.openxmlformats.org/officeDocument/2006/relationships/tags" Target="../tags/tag4453.xml"/><Relationship Id="rId48" Type="http://schemas.openxmlformats.org/officeDocument/2006/relationships/tags" Target="../tags/tag4452.xml"/><Relationship Id="rId47" Type="http://schemas.openxmlformats.org/officeDocument/2006/relationships/tags" Target="../tags/tag4451.xml"/><Relationship Id="rId46" Type="http://schemas.openxmlformats.org/officeDocument/2006/relationships/tags" Target="../tags/tag4450.xml"/><Relationship Id="rId45" Type="http://schemas.openxmlformats.org/officeDocument/2006/relationships/tags" Target="../tags/tag4449.xml"/><Relationship Id="rId44" Type="http://schemas.openxmlformats.org/officeDocument/2006/relationships/tags" Target="../tags/tag4448.xml"/><Relationship Id="rId43" Type="http://schemas.openxmlformats.org/officeDocument/2006/relationships/tags" Target="../tags/tag4447.xml"/><Relationship Id="rId42" Type="http://schemas.openxmlformats.org/officeDocument/2006/relationships/tags" Target="../tags/tag4446.xml"/><Relationship Id="rId41" Type="http://schemas.openxmlformats.org/officeDocument/2006/relationships/tags" Target="../tags/tag4445.xml"/><Relationship Id="rId40" Type="http://schemas.openxmlformats.org/officeDocument/2006/relationships/tags" Target="../tags/tag4444.xml"/><Relationship Id="rId4" Type="http://schemas.openxmlformats.org/officeDocument/2006/relationships/tags" Target="../tags/tag4408.xml"/><Relationship Id="rId39" Type="http://schemas.openxmlformats.org/officeDocument/2006/relationships/tags" Target="../tags/tag4443.xml"/><Relationship Id="rId38" Type="http://schemas.openxmlformats.org/officeDocument/2006/relationships/tags" Target="../tags/tag4442.xml"/><Relationship Id="rId37" Type="http://schemas.openxmlformats.org/officeDocument/2006/relationships/tags" Target="../tags/tag4441.xml"/><Relationship Id="rId36" Type="http://schemas.openxmlformats.org/officeDocument/2006/relationships/tags" Target="../tags/tag4440.xml"/><Relationship Id="rId35" Type="http://schemas.openxmlformats.org/officeDocument/2006/relationships/tags" Target="../tags/tag4439.xml"/><Relationship Id="rId34" Type="http://schemas.openxmlformats.org/officeDocument/2006/relationships/tags" Target="../tags/tag4438.xml"/><Relationship Id="rId33" Type="http://schemas.openxmlformats.org/officeDocument/2006/relationships/tags" Target="../tags/tag4437.xml"/><Relationship Id="rId32" Type="http://schemas.openxmlformats.org/officeDocument/2006/relationships/tags" Target="../tags/tag4436.xml"/><Relationship Id="rId31" Type="http://schemas.openxmlformats.org/officeDocument/2006/relationships/tags" Target="../tags/tag4435.xml"/><Relationship Id="rId30" Type="http://schemas.openxmlformats.org/officeDocument/2006/relationships/tags" Target="../tags/tag4434.xml"/><Relationship Id="rId3" Type="http://schemas.openxmlformats.org/officeDocument/2006/relationships/tags" Target="../tags/tag4407.xml"/><Relationship Id="rId29" Type="http://schemas.openxmlformats.org/officeDocument/2006/relationships/tags" Target="../tags/tag4433.xml"/><Relationship Id="rId28" Type="http://schemas.openxmlformats.org/officeDocument/2006/relationships/tags" Target="../tags/tag4432.xml"/><Relationship Id="rId27" Type="http://schemas.openxmlformats.org/officeDocument/2006/relationships/tags" Target="../tags/tag4431.xml"/><Relationship Id="rId26" Type="http://schemas.openxmlformats.org/officeDocument/2006/relationships/tags" Target="../tags/tag4430.xml"/><Relationship Id="rId25" Type="http://schemas.openxmlformats.org/officeDocument/2006/relationships/tags" Target="../tags/tag4429.xml"/><Relationship Id="rId24" Type="http://schemas.openxmlformats.org/officeDocument/2006/relationships/tags" Target="../tags/tag4428.xml"/><Relationship Id="rId23" Type="http://schemas.openxmlformats.org/officeDocument/2006/relationships/tags" Target="../tags/tag4427.xml"/><Relationship Id="rId22" Type="http://schemas.openxmlformats.org/officeDocument/2006/relationships/tags" Target="../tags/tag4426.xml"/><Relationship Id="rId21" Type="http://schemas.openxmlformats.org/officeDocument/2006/relationships/tags" Target="../tags/tag4425.xml"/><Relationship Id="rId20" Type="http://schemas.openxmlformats.org/officeDocument/2006/relationships/tags" Target="../tags/tag4424.xml"/><Relationship Id="rId2" Type="http://schemas.openxmlformats.org/officeDocument/2006/relationships/tags" Target="../tags/tag4406.xml"/><Relationship Id="rId19" Type="http://schemas.openxmlformats.org/officeDocument/2006/relationships/tags" Target="../tags/tag4423.xml"/><Relationship Id="rId18" Type="http://schemas.openxmlformats.org/officeDocument/2006/relationships/tags" Target="../tags/tag4422.xml"/><Relationship Id="rId17" Type="http://schemas.openxmlformats.org/officeDocument/2006/relationships/tags" Target="../tags/tag4421.xml"/><Relationship Id="rId16" Type="http://schemas.openxmlformats.org/officeDocument/2006/relationships/tags" Target="../tags/tag4420.xml"/><Relationship Id="rId15" Type="http://schemas.openxmlformats.org/officeDocument/2006/relationships/tags" Target="../tags/tag4419.xml"/><Relationship Id="rId14" Type="http://schemas.openxmlformats.org/officeDocument/2006/relationships/tags" Target="../tags/tag4418.xml"/><Relationship Id="rId13" Type="http://schemas.openxmlformats.org/officeDocument/2006/relationships/tags" Target="../tags/tag4417.xml"/><Relationship Id="rId12" Type="http://schemas.openxmlformats.org/officeDocument/2006/relationships/tags" Target="../tags/tag4416.xml"/><Relationship Id="rId11" Type="http://schemas.openxmlformats.org/officeDocument/2006/relationships/tags" Target="../tags/tag4415.xml"/><Relationship Id="rId10" Type="http://schemas.openxmlformats.org/officeDocument/2006/relationships/tags" Target="../tags/tag4414.xml"/><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4" Type="http://schemas.openxmlformats.org/officeDocument/2006/relationships/theme" Target="../theme/theme1.xml"/><Relationship Id="rId23" Type="http://schemas.openxmlformats.org/officeDocument/2006/relationships/tags" Target="../tags/tag917.xml"/><Relationship Id="rId22" Type="http://schemas.openxmlformats.org/officeDocument/2006/relationships/tags" Target="../tags/tag916.xml"/><Relationship Id="rId21" Type="http://schemas.openxmlformats.org/officeDocument/2006/relationships/slideLayout" Target="../slideLayouts/slideLayout21.xml"/><Relationship Id="rId20" Type="http://schemas.openxmlformats.org/officeDocument/2006/relationships/slideLayout" Target="../slideLayouts/slideLayout20.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30.xml"/><Relationship Id="rId8" Type="http://schemas.openxmlformats.org/officeDocument/2006/relationships/slideLayout" Target="../slideLayouts/slideLayout29.xml"/><Relationship Id="rId7" Type="http://schemas.openxmlformats.org/officeDocument/2006/relationships/slideLayout" Target="../slideLayouts/slideLayout28.xml"/><Relationship Id="rId6" Type="http://schemas.openxmlformats.org/officeDocument/2006/relationships/slideLayout" Target="../slideLayouts/slideLayout27.xml"/><Relationship Id="rId5" Type="http://schemas.openxmlformats.org/officeDocument/2006/relationships/slideLayout" Target="../slideLayouts/slideLayout26.xml"/><Relationship Id="rId4" Type="http://schemas.openxmlformats.org/officeDocument/2006/relationships/slideLayout" Target="../slideLayouts/slideLayout25.xml"/><Relationship Id="rId3" Type="http://schemas.openxmlformats.org/officeDocument/2006/relationships/slideLayout" Target="../slideLayouts/slideLayout24.xml"/><Relationship Id="rId24" Type="http://schemas.openxmlformats.org/officeDocument/2006/relationships/theme" Target="../theme/theme2.xml"/><Relationship Id="rId23" Type="http://schemas.openxmlformats.org/officeDocument/2006/relationships/tags" Target="../tags/tag1834.xml"/><Relationship Id="rId22" Type="http://schemas.openxmlformats.org/officeDocument/2006/relationships/tags" Target="../tags/tag1833.xml"/><Relationship Id="rId21" Type="http://schemas.openxmlformats.org/officeDocument/2006/relationships/slideLayout" Target="../slideLayouts/slideLayout42.xml"/><Relationship Id="rId20" Type="http://schemas.openxmlformats.org/officeDocument/2006/relationships/slideLayout" Target="../slideLayouts/slideLayout41.xml"/><Relationship Id="rId2" Type="http://schemas.openxmlformats.org/officeDocument/2006/relationships/slideLayout" Target="../slideLayouts/slideLayout23.xml"/><Relationship Id="rId19" Type="http://schemas.openxmlformats.org/officeDocument/2006/relationships/slideLayout" Target="../slideLayouts/slideLayout40.xml"/><Relationship Id="rId18" Type="http://schemas.openxmlformats.org/officeDocument/2006/relationships/slideLayout" Target="../slideLayouts/slideLayout39.xml"/><Relationship Id="rId17" Type="http://schemas.openxmlformats.org/officeDocument/2006/relationships/slideLayout" Target="../slideLayouts/slideLayout38.xml"/><Relationship Id="rId16" Type="http://schemas.openxmlformats.org/officeDocument/2006/relationships/slideLayout" Target="../slideLayouts/slideLayout37.xml"/><Relationship Id="rId15" Type="http://schemas.openxmlformats.org/officeDocument/2006/relationships/slideLayout" Target="../slideLayouts/slideLayout36.xml"/><Relationship Id="rId14" Type="http://schemas.openxmlformats.org/officeDocument/2006/relationships/slideLayout" Target="../slideLayouts/slideLayout35.xml"/><Relationship Id="rId13" Type="http://schemas.openxmlformats.org/officeDocument/2006/relationships/slideLayout" Target="../slideLayouts/slideLayout34.xml"/><Relationship Id="rId12" Type="http://schemas.openxmlformats.org/officeDocument/2006/relationships/slideLayout" Target="../slideLayouts/slideLayout33.xml"/><Relationship Id="rId11" Type="http://schemas.openxmlformats.org/officeDocument/2006/relationships/slideLayout" Target="../slideLayouts/slideLayout32.xml"/><Relationship Id="rId10" Type="http://schemas.openxmlformats.org/officeDocument/2006/relationships/slideLayout" Target="../slideLayouts/slideLayout31.xml"/><Relationship Id="rId1" Type="http://schemas.openxmlformats.org/officeDocument/2006/relationships/slideLayout" Target="../slideLayouts/slideLayout22.xml"/></Relationships>
</file>

<file path=ppt/slideMasters/_rels/slideMaster3.xml.rels><?xml version="1.0" encoding="UTF-8" standalone="yes"?>
<Relationships xmlns="http://schemas.openxmlformats.org/package/2006/relationships"><Relationship Id="rId9" Type="http://schemas.openxmlformats.org/officeDocument/2006/relationships/slideLayout" Target="../slideLayouts/slideLayout51.xml"/><Relationship Id="rId8" Type="http://schemas.openxmlformats.org/officeDocument/2006/relationships/slideLayout" Target="../slideLayouts/slideLayout50.xml"/><Relationship Id="rId7" Type="http://schemas.openxmlformats.org/officeDocument/2006/relationships/slideLayout" Target="../slideLayouts/slideLayout49.xml"/><Relationship Id="rId6" Type="http://schemas.openxmlformats.org/officeDocument/2006/relationships/slideLayout" Target="../slideLayouts/slideLayout48.xml"/><Relationship Id="rId5" Type="http://schemas.openxmlformats.org/officeDocument/2006/relationships/slideLayout" Target="../slideLayouts/slideLayout47.xml"/><Relationship Id="rId4" Type="http://schemas.openxmlformats.org/officeDocument/2006/relationships/slideLayout" Target="../slideLayouts/slideLayout46.xml"/><Relationship Id="rId3" Type="http://schemas.openxmlformats.org/officeDocument/2006/relationships/slideLayout" Target="../slideLayouts/slideLayout45.xml"/><Relationship Id="rId23" Type="http://schemas.openxmlformats.org/officeDocument/2006/relationships/theme" Target="../theme/theme3.xml"/><Relationship Id="rId22" Type="http://schemas.openxmlformats.org/officeDocument/2006/relationships/tags" Target="../tags/tag2751.xml"/><Relationship Id="rId21" Type="http://schemas.openxmlformats.org/officeDocument/2006/relationships/tags" Target="../tags/tag2750.xml"/><Relationship Id="rId20" Type="http://schemas.openxmlformats.org/officeDocument/2006/relationships/slideLayout" Target="../slideLayouts/slideLayout62.xml"/><Relationship Id="rId2" Type="http://schemas.openxmlformats.org/officeDocument/2006/relationships/slideLayout" Target="../slideLayouts/slideLayout44.xml"/><Relationship Id="rId19" Type="http://schemas.openxmlformats.org/officeDocument/2006/relationships/slideLayout" Target="../slideLayouts/slideLayout61.xml"/><Relationship Id="rId18" Type="http://schemas.openxmlformats.org/officeDocument/2006/relationships/slideLayout" Target="../slideLayouts/slideLayout60.xml"/><Relationship Id="rId17" Type="http://schemas.openxmlformats.org/officeDocument/2006/relationships/slideLayout" Target="../slideLayouts/slideLayout59.xml"/><Relationship Id="rId16" Type="http://schemas.openxmlformats.org/officeDocument/2006/relationships/slideLayout" Target="../slideLayouts/slideLayout58.xml"/><Relationship Id="rId15" Type="http://schemas.openxmlformats.org/officeDocument/2006/relationships/slideLayout" Target="../slideLayouts/slideLayout57.xml"/><Relationship Id="rId14" Type="http://schemas.openxmlformats.org/officeDocument/2006/relationships/slideLayout" Target="../slideLayouts/slideLayout56.xml"/><Relationship Id="rId13" Type="http://schemas.openxmlformats.org/officeDocument/2006/relationships/slideLayout" Target="../slideLayouts/slideLayout55.xml"/><Relationship Id="rId12" Type="http://schemas.openxmlformats.org/officeDocument/2006/relationships/slideLayout" Target="../slideLayouts/slideLayout54.xml"/><Relationship Id="rId11" Type="http://schemas.openxmlformats.org/officeDocument/2006/relationships/slideLayout" Target="../slideLayouts/slideLayout53.xml"/><Relationship Id="rId10" Type="http://schemas.openxmlformats.org/officeDocument/2006/relationships/slideLayout" Target="../slideLayouts/slideLayout52.xml"/><Relationship Id="rId1" Type="http://schemas.openxmlformats.org/officeDocument/2006/relationships/slideLayout" Target="../slideLayouts/slideLayout43.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71.xml"/><Relationship Id="rId8" Type="http://schemas.openxmlformats.org/officeDocument/2006/relationships/slideLayout" Target="../slideLayouts/slideLayout70.xml"/><Relationship Id="rId7" Type="http://schemas.openxmlformats.org/officeDocument/2006/relationships/slideLayout" Target="../slideLayouts/slideLayout69.xml"/><Relationship Id="rId6" Type="http://schemas.openxmlformats.org/officeDocument/2006/relationships/slideLayout" Target="../slideLayouts/slideLayout68.xml"/><Relationship Id="rId5" Type="http://schemas.openxmlformats.org/officeDocument/2006/relationships/slideLayout" Target="../slideLayouts/slideLayout67.xml"/><Relationship Id="rId4" Type="http://schemas.openxmlformats.org/officeDocument/2006/relationships/slideLayout" Target="../slideLayouts/slideLayout66.xml"/><Relationship Id="rId3" Type="http://schemas.openxmlformats.org/officeDocument/2006/relationships/slideLayout" Target="../slideLayouts/slideLayout65.xml"/><Relationship Id="rId23" Type="http://schemas.openxmlformats.org/officeDocument/2006/relationships/theme" Target="../theme/theme4.xml"/><Relationship Id="rId22" Type="http://schemas.openxmlformats.org/officeDocument/2006/relationships/tags" Target="../tags/tag3668.xml"/><Relationship Id="rId21" Type="http://schemas.openxmlformats.org/officeDocument/2006/relationships/tags" Target="../tags/tag3667.xml"/><Relationship Id="rId20" Type="http://schemas.openxmlformats.org/officeDocument/2006/relationships/slideLayout" Target="../slideLayouts/slideLayout82.xml"/><Relationship Id="rId2" Type="http://schemas.openxmlformats.org/officeDocument/2006/relationships/slideLayout" Target="../slideLayouts/slideLayout64.xml"/><Relationship Id="rId19" Type="http://schemas.openxmlformats.org/officeDocument/2006/relationships/slideLayout" Target="../slideLayouts/slideLayout81.xml"/><Relationship Id="rId18" Type="http://schemas.openxmlformats.org/officeDocument/2006/relationships/slideLayout" Target="../slideLayouts/slideLayout80.xml"/><Relationship Id="rId17" Type="http://schemas.openxmlformats.org/officeDocument/2006/relationships/slideLayout" Target="../slideLayouts/slideLayout79.xml"/><Relationship Id="rId16" Type="http://schemas.openxmlformats.org/officeDocument/2006/relationships/slideLayout" Target="../slideLayouts/slideLayout78.xml"/><Relationship Id="rId15" Type="http://schemas.openxmlformats.org/officeDocument/2006/relationships/slideLayout" Target="../slideLayouts/slideLayout77.xml"/><Relationship Id="rId14" Type="http://schemas.openxmlformats.org/officeDocument/2006/relationships/slideLayout" Target="../slideLayouts/slideLayout76.xml"/><Relationship Id="rId13" Type="http://schemas.openxmlformats.org/officeDocument/2006/relationships/slideLayout" Target="../slideLayouts/slideLayout75.xml"/><Relationship Id="rId12" Type="http://schemas.openxmlformats.org/officeDocument/2006/relationships/slideLayout" Target="../slideLayouts/slideLayout74.xml"/><Relationship Id="rId11" Type="http://schemas.openxmlformats.org/officeDocument/2006/relationships/slideLayout" Target="../slideLayouts/slideLayout73.xml"/><Relationship Id="rId10" Type="http://schemas.openxmlformats.org/officeDocument/2006/relationships/slideLayout" Target="../slideLayouts/slideLayout72.xml"/><Relationship Id="rId1" Type="http://schemas.openxmlformats.org/officeDocument/2006/relationships/slideLayout" Target="../slideLayouts/slideLayout63.xml"/></Relationships>
</file>

<file path=ppt/slideMasters/_rels/slideMaster5.xml.rels><?xml version="1.0" encoding="UTF-8" standalone="yes"?>
<Relationships xmlns="http://schemas.openxmlformats.org/package/2006/relationships"><Relationship Id="rId9" Type="http://schemas.openxmlformats.org/officeDocument/2006/relationships/slideLayout" Target="../slideLayouts/slideLayout91.xml"/><Relationship Id="rId8" Type="http://schemas.openxmlformats.org/officeDocument/2006/relationships/slideLayout" Target="../slideLayouts/slideLayout90.xml"/><Relationship Id="rId7" Type="http://schemas.openxmlformats.org/officeDocument/2006/relationships/slideLayout" Target="../slideLayouts/slideLayout89.xml"/><Relationship Id="rId6" Type="http://schemas.openxmlformats.org/officeDocument/2006/relationships/slideLayout" Target="../slideLayouts/slideLayout88.xml"/><Relationship Id="rId5" Type="http://schemas.openxmlformats.org/officeDocument/2006/relationships/slideLayout" Target="../slideLayouts/slideLayout87.xml"/><Relationship Id="rId4" Type="http://schemas.openxmlformats.org/officeDocument/2006/relationships/slideLayout" Target="../slideLayouts/slideLayout86.xml"/><Relationship Id="rId3" Type="http://schemas.openxmlformats.org/officeDocument/2006/relationships/slideLayout" Target="../slideLayouts/slideLayout85.xml"/><Relationship Id="rId23" Type="http://schemas.openxmlformats.org/officeDocument/2006/relationships/theme" Target="../theme/theme5.xml"/><Relationship Id="rId22" Type="http://schemas.openxmlformats.org/officeDocument/2006/relationships/tags" Target="../tags/tag4585.xml"/><Relationship Id="rId21" Type="http://schemas.openxmlformats.org/officeDocument/2006/relationships/tags" Target="../tags/tag4584.xml"/><Relationship Id="rId20" Type="http://schemas.openxmlformats.org/officeDocument/2006/relationships/slideLayout" Target="../slideLayouts/slideLayout102.xml"/><Relationship Id="rId2" Type="http://schemas.openxmlformats.org/officeDocument/2006/relationships/slideLayout" Target="../slideLayouts/slideLayout84.xml"/><Relationship Id="rId19" Type="http://schemas.openxmlformats.org/officeDocument/2006/relationships/slideLayout" Target="../slideLayouts/slideLayout101.xml"/><Relationship Id="rId18" Type="http://schemas.openxmlformats.org/officeDocument/2006/relationships/slideLayout" Target="../slideLayouts/slideLayout100.xml"/><Relationship Id="rId17" Type="http://schemas.openxmlformats.org/officeDocument/2006/relationships/slideLayout" Target="../slideLayouts/slideLayout99.xml"/><Relationship Id="rId16" Type="http://schemas.openxmlformats.org/officeDocument/2006/relationships/slideLayout" Target="../slideLayouts/slideLayout98.xml"/><Relationship Id="rId15" Type="http://schemas.openxmlformats.org/officeDocument/2006/relationships/slideLayout" Target="../slideLayouts/slideLayout97.xml"/><Relationship Id="rId14" Type="http://schemas.openxmlformats.org/officeDocument/2006/relationships/slideLayout" Target="../slideLayouts/slideLayout96.xml"/><Relationship Id="rId13" Type="http://schemas.openxmlformats.org/officeDocument/2006/relationships/slideLayout" Target="../slideLayouts/slideLayout95.xml"/><Relationship Id="rId12" Type="http://schemas.openxmlformats.org/officeDocument/2006/relationships/slideLayout" Target="../slideLayouts/slideLayout94.xml"/><Relationship Id="rId11" Type="http://schemas.openxmlformats.org/officeDocument/2006/relationships/slideLayout" Target="../slideLayouts/slideLayout93.xml"/><Relationship Id="rId10" Type="http://schemas.openxmlformats.org/officeDocument/2006/relationships/slideLayout" Target="../slideLayouts/slideLayout92.xml"/><Relationship Id="rId1" Type="http://schemas.openxmlformats.org/officeDocument/2006/relationships/slideLayout" Target="../slideLayouts/slideLayout83.xml"/></Relationships>
</file>

<file path=ppt/slideMasters/_rels/slideMaster6.xml.rels><?xml version="1.0" encoding="UTF-8" standalone="yes"?>
<Relationships xmlns="http://schemas.openxmlformats.org/package/2006/relationships"><Relationship Id="rId9" Type="http://schemas.openxmlformats.org/officeDocument/2006/relationships/slideLayout" Target="../slideLayouts/slideLayout111.xml"/><Relationship Id="rId8" Type="http://schemas.openxmlformats.org/officeDocument/2006/relationships/slideLayout" Target="../slideLayouts/slideLayout110.xml"/><Relationship Id="rId7" Type="http://schemas.openxmlformats.org/officeDocument/2006/relationships/slideLayout" Target="../slideLayouts/slideLayout109.xml"/><Relationship Id="rId6" Type="http://schemas.openxmlformats.org/officeDocument/2006/relationships/slideLayout" Target="../slideLayouts/slideLayout108.xml"/><Relationship Id="rId5" Type="http://schemas.openxmlformats.org/officeDocument/2006/relationships/slideLayout" Target="../slideLayouts/slideLayout107.xml"/><Relationship Id="rId4" Type="http://schemas.openxmlformats.org/officeDocument/2006/relationships/slideLayout" Target="../slideLayouts/slideLayout106.xml"/><Relationship Id="rId3" Type="http://schemas.openxmlformats.org/officeDocument/2006/relationships/slideLayout" Target="../slideLayouts/slideLayout105.xml"/><Relationship Id="rId24" Type="http://schemas.openxmlformats.org/officeDocument/2006/relationships/theme" Target="../theme/theme6.xml"/><Relationship Id="rId23" Type="http://schemas.openxmlformats.org/officeDocument/2006/relationships/tags" Target="../tags/tag5502.xml"/><Relationship Id="rId22" Type="http://schemas.openxmlformats.org/officeDocument/2006/relationships/tags" Target="../tags/tag5501.xml"/><Relationship Id="rId21" Type="http://schemas.openxmlformats.org/officeDocument/2006/relationships/slideLayout" Target="../slideLayouts/slideLayout123.xml"/><Relationship Id="rId20" Type="http://schemas.openxmlformats.org/officeDocument/2006/relationships/slideLayout" Target="../slideLayouts/slideLayout122.xml"/><Relationship Id="rId2" Type="http://schemas.openxmlformats.org/officeDocument/2006/relationships/slideLayout" Target="../slideLayouts/slideLayout104.xml"/><Relationship Id="rId19" Type="http://schemas.openxmlformats.org/officeDocument/2006/relationships/slideLayout" Target="../slideLayouts/slideLayout121.xml"/><Relationship Id="rId18" Type="http://schemas.openxmlformats.org/officeDocument/2006/relationships/slideLayout" Target="../slideLayouts/slideLayout120.xml"/><Relationship Id="rId17" Type="http://schemas.openxmlformats.org/officeDocument/2006/relationships/slideLayout" Target="../slideLayouts/slideLayout119.xml"/><Relationship Id="rId16" Type="http://schemas.openxmlformats.org/officeDocument/2006/relationships/slideLayout" Target="../slideLayouts/slideLayout118.xml"/><Relationship Id="rId15" Type="http://schemas.openxmlformats.org/officeDocument/2006/relationships/slideLayout" Target="../slideLayouts/slideLayout117.xml"/><Relationship Id="rId14" Type="http://schemas.openxmlformats.org/officeDocument/2006/relationships/slideLayout" Target="../slideLayouts/slideLayout116.xml"/><Relationship Id="rId13" Type="http://schemas.openxmlformats.org/officeDocument/2006/relationships/slideLayout" Target="../slideLayouts/slideLayout115.xml"/><Relationship Id="rId12" Type="http://schemas.openxmlformats.org/officeDocument/2006/relationships/slideLayout" Target="../slideLayouts/slideLayout114.xml"/><Relationship Id="rId11" Type="http://schemas.openxmlformats.org/officeDocument/2006/relationships/slideLayout" Target="../slideLayouts/slideLayout113.xml"/><Relationship Id="rId10" Type="http://schemas.openxmlformats.org/officeDocument/2006/relationships/slideLayout" Target="../slideLayouts/slideLayout112.xml"/><Relationship Id="rId1" Type="http://schemas.openxmlformats.org/officeDocument/2006/relationships/slideLayout" Target="../slideLayouts/slideLayout103.xml"/></Relationships>
</file>

<file path=ppt/slideMasters/_rels/slideMaster7.xml.rels><?xml version="1.0" encoding="UTF-8" standalone="yes"?>
<Relationships xmlns="http://schemas.openxmlformats.org/package/2006/relationships"><Relationship Id="rId9" Type="http://schemas.openxmlformats.org/officeDocument/2006/relationships/slideLayout" Target="../slideLayouts/slideLayout132.xml"/><Relationship Id="rId8" Type="http://schemas.openxmlformats.org/officeDocument/2006/relationships/slideLayout" Target="../slideLayouts/slideLayout131.xml"/><Relationship Id="rId7" Type="http://schemas.openxmlformats.org/officeDocument/2006/relationships/slideLayout" Target="../slideLayouts/slideLayout130.xml"/><Relationship Id="rId6" Type="http://schemas.openxmlformats.org/officeDocument/2006/relationships/slideLayout" Target="../slideLayouts/slideLayout129.xml"/><Relationship Id="rId5" Type="http://schemas.openxmlformats.org/officeDocument/2006/relationships/slideLayout" Target="../slideLayouts/slideLayout128.xml"/><Relationship Id="rId4" Type="http://schemas.openxmlformats.org/officeDocument/2006/relationships/slideLayout" Target="../slideLayouts/slideLayout127.xml"/><Relationship Id="rId3" Type="http://schemas.openxmlformats.org/officeDocument/2006/relationships/slideLayout" Target="../slideLayouts/slideLayout126.xml"/><Relationship Id="rId23" Type="http://schemas.openxmlformats.org/officeDocument/2006/relationships/theme" Target="../theme/theme7.xml"/><Relationship Id="rId22" Type="http://schemas.openxmlformats.org/officeDocument/2006/relationships/tags" Target="../tags/tag6419.xml"/><Relationship Id="rId21" Type="http://schemas.openxmlformats.org/officeDocument/2006/relationships/tags" Target="../tags/tag6418.xml"/><Relationship Id="rId20" Type="http://schemas.openxmlformats.org/officeDocument/2006/relationships/slideLayout" Target="../slideLayouts/slideLayout143.xml"/><Relationship Id="rId2" Type="http://schemas.openxmlformats.org/officeDocument/2006/relationships/slideLayout" Target="../slideLayouts/slideLayout125.xml"/><Relationship Id="rId19" Type="http://schemas.openxmlformats.org/officeDocument/2006/relationships/slideLayout" Target="../slideLayouts/slideLayout142.xml"/><Relationship Id="rId18" Type="http://schemas.openxmlformats.org/officeDocument/2006/relationships/slideLayout" Target="../slideLayouts/slideLayout141.xml"/><Relationship Id="rId17" Type="http://schemas.openxmlformats.org/officeDocument/2006/relationships/slideLayout" Target="../slideLayouts/slideLayout140.xml"/><Relationship Id="rId16" Type="http://schemas.openxmlformats.org/officeDocument/2006/relationships/slideLayout" Target="../slideLayouts/slideLayout139.xml"/><Relationship Id="rId15" Type="http://schemas.openxmlformats.org/officeDocument/2006/relationships/slideLayout" Target="../slideLayouts/slideLayout138.xml"/><Relationship Id="rId14" Type="http://schemas.openxmlformats.org/officeDocument/2006/relationships/slideLayout" Target="../slideLayouts/slideLayout137.xml"/><Relationship Id="rId13" Type="http://schemas.openxmlformats.org/officeDocument/2006/relationships/slideLayout" Target="../slideLayouts/slideLayout136.xml"/><Relationship Id="rId12" Type="http://schemas.openxmlformats.org/officeDocument/2006/relationships/slideLayout" Target="../slideLayouts/slideLayout135.xml"/><Relationship Id="rId11" Type="http://schemas.openxmlformats.org/officeDocument/2006/relationships/slideLayout" Target="../slideLayouts/slideLayout134.xml"/><Relationship Id="rId10" Type="http://schemas.openxmlformats.org/officeDocument/2006/relationships/slideLayout" Target="../slideLayouts/slideLayout133.xml"/><Relationship Id="rId1" Type="http://schemas.openxmlformats.org/officeDocument/2006/relationships/slideLayout" Target="../slideLayouts/slideLayout124.xml"/></Relationships>
</file>

<file path=ppt/slideMasters/_rels/slideMaster8.xml.rels><?xml version="1.0" encoding="UTF-8" standalone="yes"?>
<Relationships xmlns="http://schemas.openxmlformats.org/package/2006/relationships"><Relationship Id="rId9" Type="http://schemas.openxmlformats.org/officeDocument/2006/relationships/slideLayout" Target="../slideLayouts/slideLayout152.xml"/><Relationship Id="rId8" Type="http://schemas.openxmlformats.org/officeDocument/2006/relationships/slideLayout" Target="../slideLayouts/slideLayout151.xml"/><Relationship Id="rId7" Type="http://schemas.openxmlformats.org/officeDocument/2006/relationships/slideLayout" Target="../slideLayouts/slideLayout150.xml"/><Relationship Id="rId6" Type="http://schemas.openxmlformats.org/officeDocument/2006/relationships/slideLayout" Target="../slideLayouts/slideLayout149.xml"/><Relationship Id="rId5" Type="http://schemas.openxmlformats.org/officeDocument/2006/relationships/slideLayout" Target="../slideLayouts/slideLayout148.xml"/><Relationship Id="rId4" Type="http://schemas.openxmlformats.org/officeDocument/2006/relationships/slideLayout" Target="../slideLayouts/slideLayout147.xml"/><Relationship Id="rId3" Type="http://schemas.openxmlformats.org/officeDocument/2006/relationships/slideLayout" Target="../slideLayouts/slideLayout146.xml"/><Relationship Id="rId24" Type="http://schemas.openxmlformats.org/officeDocument/2006/relationships/theme" Target="../theme/theme8.xml"/><Relationship Id="rId23" Type="http://schemas.openxmlformats.org/officeDocument/2006/relationships/tags" Target="../tags/tag7336.xml"/><Relationship Id="rId22" Type="http://schemas.openxmlformats.org/officeDocument/2006/relationships/tags" Target="../tags/tag7335.xml"/><Relationship Id="rId21" Type="http://schemas.openxmlformats.org/officeDocument/2006/relationships/slideLayout" Target="../slideLayouts/slideLayout164.xml"/><Relationship Id="rId20" Type="http://schemas.openxmlformats.org/officeDocument/2006/relationships/slideLayout" Target="../slideLayouts/slideLayout163.xml"/><Relationship Id="rId2" Type="http://schemas.openxmlformats.org/officeDocument/2006/relationships/slideLayout" Target="../slideLayouts/slideLayout145.xml"/><Relationship Id="rId19" Type="http://schemas.openxmlformats.org/officeDocument/2006/relationships/slideLayout" Target="../slideLayouts/slideLayout162.xml"/><Relationship Id="rId18" Type="http://schemas.openxmlformats.org/officeDocument/2006/relationships/slideLayout" Target="../slideLayouts/slideLayout161.xml"/><Relationship Id="rId17" Type="http://schemas.openxmlformats.org/officeDocument/2006/relationships/slideLayout" Target="../slideLayouts/slideLayout160.xml"/><Relationship Id="rId16" Type="http://schemas.openxmlformats.org/officeDocument/2006/relationships/slideLayout" Target="../slideLayouts/slideLayout159.xml"/><Relationship Id="rId15" Type="http://schemas.openxmlformats.org/officeDocument/2006/relationships/slideLayout" Target="../slideLayouts/slideLayout158.xml"/><Relationship Id="rId14" Type="http://schemas.openxmlformats.org/officeDocument/2006/relationships/slideLayout" Target="../slideLayouts/slideLayout157.xml"/><Relationship Id="rId13" Type="http://schemas.openxmlformats.org/officeDocument/2006/relationships/slideLayout" Target="../slideLayouts/slideLayout156.xml"/><Relationship Id="rId12" Type="http://schemas.openxmlformats.org/officeDocument/2006/relationships/slideLayout" Target="../slideLayouts/slideLayout155.xml"/><Relationship Id="rId11" Type="http://schemas.openxmlformats.org/officeDocument/2006/relationships/slideLayout" Target="../slideLayouts/slideLayout154.xml"/><Relationship Id="rId10" Type="http://schemas.openxmlformats.org/officeDocument/2006/relationships/slideLayout" Target="../slideLayouts/slideLayout153.xml"/><Relationship Id="rId1" Type="http://schemas.openxmlformats.org/officeDocument/2006/relationships/slideLayout" Target="../slideLayouts/slideLayout144.xml"/></Relationships>
</file>

<file path=ppt/slideMasters/_rels/slideMaster9.xml.rels><?xml version="1.0" encoding="UTF-8" standalone="yes"?>
<Relationships xmlns="http://schemas.openxmlformats.org/package/2006/relationships"><Relationship Id="rId9" Type="http://schemas.openxmlformats.org/officeDocument/2006/relationships/slideLayout" Target="../slideLayouts/slideLayout173.xml"/><Relationship Id="rId8" Type="http://schemas.openxmlformats.org/officeDocument/2006/relationships/slideLayout" Target="../slideLayouts/slideLayout172.xml"/><Relationship Id="rId7" Type="http://schemas.openxmlformats.org/officeDocument/2006/relationships/slideLayout" Target="../slideLayouts/slideLayout171.xml"/><Relationship Id="rId6" Type="http://schemas.openxmlformats.org/officeDocument/2006/relationships/slideLayout" Target="../slideLayouts/slideLayout170.xml"/><Relationship Id="rId5" Type="http://schemas.openxmlformats.org/officeDocument/2006/relationships/slideLayout" Target="../slideLayouts/slideLayout169.xml"/><Relationship Id="rId4" Type="http://schemas.openxmlformats.org/officeDocument/2006/relationships/slideLayout" Target="../slideLayouts/slideLayout168.xml"/><Relationship Id="rId3" Type="http://schemas.openxmlformats.org/officeDocument/2006/relationships/slideLayout" Target="../slideLayouts/slideLayout167.xml"/><Relationship Id="rId23" Type="http://schemas.openxmlformats.org/officeDocument/2006/relationships/theme" Target="../theme/theme9.xml"/><Relationship Id="rId22" Type="http://schemas.openxmlformats.org/officeDocument/2006/relationships/tags" Target="../tags/tag8253.xml"/><Relationship Id="rId21" Type="http://schemas.openxmlformats.org/officeDocument/2006/relationships/tags" Target="../tags/tag8252.xml"/><Relationship Id="rId20" Type="http://schemas.openxmlformats.org/officeDocument/2006/relationships/slideLayout" Target="../slideLayouts/slideLayout184.xml"/><Relationship Id="rId2" Type="http://schemas.openxmlformats.org/officeDocument/2006/relationships/slideLayout" Target="../slideLayouts/slideLayout166.xml"/><Relationship Id="rId19" Type="http://schemas.openxmlformats.org/officeDocument/2006/relationships/slideLayout" Target="../slideLayouts/slideLayout183.xml"/><Relationship Id="rId18" Type="http://schemas.openxmlformats.org/officeDocument/2006/relationships/slideLayout" Target="../slideLayouts/slideLayout182.xml"/><Relationship Id="rId17" Type="http://schemas.openxmlformats.org/officeDocument/2006/relationships/slideLayout" Target="../slideLayouts/slideLayout181.xml"/><Relationship Id="rId16" Type="http://schemas.openxmlformats.org/officeDocument/2006/relationships/slideLayout" Target="../slideLayouts/slideLayout180.xml"/><Relationship Id="rId15" Type="http://schemas.openxmlformats.org/officeDocument/2006/relationships/slideLayout" Target="../slideLayouts/slideLayout179.xml"/><Relationship Id="rId14" Type="http://schemas.openxmlformats.org/officeDocument/2006/relationships/slideLayout" Target="../slideLayouts/slideLayout178.xml"/><Relationship Id="rId13" Type="http://schemas.openxmlformats.org/officeDocument/2006/relationships/slideLayout" Target="../slideLayouts/slideLayout177.xml"/><Relationship Id="rId12" Type="http://schemas.openxmlformats.org/officeDocument/2006/relationships/slideLayout" Target="../slideLayouts/slideLayout176.xml"/><Relationship Id="rId11" Type="http://schemas.openxmlformats.org/officeDocument/2006/relationships/slideLayout" Target="../slideLayouts/slideLayout175.xml"/><Relationship Id="rId10" Type="http://schemas.openxmlformats.org/officeDocument/2006/relationships/slideLayout" Target="../slideLayouts/slideLayout174.xml"/><Relationship Id="rId1" Type="http://schemas.openxmlformats.org/officeDocument/2006/relationships/slideLayout" Target="../slideLayouts/slideLayout16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 id="2147483691"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 id="2147483696" r:id="rId4"/>
    <p:sldLayoutId id="2147483697" r:id="rId5"/>
    <p:sldLayoutId id="2147483698" r:id="rId6"/>
    <p:sldLayoutId id="2147483699" r:id="rId7"/>
    <p:sldLayoutId id="2147483700" r:id="rId8"/>
    <p:sldLayoutId id="2147483701" r:id="rId9"/>
    <p:sldLayoutId id="2147483702" r:id="rId10"/>
    <p:sldLayoutId id="2147483703" r:id="rId11"/>
    <p:sldLayoutId id="2147483704" r:id="rId12"/>
    <p:sldLayoutId id="2147483705" r:id="rId13"/>
    <p:sldLayoutId id="2147483706" r:id="rId14"/>
    <p:sldLayoutId id="2147483707" r:id="rId15"/>
    <p:sldLayoutId id="2147483708" r:id="rId16"/>
    <p:sldLayoutId id="2147483709" r:id="rId17"/>
    <p:sldLayoutId id="2147483710" r:id="rId18"/>
    <p:sldLayoutId id="2147483711" r:id="rId19"/>
    <p:sldLayoutId id="2147483712"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14" r:id="rId1"/>
    <p:sldLayoutId id="2147483715" r:id="rId2"/>
    <p:sldLayoutId id="2147483716" r:id="rId3"/>
    <p:sldLayoutId id="2147483717" r:id="rId4"/>
    <p:sldLayoutId id="2147483718" r:id="rId5"/>
    <p:sldLayoutId id="2147483719" r:id="rId6"/>
    <p:sldLayoutId id="2147483720" r:id="rId7"/>
    <p:sldLayoutId id="2147483721" r:id="rId8"/>
    <p:sldLayoutId id="2147483722" r:id="rId9"/>
    <p:sldLayoutId id="2147483723" r:id="rId10"/>
    <p:sldLayoutId id="2147483724" r:id="rId11"/>
    <p:sldLayoutId id="2147483725" r:id="rId12"/>
    <p:sldLayoutId id="2147483726" r:id="rId13"/>
    <p:sldLayoutId id="2147483727" r:id="rId14"/>
    <p:sldLayoutId id="2147483728" r:id="rId15"/>
    <p:sldLayoutId id="2147483729" r:id="rId16"/>
    <p:sldLayoutId id="2147483730" r:id="rId17"/>
    <p:sldLayoutId id="2147483731" r:id="rId18"/>
    <p:sldLayoutId id="2147483732" r:id="rId19"/>
    <p:sldLayoutId id="2147483733"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 id="2147483746" r:id="rId12"/>
    <p:sldLayoutId id="2147483747" r:id="rId13"/>
    <p:sldLayoutId id="2147483748" r:id="rId14"/>
    <p:sldLayoutId id="2147483749" r:id="rId15"/>
    <p:sldLayoutId id="2147483750" r:id="rId16"/>
    <p:sldLayoutId id="2147483751" r:id="rId17"/>
    <p:sldLayoutId id="2147483752" r:id="rId18"/>
    <p:sldLayoutId id="2147483753" r:id="rId19"/>
    <p:sldLayoutId id="2147483754"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56" r:id="rId1"/>
    <p:sldLayoutId id="2147483757" r:id="rId2"/>
    <p:sldLayoutId id="2147483758" r:id="rId3"/>
    <p:sldLayoutId id="2147483759" r:id="rId4"/>
    <p:sldLayoutId id="2147483760" r:id="rId5"/>
    <p:sldLayoutId id="2147483761" r:id="rId6"/>
    <p:sldLayoutId id="2147483762" r:id="rId7"/>
    <p:sldLayoutId id="2147483763" r:id="rId8"/>
    <p:sldLayoutId id="2147483764" r:id="rId9"/>
    <p:sldLayoutId id="2147483765" r:id="rId10"/>
    <p:sldLayoutId id="2147483766" r:id="rId11"/>
    <p:sldLayoutId id="2147483767" r:id="rId12"/>
    <p:sldLayoutId id="2147483768" r:id="rId13"/>
    <p:sldLayoutId id="2147483769" r:id="rId14"/>
    <p:sldLayoutId id="2147483770" r:id="rId15"/>
    <p:sldLayoutId id="2147483771" r:id="rId16"/>
    <p:sldLayoutId id="2147483772" r:id="rId17"/>
    <p:sldLayoutId id="2147483773" r:id="rId18"/>
    <p:sldLayoutId id="2147483774" r:id="rId19"/>
    <p:sldLayoutId id="2147483775" r:id="rId20"/>
    <p:sldLayoutId id="2147483776"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78" r:id="rId1"/>
    <p:sldLayoutId id="2147483779" r:id="rId2"/>
    <p:sldLayoutId id="2147483780" r:id="rId3"/>
    <p:sldLayoutId id="2147483781" r:id="rId4"/>
    <p:sldLayoutId id="2147483782" r:id="rId5"/>
    <p:sldLayoutId id="2147483783" r:id="rId6"/>
    <p:sldLayoutId id="2147483784" r:id="rId7"/>
    <p:sldLayoutId id="2147483785" r:id="rId8"/>
    <p:sldLayoutId id="2147483786" r:id="rId9"/>
    <p:sldLayoutId id="2147483787" r:id="rId10"/>
    <p:sldLayoutId id="2147483788" r:id="rId11"/>
    <p:sldLayoutId id="2147483789" r:id="rId12"/>
    <p:sldLayoutId id="2147483790" r:id="rId13"/>
    <p:sldLayoutId id="2147483791" r:id="rId14"/>
    <p:sldLayoutId id="2147483792" r:id="rId15"/>
    <p:sldLayoutId id="2147483793" r:id="rId16"/>
    <p:sldLayoutId id="2147483794" r:id="rId17"/>
    <p:sldLayoutId id="2147483795" r:id="rId18"/>
    <p:sldLayoutId id="2147483796" r:id="rId19"/>
    <p:sldLayoutId id="214748379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99" r:id="rId1"/>
    <p:sldLayoutId id="2147483800" r:id="rId2"/>
    <p:sldLayoutId id="2147483801" r:id="rId3"/>
    <p:sldLayoutId id="2147483802" r:id="rId4"/>
    <p:sldLayoutId id="2147483803" r:id="rId5"/>
    <p:sldLayoutId id="2147483804" r:id="rId6"/>
    <p:sldLayoutId id="2147483805" r:id="rId7"/>
    <p:sldLayoutId id="2147483806" r:id="rId8"/>
    <p:sldLayoutId id="2147483807" r:id="rId9"/>
    <p:sldLayoutId id="2147483808" r:id="rId10"/>
    <p:sldLayoutId id="2147483809" r:id="rId11"/>
    <p:sldLayoutId id="2147483810" r:id="rId12"/>
    <p:sldLayoutId id="2147483811" r:id="rId13"/>
    <p:sldLayoutId id="2147483812" r:id="rId14"/>
    <p:sldLayoutId id="2147483813" r:id="rId15"/>
    <p:sldLayoutId id="2147483814" r:id="rId16"/>
    <p:sldLayoutId id="2147483815" r:id="rId17"/>
    <p:sldLayoutId id="2147483816" r:id="rId18"/>
    <p:sldLayoutId id="2147483817" r:id="rId19"/>
    <p:sldLayoutId id="2147483818" r:id="rId20"/>
    <p:sldLayoutId id="214748381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821" r:id="rId1"/>
    <p:sldLayoutId id="2147483822" r:id="rId2"/>
    <p:sldLayoutId id="2147483823" r:id="rId3"/>
    <p:sldLayoutId id="2147483824" r:id="rId4"/>
    <p:sldLayoutId id="2147483825" r:id="rId5"/>
    <p:sldLayoutId id="2147483826" r:id="rId6"/>
    <p:sldLayoutId id="2147483827" r:id="rId7"/>
    <p:sldLayoutId id="2147483828" r:id="rId8"/>
    <p:sldLayoutId id="2147483829" r:id="rId9"/>
    <p:sldLayoutId id="2147483830" r:id="rId10"/>
    <p:sldLayoutId id="2147483831" r:id="rId11"/>
    <p:sldLayoutId id="2147483832" r:id="rId12"/>
    <p:sldLayoutId id="2147483833" r:id="rId13"/>
    <p:sldLayoutId id="2147483834" r:id="rId14"/>
    <p:sldLayoutId id="2147483835" r:id="rId15"/>
    <p:sldLayoutId id="2147483836" r:id="rId16"/>
    <p:sldLayoutId id="2147483837" r:id="rId17"/>
    <p:sldLayoutId id="2147483838" r:id="rId18"/>
    <p:sldLayoutId id="2147483839" r:id="rId19"/>
    <p:sldLayoutId id="2147483840"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2.xml"/><Relationship Id="rId1" Type="http://schemas.openxmlformats.org/officeDocument/2006/relationships/image" Target="../media/image4.jpeg"/></Relationships>
</file>

<file path=ppt/slides/_rels/slide10.xml.rels><?xml version="1.0" encoding="UTF-8" standalone="yes"?>
<Relationships xmlns="http://schemas.openxmlformats.org/package/2006/relationships"><Relationship Id="rId9" Type="http://schemas.openxmlformats.org/officeDocument/2006/relationships/slideLayout" Target="../slideLayouts/slideLayout164.xml"/><Relationship Id="rId8" Type="http://schemas.openxmlformats.org/officeDocument/2006/relationships/image" Target="../media/image12.png"/><Relationship Id="rId7" Type="http://schemas.openxmlformats.org/officeDocument/2006/relationships/image" Target="../media/image11.png"/><Relationship Id="rId6" Type="http://schemas.openxmlformats.org/officeDocument/2006/relationships/tags" Target="../tags/tag8264.xml"/><Relationship Id="rId5" Type="http://schemas.openxmlformats.org/officeDocument/2006/relationships/tags" Target="../tags/tag8263.xml"/><Relationship Id="rId4" Type="http://schemas.openxmlformats.org/officeDocument/2006/relationships/image" Target="../media/image10.png"/><Relationship Id="rId3" Type="http://schemas.openxmlformats.org/officeDocument/2006/relationships/tags" Target="../tags/tag8262.xml"/><Relationship Id="rId2" Type="http://schemas.openxmlformats.org/officeDocument/2006/relationships/tags" Target="../tags/tag8261.xml"/><Relationship Id="rId10" Type="http://schemas.openxmlformats.org/officeDocument/2006/relationships/notesSlide" Target="../notesSlides/notesSlide10.xml"/><Relationship Id="rId1" Type="http://schemas.openxmlformats.org/officeDocument/2006/relationships/image" Target="../media/image7.png"/></Relationships>
</file>

<file path=ppt/slides/_rels/slide11.xml.rels><?xml version="1.0" encoding="UTF-8" standalone="yes"?>
<Relationships xmlns="http://schemas.openxmlformats.org/package/2006/relationships"><Relationship Id="rId6" Type="http://schemas.openxmlformats.org/officeDocument/2006/relationships/notesSlide" Target="../notesSlides/notesSlide11.xml"/><Relationship Id="rId5" Type="http://schemas.openxmlformats.org/officeDocument/2006/relationships/slideLayout" Target="../slideLayouts/slideLayout21.xml"/><Relationship Id="rId4" Type="http://schemas.openxmlformats.org/officeDocument/2006/relationships/image" Target="../media/image14.png"/><Relationship Id="rId3" Type="http://schemas.openxmlformats.org/officeDocument/2006/relationships/image" Target="../media/image13.png"/><Relationship Id="rId2" Type="http://schemas.openxmlformats.org/officeDocument/2006/relationships/tags" Target="../tags/tag8265.xml"/><Relationship Id="rId1" Type="http://schemas.openxmlformats.org/officeDocument/2006/relationships/image" Target="../media/image7.png"/></Relationships>
</file>

<file path=ppt/slides/_rels/slide12.xml.rels><?xml version="1.0" encoding="UTF-8" standalone="yes"?>
<Relationships xmlns="http://schemas.openxmlformats.org/package/2006/relationships"><Relationship Id="rId8" Type="http://schemas.openxmlformats.org/officeDocument/2006/relationships/notesSlide" Target="../notesSlides/notesSlide12.xml"/><Relationship Id="rId7" Type="http://schemas.openxmlformats.org/officeDocument/2006/relationships/slideLayout" Target="../slideLayouts/slideLayout21.xml"/><Relationship Id="rId6" Type="http://schemas.openxmlformats.org/officeDocument/2006/relationships/image" Target="../media/image17.png"/><Relationship Id="rId5" Type="http://schemas.openxmlformats.org/officeDocument/2006/relationships/image" Target="../media/image16.png"/><Relationship Id="rId4" Type="http://schemas.openxmlformats.org/officeDocument/2006/relationships/image" Target="../media/image15.png"/><Relationship Id="rId3" Type="http://schemas.openxmlformats.org/officeDocument/2006/relationships/tags" Target="../tags/tag8267.xml"/><Relationship Id="rId2" Type="http://schemas.openxmlformats.org/officeDocument/2006/relationships/tags" Target="../tags/tag8266.xml"/><Relationship Id="rId1" Type="http://schemas.openxmlformats.org/officeDocument/2006/relationships/image" Target="../media/image7.png"/></Relationships>
</file>

<file path=ppt/slides/_rels/slide13.xml.rels><?xml version="1.0" encoding="UTF-8" standalone="yes"?>
<Relationships xmlns="http://schemas.openxmlformats.org/package/2006/relationships"><Relationship Id="rId9" Type="http://schemas.openxmlformats.org/officeDocument/2006/relationships/notesSlide" Target="../notesSlides/notesSlide13.xml"/><Relationship Id="rId8" Type="http://schemas.openxmlformats.org/officeDocument/2006/relationships/slideLayout" Target="../slideLayouts/slideLayout21.xml"/><Relationship Id="rId7" Type="http://schemas.openxmlformats.org/officeDocument/2006/relationships/image" Target="../media/image21.png"/><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8.png"/><Relationship Id="rId3" Type="http://schemas.openxmlformats.org/officeDocument/2006/relationships/tags" Target="../tags/tag8269.xml"/><Relationship Id="rId2" Type="http://schemas.openxmlformats.org/officeDocument/2006/relationships/tags" Target="../tags/tag8268.xml"/><Relationship Id="rId1" Type="http://schemas.openxmlformats.org/officeDocument/2006/relationships/image" Target="../media/image7.png"/></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07.xml"/></Relationships>
</file>

<file path=ppt/slides/_rels/slide15.xml.rels><?xml version="1.0" encoding="UTF-8" standalone="yes"?>
<Relationships xmlns="http://schemas.openxmlformats.org/package/2006/relationships"><Relationship Id="rId5" Type="http://schemas.openxmlformats.org/officeDocument/2006/relationships/notesSlide" Target="../notesSlides/notesSlide15.xml"/><Relationship Id="rId4" Type="http://schemas.openxmlformats.org/officeDocument/2006/relationships/slideLayout" Target="../slideLayouts/slideLayout123.xml"/><Relationship Id="rId3" Type="http://schemas.openxmlformats.org/officeDocument/2006/relationships/image" Target="../media/image22.png"/><Relationship Id="rId2" Type="http://schemas.openxmlformats.org/officeDocument/2006/relationships/tags" Target="../tags/tag8270.xml"/><Relationship Id="rId1" Type="http://schemas.openxmlformats.org/officeDocument/2006/relationships/image" Target="../media/image7.png"/></Relationships>
</file>

<file path=ppt/slides/_rels/slide16.xml.rels><?xml version="1.0" encoding="UTF-8" standalone="yes"?>
<Relationships xmlns="http://schemas.openxmlformats.org/package/2006/relationships"><Relationship Id="rId4" Type="http://schemas.openxmlformats.org/officeDocument/2006/relationships/notesSlide" Target="../notesSlides/notesSlide16.xml"/><Relationship Id="rId3" Type="http://schemas.openxmlformats.org/officeDocument/2006/relationships/slideLayout" Target="../slideLayouts/slideLayout123.xml"/><Relationship Id="rId2" Type="http://schemas.openxmlformats.org/officeDocument/2006/relationships/tags" Target="../tags/tag8271.xml"/><Relationship Id="rId1" Type="http://schemas.openxmlformats.org/officeDocument/2006/relationships/image" Target="../media/image7.png"/></Relationships>
</file>

<file path=ppt/slides/_rels/slide17.xml.rels><?xml version="1.0" encoding="UTF-8" standalone="yes"?>
<Relationships xmlns="http://schemas.openxmlformats.org/package/2006/relationships"><Relationship Id="rId5" Type="http://schemas.openxmlformats.org/officeDocument/2006/relationships/notesSlide" Target="../notesSlides/notesSlide17.xml"/><Relationship Id="rId4" Type="http://schemas.openxmlformats.org/officeDocument/2006/relationships/slideLayout" Target="../slideLayouts/slideLayout123.xml"/><Relationship Id="rId3" Type="http://schemas.openxmlformats.org/officeDocument/2006/relationships/image" Target="../media/image23.png"/><Relationship Id="rId2" Type="http://schemas.openxmlformats.org/officeDocument/2006/relationships/tags" Target="../tags/tag8272.xml"/><Relationship Id="rId1" Type="http://schemas.openxmlformats.org/officeDocument/2006/relationships/image" Target="../media/image7.png"/></Relationships>
</file>

<file path=ppt/slides/_rels/slide18.xml.rels><?xml version="1.0" encoding="UTF-8" standalone="yes"?>
<Relationships xmlns="http://schemas.openxmlformats.org/package/2006/relationships"><Relationship Id="rId5" Type="http://schemas.openxmlformats.org/officeDocument/2006/relationships/notesSlide" Target="../notesSlides/notesSlide18.xml"/><Relationship Id="rId4" Type="http://schemas.openxmlformats.org/officeDocument/2006/relationships/slideLayout" Target="../slideLayouts/slideLayout21.xml"/><Relationship Id="rId3" Type="http://schemas.openxmlformats.org/officeDocument/2006/relationships/image" Target="../media/image24.png"/><Relationship Id="rId2" Type="http://schemas.openxmlformats.org/officeDocument/2006/relationships/tags" Target="../tags/tag8273.xml"/><Relationship Id="rId1" Type="http://schemas.openxmlformats.org/officeDocument/2006/relationships/image" Target="../media/image7.png"/></Relationships>
</file>

<file path=ppt/slides/_rels/slide19.xml.rels><?xml version="1.0" encoding="UTF-8" standalone="yes"?>
<Relationships xmlns="http://schemas.openxmlformats.org/package/2006/relationships"><Relationship Id="rId5" Type="http://schemas.openxmlformats.org/officeDocument/2006/relationships/notesSlide" Target="../notesSlides/notesSlide19.xml"/><Relationship Id="rId4" Type="http://schemas.openxmlformats.org/officeDocument/2006/relationships/slideLayout" Target="../slideLayouts/slideLayout123.xml"/><Relationship Id="rId3" Type="http://schemas.openxmlformats.org/officeDocument/2006/relationships/tags" Target="../tags/tag8274.xml"/><Relationship Id="rId2" Type="http://schemas.openxmlformats.org/officeDocument/2006/relationships/image" Target="../media/image25.png"/><Relationship Id="rId1" Type="http://schemas.openxmlformats.org/officeDocument/2006/relationships/image" Target="../media/image7.png"/></Relationships>
</file>

<file path=ppt/slides/_rels/slide2.xml.rels><?xml version="1.0" encoding="UTF-8" standalone="yes"?>
<Relationships xmlns="http://schemas.openxmlformats.org/package/2006/relationships"><Relationship Id="rId4" Type="http://schemas.openxmlformats.org/officeDocument/2006/relationships/notesSlide" Target="../notesSlides/notesSlide2.xml"/><Relationship Id="rId3" Type="http://schemas.openxmlformats.org/officeDocument/2006/relationships/slideLayout" Target="../slideLayouts/slideLayout12.xml"/><Relationship Id="rId2" Type="http://schemas.openxmlformats.org/officeDocument/2006/relationships/image" Target="../media/image6.png"/><Relationship Id="rId1" Type="http://schemas.openxmlformats.org/officeDocument/2006/relationships/image" Target="../media/image5.png"/></Relationships>
</file>

<file path=ppt/slides/_rels/slide20.xml.rels><?xml version="1.0" encoding="UTF-8" standalone="yes"?>
<Relationships xmlns="http://schemas.openxmlformats.org/package/2006/relationships"><Relationship Id="rId5" Type="http://schemas.openxmlformats.org/officeDocument/2006/relationships/notesSlide" Target="../notesSlides/notesSlide20.xml"/><Relationship Id="rId4" Type="http://schemas.openxmlformats.org/officeDocument/2006/relationships/slideLayout" Target="../slideLayouts/slideLayout123.xml"/><Relationship Id="rId3" Type="http://schemas.openxmlformats.org/officeDocument/2006/relationships/image" Target="../media/image26.png"/><Relationship Id="rId2" Type="http://schemas.openxmlformats.org/officeDocument/2006/relationships/tags" Target="../tags/tag8275.xml"/><Relationship Id="rId1" Type="http://schemas.openxmlformats.org/officeDocument/2006/relationships/image" Target="../media/image7.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4" Type="http://schemas.openxmlformats.org/officeDocument/2006/relationships/notesSlide" Target="../notesSlides/notesSlide22.xml"/><Relationship Id="rId3" Type="http://schemas.openxmlformats.org/officeDocument/2006/relationships/slideLayout" Target="../slideLayouts/slideLayout42.xml"/><Relationship Id="rId2" Type="http://schemas.openxmlformats.org/officeDocument/2006/relationships/tags" Target="../tags/tag8276.xml"/><Relationship Id="rId1" Type="http://schemas.openxmlformats.org/officeDocument/2006/relationships/image" Target="../media/image7.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33.xml"/><Relationship Id="rId1" Type="http://schemas.openxmlformats.org/officeDocument/2006/relationships/image" Target="../media/image1.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4" Type="http://schemas.openxmlformats.org/officeDocument/2006/relationships/notesSlide" Target="../notesSlides/notesSlide4.xml"/><Relationship Id="rId3" Type="http://schemas.openxmlformats.org/officeDocument/2006/relationships/slideLayout" Target="../slideLayouts/slideLayout21.xml"/><Relationship Id="rId2" Type="http://schemas.openxmlformats.org/officeDocument/2006/relationships/tags" Target="../tags/tag8254.xml"/><Relationship Id="rId1" Type="http://schemas.openxmlformats.org/officeDocument/2006/relationships/image" Target="../media/image7.png"/></Relationships>
</file>

<file path=ppt/slides/_rels/slide5.xml.rels><?xml version="1.0" encoding="UTF-8" standalone="yes"?>
<Relationships xmlns="http://schemas.openxmlformats.org/package/2006/relationships"><Relationship Id="rId4" Type="http://schemas.openxmlformats.org/officeDocument/2006/relationships/notesSlide" Target="../notesSlides/notesSlide5.xml"/><Relationship Id="rId3" Type="http://schemas.openxmlformats.org/officeDocument/2006/relationships/slideLayout" Target="../slideLayouts/slideLayout21.xml"/><Relationship Id="rId2" Type="http://schemas.openxmlformats.org/officeDocument/2006/relationships/tags" Target="../tags/tag8255.xml"/><Relationship Id="rId1" Type="http://schemas.openxmlformats.org/officeDocument/2006/relationships/image" Target="../media/image7.png"/></Relationships>
</file>

<file path=ppt/slides/_rels/slide6.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slideLayout" Target="../slideLayouts/slideLayout21.xml"/><Relationship Id="rId3" Type="http://schemas.openxmlformats.org/officeDocument/2006/relationships/tags" Target="../tags/tag8257.xml"/><Relationship Id="rId2" Type="http://schemas.openxmlformats.org/officeDocument/2006/relationships/tags" Target="../tags/tag8256.xml"/><Relationship Id="rId1" Type="http://schemas.openxmlformats.org/officeDocument/2006/relationships/image" Target="../media/image7.png"/></Relationships>
</file>

<file path=ppt/slides/_rels/slide7.xml.rels><?xml version="1.0" encoding="UTF-8" standalone="yes"?>
<Relationships xmlns="http://schemas.openxmlformats.org/package/2006/relationships"><Relationship Id="rId4" Type="http://schemas.openxmlformats.org/officeDocument/2006/relationships/notesSlide" Target="../notesSlides/notesSlide7.xml"/><Relationship Id="rId3" Type="http://schemas.openxmlformats.org/officeDocument/2006/relationships/slideLayout" Target="../slideLayouts/slideLayout21.xml"/><Relationship Id="rId2" Type="http://schemas.openxmlformats.org/officeDocument/2006/relationships/tags" Target="../tags/tag8258.xml"/><Relationship Id="rId1" Type="http://schemas.openxmlformats.org/officeDocument/2006/relationships/image" Target="../media/image7.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48.xml"/></Relationships>
</file>

<file path=ppt/slides/_rels/slide9.xml.rels><?xml version="1.0" encoding="UTF-8" standalone="yes"?>
<Relationships xmlns="http://schemas.openxmlformats.org/package/2006/relationships"><Relationship Id="rId7" Type="http://schemas.openxmlformats.org/officeDocument/2006/relationships/notesSlide" Target="../notesSlides/notesSlide9.xml"/><Relationship Id="rId6" Type="http://schemas.openxmlformats.org/officeDocument/2006/relationships/slideLayout" Target="../slideLayouts/slideLayout21.xml"/><Relationship Id="rId5" Type="http://schemas.openxmlformats.org/officeDocument/2006/relationships/image" Target="../media/image9.png"/><Relationship Id="rId4" Type="http://schemas.openxmlformats.org/officeDocument/2006/relationships/tags" Target="../tags/tag8260.xml"/><Relationship Id="rId3" Type="http://schemas.openxmlformats.org/officeDocument/2006/relationships/tags" Target="../tags/tag8259.xml"/><Relationship Id="rId2" Type="http://schemas.openxmlformats.org/officeDocument/2006/relationships/image" Target="../media/image8.png"/><Relationship Id="rId1"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3048215" y="276"/>
            <a:ext cx="9144000" cy="6858000"/>
          </a:xfrm>
          <a:prstGeom prst="rect">
            <a:avLst/>
          </a:prstGeom>
        </p:spPr>
      </p:pic>
      <p:sp>
        <p:nvSpPr>
          <p:cNvPr id="4" name="矩形 3"/>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2" name="文本框 11"/>
          <p:cNvSpPr txBox="1"/>
          <p:nvPr/>
        </p:nvSpPr>
        <p:spPr>
          <a:xfrm>
            <a:off x="452120" y="2737485"/>
            <a:ext cx="11287125" cy="1383665"/>
          </a:xfrm>
          <a:prstGeom prst="rect">
            <a:avLst/>
          </a:prstGeom>
          <a:noFill/>
        </p:spPr>
        <p:txBody>
          <a:bodyPr wrap="square" rtlCol="0">
            <a:spAutoFit/>
          </a:bodyPr>
          <a:lstStyle/>
          <a:p>
            <a:pPr marL="0" marR="0" lvl="0" indent="0" algn="ctr" defTabSz="914400" rtl="0" fontAlgn="auto">
              <a:lnSpc>
                <a:spcPct val="150000"/>
              </a:lnSpc>
              <a:spcBef>
                <a:spcPts val="0"/>
              </a:spcBef>
              <a:spcAft>
                <a:spcPts val="0"/>
              </a:spcAft>
              <a:buClrTx/>
              <a:buSzTx/>
              <a:buFontTx/>
              <a:buNone/>
              <a:defRPr/>
            </a:pPr>
            <a:r>
              <a:rPr lang="zh-CN" altLang="en-US" sz="2800" b="1" dirty="0">
                <a:solidFill>
                  <a:schemeClr val="accent1"/>
                </a:solidFill>
                <a:effectLst>
                  <a:outerShdw blurRad="38100" dist="25400" dir="5400000" algn="ctr" rotWithShape="0">
                    <a:srgbClr val="6E747A">
                      <a:alpha val="43000"/>
                    </a:srgbClr>
                  </a:outerShdw>
                </a:effectLst>
                <a:latin typeface="微软雅黑" panose="020B0503020204020204" charset="-122"/>
                <a:ea typeface="微软雅黑" panose="020B0503020204020204" charset="-122"/>
                <a:cs typeface="黑体" panose="02010609060101010101" charset="-122"/>
                <a:sym typeface="+mn-ea"/>
              </a:rPr>
              <a:t>ALLEVIATING HALLUCINATIONS VIA SUPPORTIVE WINDOW INDEXING IN</a:t>
            </a:r>
            <a:r>
              <a:rPr lang="en-US" altLang="zh-CN" sz="2800" b="1" dirty="0">
                <a:solidFill>
                  <a:schemeClr val="accent1"/>
                </a:solidFill>
                <a:effectLst>
                  <a:outerShdw blurRad="38100" dist="25400" dir="5400000" algn="ctr" rotWithShape="0">
                    <a:srgbClr val="6E747A">
                      <a:alpha val="43000"/>
                    </a:srgbClr>
                  </a:outerShdw>
                </a:effectLst>
                <a:latin typeface="微软雅黑" panose="020B0503020204020204" charset="-122"/>
                <a:ea typeface="微软雅黑" panose="020B0503020204020204" charset="-122"/>
                <a:cs typeface="黑体" panose="02010609060101010101" charset="-122"/>
                <a:sym typeface="+mn-ea"/>
              </a:rPr>
              <a:t> </a:t>
            </a:r>
            <a:r>
              <a:rPr lang="zh-CN" altLang="en-US" sz="2800" b="1" dirty="0">
                <a:solidFill>
                  <a:schemeClr val="accent1"/>
                </a:solidFill>
                <a:effectLst>
                  <a:outerShdw blurRad="38100" dist="25400" dir="5400000" algn="ctr" rotWithShape="0">
                    <a:srgbClr val="6E747A">
                      <a:alpha val="43000"/>
                    </a:srgbClr>
                  </a:outerShdw>
                </a:effectLst>
                <a:latin typeface="微软雅黑" panose="020B0503020204020204" charset="-122"/>
                <a:ea typeface="微软雅黑" panose="020B0503020204020204" charset="-122"/>
                <a:cs typeface="黑体" panose="02010609060101010101" charset="-122"/>
                <a:sym typeface="+mn-ea"/>
              </a:rPr>
              <a:t>ABSTRACTIVE SUMMARIZATION</a:t>
            </a:r>
            <a:endParaRPr lang="zh-CN" altLang="en-US" sz="2800" b="1" dirty="0">
              <a:solidFill>
                <a:schemeClr val="accent1"/>
              </a:solidFill>
              <a:effectLst>
                <a:outerShdw blurRad="38100" dist="25400" dir="5400000" algn="ctr" rotWithShape="0">
                  <a:srgbClr val="6E747A">
                    <a:alpha val="43000"/>
                  </a:srgbClr>
                </a:outerShdw>
              </a:effectLst>
              <a:latin typeface="微软雅黑" panose="020B0503020204020204" charset="-122"/>
              <a:ea typeface="微软雅黑" panose="020B0503020204020204" charset="-122"/>
              <a:cs typeface="黑体" panose="02010609060101010101" charset="-122"/>
              <a:sym typeface="+mn-ea"/>
            </a:endParaRPr>
          </a:p>
        </p:txBody>
      </p:sp>
      <p:grpSp>
        <p:nvGrpSpPr>
          <p:cNvPr id="10" name="组合 9"/>
          <p:cNvGrpSpPr/>
          <p:nvPr/>
        </p:nvGrpSpPr>
        <p:grpSpPr>
          <a:xfrm>
            <a:off x="1694064" y="1873988"/>
            <a:ext cx="2136277" cy="157242"/>
            <a:chOff x="4616246" y="3878362"/>
            <a:chExt cx="5571416" cy="410087"/>
          </a:xfrm>
          <a:solidFill>
            <a:schemeClr val="tx1">
              <a:alpha val="80000"/>
            </a:schemeClr>
          </a:solidFill>
        </p:grpSpPr>
        <p:sp>
          <p:nvSpPr>
            <p:cNvPr id="5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15" name="组合 14"/>
          <p:cNvGrpSpPr/>
          <p:nvPr/>
        </p:nvGrpSpPr>
        <p:grpSpPr>
          <a:xfrm>
            <a:off x="1747501" y="1022401"/>
            <a:ext cx="2144877" cy="612998"/>
            <a:chOff x="4606634" y="2048989"/>
            <a:chExt cx="5593843" cy="1598699"/>
          </a:xfrm>
          <a:solidFill>
            <a:schemeClr val="accent1">
              <a:alpha val="80000"/>
            </a:schemeClr>
          </a:solidFill>
        </p:grpSpPr>
        <p:sp>
          <p:nvSpPr>
            <p:cNvPr id="40"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16" name="组合 15"/>
          <p:cNvGrpSpPr/>
          <p:nvPr/>
        </p:nvGrpSpPr>
        <p:grpSpPr>
          <a:xfrm>
            <a:off x="469903" y="874948"/>
            <a:ext cx="960649" cy="958410"/>
            <a:chOff x="2105799" y="20055838"/>
            <a:chExt cx="6748090" cy="6732363"/>
          </a:xfrm>
          <a:solidFill>
            <a:schemeClr val="accent1">
              <a:alpha val="80000"/>
            </a:schemeClr>
          </a:solidFill>
        </p:grpSpPr>
        <p:sp>
          <p:nvSpPr>
            <p:cNvPr id="1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sp>
        <p:nvSpPr>
          <p:cNvPr id="69" name="文本框 68"/>
          <p:cNvSpPr txBox="1"/>
          <p:nvPr/>
        </p:nvSpPr>
        <p:spPr>
          <a:xfrm>
            <a:off x="2596449" y="5117874"/>
            <a:ext cx="6444615" cy="3683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lang="zh-CN" altLang="en-US" b="1" dirty="0">
                <a:solidFill>
                  <a:prstClr val="white">
                    <a:lumMod val="50000"/>
                  </a:prstClr>
                </a:solidFill>
                <a:latin typeface="Arial" panose="020B0604020202090204" pitchFamily="34" charset="0"/>
                <a:ea typeface="微软雅黑" panose="020B0503020204020204" charset="-122"/>
                <a:cs typeface="+mn-ea"/>
                <a:sym typeface="Arial" panose="020B0604020202090204" pitchFamily="34" charset="0"/>
              </a:rPr>
              <a:t>Presenter: Jiaxin Duan</a:t>
            </a:r>
            <a:endParaRPr lang="zh-CN" altLang="en-US" b="1" dirty="0">
              <a:solidFill>
                <a:prstClr val="white">
                  <a:lumMod val="50000"/>
                </a:prstClr>
              </a:solidFill>
              <a:latin typeface="Arial" panose="020B0604020202090204" pitchFamily="34" charset="0"/>
              <a:ea typeface="微软雅黑" panose="020B0503020204020204" charset="-122"/>
              <a:cs typeface="+mn-ea"/>
              <a:sym typeface="Arial" panose="020B0604020202090204" pitchFamily="34" charset="0"/>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Instance Reformulat</a:t>
            </a:r>
            <a:r>
              <a:rPr lang="en-US" altLang="zh-CN" sz="2800" b="1" dirty="0">
                <a:solidFill>
                  <a:schemeClr val="tx1">
                    <a:lumMod val="65000"/>
                    <a:lumOff val="35000"/>
                  </a:schemeClr>
                </a:solidFill>
                <a:latin typeface="+mj-ea"/>
              </a:rPr>
              <a:t>ion</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mc:AlternateContent xmlns:mc="http://schemas.openxmlformats.org/markup-compatibility/2006">
        <mc:Choice xmlns:a14="http://schemas.microsoft.com/office/drawing/2010/main" Requires="a14">
          <p:sp>
            <p:nvSpPr>
              <p:cNvPr id="3" name="内容占位符 1"/>
              <p:cNvSpPr txBox="1"/>
              <p:nvPr>
                <p:custDataLst>
                  <p:tags r:id="rId2"/>
                </p:custDataLst>
              </p:nvPr>
            </p:nvSpPr>
            <p:spPr>
              <a:xfrm>
                <a:off x="435610" y="1111250"/>
                <a:ext cx="5660390" cy="5320665"/>
              </a:xfrm>
              <a:prstGeom prst="rect">
                <a:avLst/>
              </a:prstGeom>
            </p:spPr>
            <p:txBody>
              <a:bodyPr wrap="square">
                <a:normAutofit lnSpcReduction="2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265" lvl="1" indent="0" defTabSz="914400">
                  <a:lnSpc>
                    <a:spcPct val="150000"/>
                  </a:lnSpc>
                  <a:spcBef>
                    <a:spcPts val="24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Input End</a:t>
                </a:r>
                <a:endParaRPr lang="en-US" altLang="zh-CN" sz="1800" b="1"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Window</a:t>
                </a:r>
                <a:endParaRPr lang="zh-CN" altLang="en-US"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A contextual scope with the size of </a:t>
                </a: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𝑠</m:t>
                    </m:r>
                  </m:oMath>
                </a14:m>
                <a:r>
                  <a:rPr lang="en-US" altLang="zh-CN" spc="0" dirty="0">
                    <a:solidFill>
                      <a:schemeClr val="tx1">
                        <a:lumMod val="65000"/>
                        <a:lumOff val="35000"/>
                      </a:schemeClr>
                    </a:solidFill>
                    <a:latin typeface="+mj-ea"/>
                    <a:ea typeface="+mj-ea"/>
                    <a:sym typeface="Arial" panose="020B0604020202090204" pitchFamily="34" charset="0"/>
                  </a:rPr>
                  <a:t> tokens. </a:t>
                </a:r>
                <a:endParaRPr lang="en-US" altLang="zh-CN" spc="0" dirty="0">
                  <a:solidFill>
                    <a:schemeClr val="tx1">
                      <a:lumMod val="65000"/>
                      <a:lumOff val="35000"/>
                    </a:schemeClr>
                  </a:solidFill>
                  <a:latin typeface="+mj-ea"/>
                  <a:ea typeface="+mj-ea"/>
                  <a:sym typeface="Arial" panose="020B0604020202090204" pitchFamily="34" charset="0"/>
                </a:endParaRPr>
              </a:p>
              <a:p>
                <a:pPr marL="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Sliding Window</a:t>
                </a:r>
                <a:endParaRPr lang="en-US" altLang="zh-CN"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We slide the window on an input document with a stride of half the window size, and the document is split into </a:t>
                </a: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𝑚</m:t>
                    </m:r>
                  </m:oMath>
                </a14:m>
                <a:r>
                  <a:rPr lang="en-US" altLang="zh-CN" spc="0" dirty="0">
                    <a:solidFill>
                      <a:schemeClr val="tx1">
                        <a:lumMod val="65000"/>
                        <a:lumOff val="35000"/>
                      </a:schemeClr>
                    </a:solidFill>
                    <a:latin typeface="+mj-ea"/>
                    <a:ea typeface="+mj-ea"/>
                    <a:sym typeface="Arial" panose="020B0604020202090204" pitchFamily="34" charset="0"/>
                  </a:rPr>
                  <a:t> chunks.</a:t>
                </a:r>
                <a:r>
                  <a:rPr lang="en-US" altLang="zh-CN" spc="0" dirty="0">
                    <a:solidFill>
                      <a:schemeClr val="tx1">
                        <a:lumMod val="65000"/>
                        <a:lumOff val="35000"/>
                      </a:schemeClr>
                    </a:solidFill>
                    <a:latin typeface="+mj-ea"/>
                    <a:ea typeface="+mj-ea"/>
                    <a:sym typeface="Arial" panose="020B0604020202090204" pitchFamily="34" charset="0"/>
                  </a:rPr>
                  <a:t> </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Chunks Indexing</a:t>
                </a:r>
                <a:endParaRPr lang="en-US" altLang="zh-CN"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We index the </a:t>
                </a: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𝑗</m:t>
                    </m:r>
                  </m:oMath>
                </a14:m>
                <a:r>
                  <a:rPr lang="en-US" altLang="zh-CN" spc="0" dirty="0">
                    <a:solidFill>
                      <a:schemeClr val="tx1">
                        <a:lumMod val="65000"/>
                        <a:lumOff val="35000"/>
                      </a:schemeClr>
                    </a:solidFill>
                    <a:latin typeface="+mj-ea"/>
                    <a:ea typeface="+mj-ea"/>
                    <a:sym typeface="Arial" panose="020B0604020202090204" pitchFamily="34" charset="0"/>
                  </a:rPr>
                  <a:t>-th chunk in a document by prefixing a </a:t>
                </a:r>
                <a:r>
                  <a:rPr lang="en-US" altLang="zh-CN" spc="0" dirty="0">
                    <a:solidFill>
                      <a:schemeClr val="tx1">
                        <a:lumMod val="65000"/>
                        <a:lumOff val="35000"/>
                      </a:schemeClr>
                    </a:solidFill>
                    <a:latin typeface="+mj-ea"/>
                    <a:ea typeface="+mj-ea"/>
                    <a:sym typeface="Arial" panose="020B0604020202090204" pitchFamily="34" charset="0"/>
                  </a:rPr>
                  <a:t>index token [WIN</a:t>
                </a: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𝑗</m:t>
                    </m:r>
                  </m:oMath>
                </a14:m>
                <a:r>
                  <a:rPr lang="en-US" altLang="zh-CN" spc="0" dirty="0">
                    <a:solidFill>
                      <a:schemeClr val="tx1">
                        <a:lumMod val="65000"/>
                        <a:lumOff val="35000"/>
                      </a:schemeClr>
                    </a:solidFill>
                    <a:latin typeface="+mj-ea"/>
                    <a:ea typeface="+mj-ea"/>
                    <a:sym typeface="Arial" panose="020B0604020202090204" pitchFamily="34" charset="0"/>
                  </a:rPr>
                  <a:t>].</a:t>
                </a:r>
                <a:endParaRPr lang="zh-CN" altLang="en-US" spc="0" dirty="0">
                  <a:solidFill>
                    <a:schemeClr val="tx1">
                      <a:lumMod val="65000"/>
                      <a:lumOff val="35000"/>
                    </a:schemeClr>
                  </a:solidFill>
                  <a:latin typeface="+mj-ea"/>
                  <a:ea typeface="+mj-ea"/>
                  <a:sym typeface="Arial" panose="020B0604020202090204" pitchFamily="34" charset="0"/>
                </a:endParaRPr>
              </a:p>
            </p:txBody>
          </p:sp>
        </mc:Choice>
        <mc:Fallback>
          <p:sp>
            <p:nvSpPr>
              <p:cNvPr id="3" name="内容占位符 1"/>
              <p:cNvSpPr txBox="1">
                <a:spLocks noRot="1" noChangeAspect="1" noMove="1" noResize="1" noEditPoints="1" noAdjustHandles="1" noChangeArrowheads="1" noChangeShapeType="1" noTextEdit="1"/>
              </p:cNvSpPr>
              <p:nvPr>
                <p:custDataLst>
                  <p:tags r:id="rId3"/>
                </p:custDataLst>
              </p:nvPr>
            </p:nvSpPr>
            <p:spPr>
              <a:xfrm>
                <a:off x="435610" y="1111250"/>
                <a:ext cx="5660390" cy="5320665"/>
              </a:xfrm>
              <a:prstGeom prst="rect">
                <a:avLst/>
              </a:prstGeom>
              <a:blipFill rotWithShape="1">
                <a:blip r:embed="rId4"/>
                <a:stretch>
                  <a:fillRect/>
                </a:stretch>
              </a:blipFill>
            </p:spPr>
            <p:txBody>
              <a:bodyPr/>
              <a:lstStyle/>
              <a:p>
                <a:r>
                  <a:rPr lang="zh-CN" altLang="en-US">
                    <a:noFill/>
                  </a:rPr>
                  <a:t> </a:t>
                </a:r>
              </a:p>
            </p:txBody>
          </p:sp>
        </mc:Fallback>
      </mc:AlternateContent>
      <mc:AlternateContent xmlns:mc="http://schemas.openxmlformats.org/markup-compatibility/2006">
        <mc:Choice xmlns:a14="http://schemas.microsoft.com/office/drawing/2010/main" Requires="a14">
          <p:sp>
            <p:nvSpPr>
              <p:cNvPr id="4" name="内容占位符 1"/>
              <p:cNvSpPr txBox="1"/>
              <p:nvPr>
                <p:custDataLst>
                  <p:tags r:id="rId5"/>
                </p:custDataLst>
              </p:nvPr>
            </p:nvSpPr>
            <p:spPr>
              <a:xfrm>
                <a:off x="6223000" y="1111250"/>
                <a:ext cx="5660390" cy="5193665"/>
              </a:xfrm>
              <a:prstGeom prst="rect">
                <a:avLst/>
              </a:prstGeom>
            </p:spPr>
            <p:txBody>
              <a:bodyPr wrap="square">
                <a:normAutofit lnSpcReduction="2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Target End</a:t>
                </a:r>
                <a:endParaRPr lang="en-US" altLang="zh-CN" sz="2000" spc="0" dirty="0">
                  <a:solidFill>
                    <a:schemeClr val="tx1">
                      <a:lumMod val="65000"/>
                      <a:lumOff val="35000"/>
                    </a:schemeClr>
                  </a:solidFill>
                  <a:latin typeface="+mj-ea"/>
                  <a:ea typeface="+mj-ea"/>
                  <a:sym typeface="Arial" panose="020B0604020202090204" pitchFamily="34" charset="0"/>
                </a:endParaRPr>
              </a:p>
              <a:p>
                <a:pPr marL="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Supportive Windows</a:t>
                </a:r>
                <a:endParaRPr lang="en-US" altLang="zh-CN"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Given a sentence in the summary text, its supportive windows refer to the chunks in the source document that achieve top-</a:t>
                </a: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𝑘</m:t>
                    </m:r>
                  </m:oMath>
                </a14:m>
                <a:r>
                  <a:rPr lang="en-US" altLang="zh-CN" spc="0" dirty="0">
                    <a:solidFill>
                      <a:schemeClr val="tx1">
                        <a:lumMod val="65000"/>
                        <a:lumOff val="35000"/>
                      </a:schemeClr>
                    </a:solidFill>
                    <a:latin typeface="+mj-ea"/>
                    <a:ea typeface="+mj-ea"/>
                    <a:sym typeface="Arial" panose="020B0604020202090204" pitchFamily="34" charset="0"/>
                  </a:rPr>
                  <a:t> ROUGE-L F1 score with </a:t>
                </a:r>
                <a:r>
                  <a:rPr lang="en-US" altLang="zh-CN" spc="0" dirty="0">
                    <a:solidFill>
                      <a:schemeClr val="tx1">
                        <a:lumMod val="65000"/>
                        <a:lumOff val="35000"/>
                      </a:schemeClr>
                    </a:solidFill>
                    <a:latin typeface="+mj-ea"/>
                    <a:ea typeface="+mj-ea"/>
                    <a:sym typeface="Arial" panose="020B0604020202090204" pitchFamily="34" charset="0"/>
                  </a:rPr>
                  <a:t>it.</a:t>
                </a:r>
                <a:endParaRPr lang="en-US" altLang="zh-CN" spc="0" dirty="0">
                  <a:solidFill>
                    <a:schemeClr val="tx1">
                      <a:lumMod val="65000"/>
                      <a:lumOff val="35000"/>
                    </a:schemeClr>
                  </a:solidFill>
                  <a:latin typeface="+mj-ea"/>
                  <a:ea typeface="+mj-ea"/>
                  <a:sym typeface="Arial" panose="020B0604020202090204" pitchFamily="34" charset="0"/>
                </a:endParaRPr>
              </a:p>
              <a:p>
                <a:pPr marL="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Supportive Windows Indexing</a:t>
                </a:r>
                <a:endParaRPr lang="en-US" altLang="zh-CN"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Our SWIGS model generates the index tokens of supportive windows orderly before predicting a coming summary sentence. </a:t>
                </a:r>
                <a:endParaRPr lang="en-US" altLang="zh-CN" spc="0" dirty="0">
                  <a:solidFill>
                    <a:schemeClr val="tx1">
                      <a:lumMod val="65000"/>
                      <a:lumOff val="35000"/>
                    </a:schemeClr>
                  </a:solidFill>
                  <a:latin typeface="+mj-ea"/>
                  <a:ea typeface="+mj-ea"/>
                  <a:sym typeface="Arial" panose="020B0604020202090204" pitchFamily="34" charset="0"/>
                </a:endParaRPr>
              </a:p>
            </p:txBody>
          </p:sp>
        </mc:Choice>
        <mc:Fallback>
          <p:sp>
            <p:nvSpPr>
              <p:cNvPr id="4" name="内容占位符 1"/>
              <p:cNvSpPr txBox="1">
                <a:spLocks noRot="1" noChangeAspect="1" noMove="1" noResize="1" noEditPoints="1" noAdjustHandles="1" noChangeArrowheads="1" noChangeShapeType="1" noTextEdit="1"/>
              </p:cNvSpPr>
              <p:nvPr>
                <p:custDataLst>
                  <p:tags r:id="rId6"/>
                </p:custDataLst>
              </p:nvPr>
            </p:nvSpPr>
            <p:spPr>
              <a:xfrm>
                <a:off x="6223000" y="1111250"/>
                <a:ext cx="5660390" cy="5193665"/>
              </a:xfrm>
              <a:prstGeom prst="rect">
                <a:avLst/>
              </a:prstGeom>
              <a:blipFill rotWithShape="1">
                <a:blip r:embed="rId7"/>
                <a:stretch>
                  <a:fillRect/>
                </a:stretch>
              </a:blipFill>
            </p:spPr>
            <p:txBody>
              <a:bodyPr/>
              <a:lstStyle/>
              <a:p>
                <a:r>
                  <a:rPr lang="zh-CN" altLang="en-US">
                    <a:noFill/>
                  </a:rPr>
                  <a:t> </a:t>
                </a:r>
              </a:p>
            </p:txBody>
          </p:sp>
        </mc:Fallback>
      </mc:AlternateContent>
      <p:pic>
        <p:nvPicPr>
          <p:cNvPr id="5" name="图片 4" descr="截屏2024-04-08 17.11.46"/>
          <p:cNvPicPr>
            <a:picLocks noChangeAspect="1"/>
          </p:cNvPicPr>
          <p:nvPr/>
        </p:nvPicPr>
        <p:blipFill>
          <a:blip r:embed="rId8"/>
          <a:stretch>
            <a:fillRect/>
          </a:stretch>
        </p:blipFill>
        <p:spPr>
          <a:xfrm>
            <a:off x="2174240" y="4356100"/>
            <a:ext cx="2183130" cy="592455"/>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Model Training - Part 1</a:t>
            </a:r>
            <a:endParaRPr lang="en-US" altLang="zh-CN" sz="2800" b="1" dirty="0">
              <a:solidFill>
                <a:schemeClr val="tx1">
                  <a:lumMod val="65000"/>
                  <a:lumOff val="35000"/>
                </a:schemeClr>
              </a:solidFill>
              <a:latin typeface="+mj-ea"/>
              <a:sym typeface="+mn-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Supervised learning</a:t>
            </a:r>
            <a:endParaRPr lang="zh-CN" altLang="en-US" sz="2000"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The supervised MLE objective is used to learn for abstractive summary generation, which means training </a:t>
            </a:r>
            <a:r>
              <a:rPr lang="en-US" altLang="zh-CN" spc="0" dirty="0">
                <a:solidFill>
                  <a:schemeClr val="tx1">
                    <a:lumMod val="65000"/>
                    <a:lumOff val="35000"/>
                  </a:schemeClr>
                </a:solidFill>
                <a:latin typeface="+mj-ea"/>
                <a:ea typeface="+mj-ea"/>
                <a:sym typeface="Arial" panose="020B0604020202090204" pitchFamily="34" charset="0"/>
              </a:rPr>
              <a:t>SWIGS model with the following negative log-likelihood (NLL) loss:</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where a </a:t>
            </a:r>
            <a:r>
              <a:rPr lang="en-US" altLang="zh-CN" b="1" i="1" spc="0" dirty="0">
                <a:solidFill>
                  <a:schemeClr val="tx1">
                    <a:lumMod val="65000"/>
                    <a:lumOff val="35000"/>
                  </a:schemeClr>
                </a:solidFill>
                <a:latin typeface="+mj-ea"/>
                <a:ea typeface="+mj-ea"/>
                <a:sym typeface="Arial" panose="020B0604020202090204" pitchFamily="34" charset="0"/>
              </a:rPr>
              <a:t>label smoothing</a:t>
            </a:r>
            <a:r>
              <a:rPr lang="en-US" altLang="zh-CN" spc="0" dirty="0">
                <a:solidFill>
                  <a:schemeClr val="tx1">
                    <a:lumMod val="65000"/>
                    <a:lumOff val="35000"/>
                  </a:schemeClr>
                </a:solidFill>
                <a:latin typeface="+mj-ea"/>
                <a:ea typeface="+mj-ea"/>
                <a:sym typeface="Arial" panose="020B0604020202090204" pitchFamily="34" charset="0"/>
              </a:rPr>
              <a:t> strategy is used to soften the deterministic one-hot target tokens distribution:</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zh-CN" altLang="en-US" sz="2000" spc="0" dirty="0">
              <a:solidFill>
                <a:schemeClr val="tx1">
                  <a:lumMod val="65000"/>
                  <a:lumOff val="35000"/>
                </a:schemeClr>
              </a:solidFill>
              <a:latin typeface="+mj-ea"/>
              <a:ea typeface="+mj-ea"/>
              <a:sym typeface="Arial" panose="020B0604020202090204" pitchFamily="34" charset="0"/>
            </a:endParaRPr>
          </a:p>
        </p:txBody>
      </p:sp>
      <p:pic>
        <p:nvPicPr>
          <p:cNvPr id="5" name="图片 4" descr="截屏2024-04-07 15.53.31"/>
          <p:cNvPicPr>
            <a:picLocks noChangeAspect="1"/>
          </p:cNvPicPr>
          <p:nvPr/>
        </p:nvPicPr>
        <p:blipFill>
          <a:blip r:embed="rId3"/>
          <a:stretch>
            <a:fillRect/>
          </a:stretch>
        </p:blipFill>
        <p:spPr>
          <a:xfrm>
            <a:off x="4220210" y="4817110"/>
            <a:ext cx="3653790" cy="892810"/>
          </a:xfrm>
          <a:prstGeom prst="rect">
            <a:avLst/>
          </a:prstGeom>
        </p:spPr>
      </p:pic>
      <p:pic>
        <p:nvPicPr>
          <p:cNvPr id="6" name="图片 5" descr="截屏2024-04-10 17.35.50"/>
          <p:cNvPicPr>
            <a:picLocks noChangeAspect="1"/>
          </p:cNvPicPr>
          <p:nvPr/>
        </p:nvPicPr>
        <p:blipFill>
          <a:blip r:embed="rId4"/>
          <a:stretch>
            <a:fillRect/>
          </a:stretch>
        </p:blipFill>
        <p:spPr>
          <a:xfrm>
            <a:off x="3999865" y="2740660"/>
            <a:ext cx="4540885" cy="112268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Model Training</a:t>
            </a:r>
            <a:r>
              <a:rPr lang="en-US" altLang="zh-CN" sz="2800" b="1" dirty="0">
                <a:solidFill>
                  <a:schemeClr val="tx1">
                    <a:lumMod val="65000"/>
                    <a:lumOff val="35000"/>
                  </a:schemeClr>
                </a:solidFill>
                <a:latin typeface="+mj-ea"/>
                <a:sym typeface="+mn-ea"/>
              </a:rPr>
              <a:t> - Part 2</a:t>
            </a:r>
            <a:endParaRPr lang="en-US" altLang="zh-CN" sz="2800" b="1" dirty="0">
              <a:solidFill>
                <a:schemeClr val="tx1">
                  <a:lumMod val="65000"/>
                  <a:lumOff val="35000"/>
                </a:schemeClr>
              </a:solidFill>
              <a:latin typeface="+mj-ea"/>
              <a:sym typeface="+mn-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mc:AlternateContent xmlns:mc="http://schemas.openxmlformats.org/markup-compatibility/2006">
        <mc:Choice xmlns:a14="http://schemas.microsoft.com/office/drawing/2010/main" Requires="a14">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Window Confidence </a:t>
                </a:r>
                <a:r>
                  <a:rPr lang="en-US" altLang="zh-CN" sz="2000" b="1" spc="0" dirty="0">
                    <a:solidFill>
                      <a:schemeClr val="tx1">
                        <a:lumMod val="65000"/>
                        <a:lumOff val="35000"/>
                      </a:schemeClr>
                    </a:solidFill>
                    <a:latin typeface="+mj-ea"/>
                    <a:ea typeface="+mj-ea"/>
                    <a:sym typeface="Arial" panose="020B0604020202090204" pitchFamily="34" charset="0"/>
                  </a:rPr>
                  <a:t>Prediction (WCP)</a:t>
                </a:r>
                <a:endParaRPr lang="en-US" altLang="zh-CN" sz="20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Task description:</a:t>
                </a:r>
                <a:r>
                  <a:rPr lang="en-US" altLang="zh-CN" spc="0" dirty="0">
                    <a:solidFill>
                      <a:schemeClr val="tx1">
                        <a:lumMod val="65000"/>
                        <a:lumOff val="35000"/>
                      </a:schemeClr>
                    </a:solidFill>
                    <a:latin typeface="+mj-ea"/>
                    <a:ea typeface="+mj-ea"/>
                    <a:sym typeface="Arial" panose="020B0604020202090204" pitchFamily="34" charset="0"/>
                  </a:rPr>
                  <a:t> Train the SWIGS model to adaptively determine whether </a:t>
                </a:r>
                <a:r>
                  <a:rPr lang="en-US" altLang="zh-CN" spc="0" dirty="0">
                    <a:solidFill>
                      <a:schemeClr val="tx1">
                        <a:lumMod val="65000"/>
                        <a:lumOff val="35000"/>
                      </a:schemeClr>
                    </a:solidFill>
                    <a:latin typeface="+mj-ea"/>
                    <a:ea typeface="+mj-ea"/>
                    <a:sym typeface="Arial" panose="020B0604020202090204" pitchFamily="34" charset="0"/>
                  </a:rPr>
                  <a:t>a chunk indexed </a:t>
                </a: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𝑗</m:t>
                    </m:r>
                  </m:oMath>
                </a14:m>
                <a:r>
                  <a:rPr lang="en-US" altLang="zh-CN" spc="0" dirty="0">
                    <a:solidFill>
                      <a:schemeClr val="tx1">
                        <a:lumMod val="65000"/>
                        <a:lumOff val="35000"/>
                      </a:schemeClr>
                    </a:solidFill>
                    <a:latin typeface="+mj-ea"/>
                    <a:ea typeface="+mj-ea"/>
                    <a:sym typeface="Arial" panose="020B0604020202090204" pitchFamily="34" charset="0"/>
                  </a:rPr>
                  <a:t> is one of the supportive window</a:t>
                </a:r>
                <a:r>
                  <a:rPr lang="en-US" altLang="zh-CN" spc="0" dirty="0">
                    <a:solidFill>
                      <a:schemeClr val="tx1">
                        <a:lumMod val="65000"/>
                        <a:lumOff val="35000"/>
                      </a:schemeClr>
                    </a:solidFill>
                    <a:latin typeface="+mj-ea"/>
                    <a:ea typeface="+mj-ea"/>
                    <a:sym typeface="Arial" panose="020B0604020202090204" pitchFamily="34" charset="0"/>
                  </a:rPr>
                  <a:t>s of a summary sentence </a:t>
                </a: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b>
                    </m:sSub>
                  </m:oMath>
                </a14:m>
                <a:r>
                  <a:rPr lang="en-US" altLang="zh-CN" spc="0" dirty="0">
                    <a:solidFill>
                      <a:schemeClr val="tx1">
                        <a:lumMod val="65000"/>
                        <a:lumOff val="35000"/>
                      </a:schemeClr>
                    </a:solidFill>
                    <a:latin typeface="+mj-ea"/>
                    <a:ea typeface="+mj-ea"/>
                    <a:sym typeface="Arial" panose="020B0604020202090204" pitchFamily="34" charset="0"/>
                  </a:rPr>
                  <a:t>.</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Heuristic binary labeling:</a:t>
                </a:r>
                <a:r>
                  <a:rPr lang="en-US" altLang="zh-CN" spc="0" dirty="0">
                    <a:solidFill>
                      <a:schemeClr val="tx1">
                        <a:lumMod val="65000"/>
                        <a:lumOff val="35000"/>
                      </a:schemeClr>
                    </a:solidFill>
                    <a:latin typeface="+mj-ea"/>
                    <a:ea typeface="+mj-ea"/>
                    <a:sym typeface="Arial" panose="020B0604020202090204" pitchFamily="34" charset="0"/>
                  </a:rPr>
                  <a:t> </a:t>
                </a: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𝑂</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𝑖𝑗</m:t>
                        </m:r>
                      </m:sub>
                    </m:s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oMath>
                </a14:m>
                <a:r>
                  <a:rPr lang="en-US" altLang="zh-CN" spc="0" dirty="0">
                    <a:solidFill>
                      <a:schemeClr val="tx1">
                        <a:lumMod val="65000"/>
                        <a:lumOff val="35000"/>
                      </a:schemeClr>
                    </a:solidFill>
                    <a:latin typeface="+mj-ea"/>
                    <a:ea typeface="+mj-ea"/>
                    <a:sym typeface="Arial" panose="020B0604020202090204" pitchFamily="34" charset="0"/>
                  </a:rPr>
                  <a:t> if the chunk </a:t>
                </a: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𝑤</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𝑗</m:t>
                        </m:r>
                      </m:sub>
                    </m:sSub>
                  </m:oMath>
                </a14:m>
                <a:r>
                  <a:rPr lang="en-US" altLang="zh-CN" spc="0" dirty="0">
                    <a:solidFill>
                      <a:schemeClr val="tx1">
                        <a:lumMod val="65000"/>
                        <a:lumOff val="35000"/>
                      </a:schemeClr>
                    </a:solidFill>
                    <a:latin typeface="+mj-ea"/>
                    <a:ea typeface="+mj-ea"/>
                    <a:sym typeface="Arial" panose="020B0604020202090204" pitchFamily="34" charset="0"/>
                  </a:rPr>
                  <a:t> is a supportive window of </a:t>
                </a: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b>
                    </m:sSub>
                  </m:oMath>
                </a14:m>
                <a:r>
                  <a:rPr lang="en-US" altLang="zh-CN" spc="0" dirty="0">
                    <a:solidFill>
                      <a:schemeClr val="tx1">
                        <a:lumMod val="65000"/>
                        <a:lumOff val="35000"/>
                      </a:schemeClr>
                    </a:solidFill>
                    <a:latin typeface="+mj-ea"/>
                    <a:ea typeface="+mj-ea"/>
                    <a:sym typeface="Arial" panose="020B0604020202090204" pitchFamily="34" charset="0"/>
                  </a:rPr>
                  <a:t>, or </a:t>
                </a: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𝑂</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𝑖𝑗</m:t>
                        </m:r>
                      </m:sub>
                    </m:s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0</m:t>
                    </m:r>
                  </m:oMath>
                </a14:m>
                <a:r>
                  <a:rPr lang="en-US" altLang="zh-CN" spc="0" dirty="0">
                    <a:solidFill>
                      <a:schemeClr val="tx1">
                        <a:lumMod val="65000"/>
                        <a:lumOff val="35000"/>
                      </a:schemeClr>
                    </a:solidFill>
                    <a:latin typeface="+mj-ea"/>
                    <a:ea typeface="+mj-ea"/>
                    <a:sym typeface="Arial" panose="020B0604020202090204" pitchFamily="34" charset="0"/>
                  </a:rPr>
                  <a:t> otherwise.</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b="1" spc="0" dirty="0">
                    <a:solidFill>
                      <a:schemeClr val="tx1">
                        <a:lumMod val="65000"/>
                        <a:lumOff val="35000"/>
                      </a:schemeClr>
                    </a:solidFill>
                    <a:latin typeface="+mj-ea"/>
                    <a:ea typeface="+mj-ea"/>
                    <a:sym typeface="Arial" panose="020B0604020202090204" pitchFamily="34" charset="0"/>
                  </a:rPr>
                  <a:t>B</a:t>
                </a:r>
                <a:r>
                  <a:rPr b="1" spc="0" dirty="0">
                    <a:solidFill>
                      <a:schemeClr val="tx1">
                        <a:lumMod val="65000"/>
                        <a:lumOff val="35000"/>
                      </a:schemeClr>
                    </a:solidFill>
                    <a:latin typeface="+mj-ea"/>
                    <a:ea typeface="+mj-ea"/>
                    <a:sym typeface="Arial" panose="020B0604020202090204" pitchFamily="34" charset="0"/>
                  </a:rPr>
                  <a:t>inary </a:t>
                </a:r>
                <a:r>
                  <a:rPr lang="en-US" b="1" spc="0" dirty="0">
                    <a:solidFill>
                      <a:schemeClr val="tx1">
                        <a:lumMod val="65000"/>
                        <a:lumOff val="35000"/>
                      </a:schemeClr>
                    </a:solidFill>
                    <a:latin typeface="+mj-ea"/>
                    <a:ea typeface="+mj-ea"/>
                    <a:sym typeface="Arial" panose="020B0604020202090204" pitchFamily="34" charset="0"/>
                  </a:rPr>
                  <a:t>C</a:t>
                </a:r>
                <a:r>
                  <a:rPr b="1" spc="0" dirty="0">
                    <a:solidFill>
                      <a:schemeClr val="tx1">
                        <a:lumMod val="65000"/>
                        <a:lumOff val="35000"/>
                      </a:schemeClr>
                    </a:solidFill>
                    <a:latin typeface="+mj-ea"/>
                    <a:ea typeface="+mj-ea"/>
                    <a:sym typeface="Arial" panose="020B0604020202090204" pitchFamily="34" charset="0"/>
                  </a:rPr>
                  <a:t>ross-</a:t>
                </a:r>
                <a:r>
                  <a:rPr lang="en-US" b="1" spc="0" dirty="0">
                    <a:solidFill>
                      <a:schemeClr val="tx1">
                        <a:lumMod val="65000"/>
                        <a:lumOff val="35000"/>
                      </a:schemeClr>
                    </a:solidFill>
                    <a:latin typeface="+mj-ea"/>
                    <a:ea typeface="+mj-ea"/>
                    <a:sym typeface="Arial" panose="020B0604020202090204" pitchFamily="34" charset="0"/>
                  </a:rPr>
                  <a:t>E</a:t>
                </a:r>
                <a:r>
                  <a:rPr b="1" spc="0" dirty="0">
                    <a:solidFill>
                      <a:schemeClr val="tx1">
                        <a:lumMod val="65000"/>
                        <a:lumOff val="35000"/>
                      </a:schemeClr>
                    </a:solidFill>
                    <a:latin typeface="+mj-ea"/>
                    <a:ea typeface="+mj-ea"/>
                    <a:sym typeface="Arial" panose="020B0604020202090204" pitchFamily="34" charset="0"/>
                  </a:rPr>
                  <a:t>ntropy (BCE) </a:t>
                </a:r>
                <a:r>
                  <a:rPr lang="en-US" b="1" spc="0" dirty="0">
                    <a:solidFill>
                      <a:schemeClr val="tx1">
                        <a:lumMod val="65000"/>
                        <a:lumOff val="35000"/>
                      </a:schemeClr>
                    </a:solidFill>
                    <a:latin typeface="+mj-ea"/>
                    <a:ea typeface="+mj-ea"/>
                    <a:sym typeface="Arial" panose="020B0604020202090204" pitchFamily="34" charset="0"/>
                  </a:rPr>
                  <a:t>L</a:t>
                </a:r>
                <a:r>
                  <a:rPr b="1" spc="0" dirty="0">
                    <a:solidFill>
                      <a:schemeClr val="tx1">
                        <a:lumMod val="65000"/>
                        <a:lumOff val="35000"/>
                      </a:schemeClr>
                    </a:solidFill>
                    <a:latin typeface="+mj-ea"/>
                    <a:ea typeface="+mj-ea"/>
                    <a:sym typeface="Arial" panose="020B0604020202090204" pitchFamily="34" charset="0"/>
                  </a:rPr>
                  <a:t>oss</a:t>
                </a:r>
                <a:r>
                  <a:rPr lang="en-US" altLang="zh-CN" b="1" spc="0" dirty="0">
                    <a:solidFill>
                      <a:schemeClr val="tx1">
                        <a:lumMod val="65000"/>
                        <a:lumOff val="35000"/>
                      </a:schemeClr>
                    </a:solidFill>
                    <a:latin typeface="+mj-ea"/>
                    <a:ea typeface="+mj-ea"/>
                    <a:sym typeface="Arial" panose="020B0604020202090204" pitchFamily="34" charset="0"/>
                  </a:rPr>
                  <a:t>: </a:t>
                </a:r>
                <a:r>
                  <a:rPr lang="en-US" altLang="zh-CN" spc="0" dirty="0">
                    <a:solidFill>
                      <a:schemeClr val="tx1">
                        <a:lumMod val="65000"/>
                        <a:lumOff val="35000"/>
                      </a:schemeClr>
                    </a:solidFill>
                    <a:latin typeface="+mj-ea"/>
                    <a:ea typeface="+mj-ea"/>
                    <a:sym typeface="Arial" panose="020B0604020202090204" pitchFamily="34" charset="0"/>
                  </a:rPr>
                  <a:t>Assume </a:t>
                </a:r>
                <a14:m>
                  <m:oMath xmlns:m="http://schemas.openxmlformats.org/officeDocument/2006/math">
                    <m:sSubSup>
                      <m:sSubSup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ℎ</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𝑗</m:t>
                        </m:r>
                      </m:sub>
                      <m:sup>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𝑑</m:t>
                        </m:r>
                      </m:sup>
                    </m:sSubSup>
                  </m:oMath>
                </a14:m>
                <a:r>
                  <a:rPr lang="en-US" altLang="zh-CN" b="1" spc="0" dirty="0">
                    <a:solidFill>
                      <a:schemeClr val="tx1">
                        <a:lumMod val="65000"/>
                        <a:lumOff val="35000"/>
                      </a:schemeClr>
                    </a:solidFill>
                    <a:latin typeface="+mj-ea"/>
                    <a:ea typeface="+mj-ea"/>
                    <a:sym typeface="Arial" panose="020B0604020202090204" pitchFamily="34" charset="0"/>
                  </a:rPr>
                  <a:t> </a:t>
                </a:r>
                <a:r>
                  <a:rPr lang="en-US" altLang="zh-CN" spc="0" dirty="0">
                    <a:solidFill>
                      <a:schemeClr val="tx1">
                        <a:lumMod val="65000"/>
                        <a:lumOff val="35000"/>
                      </a:schemeClr>
                    </a:solidFill>
                    <a:latin typeface="+mj-ea"/>
                    <a:ea typeface="+mj-ea"/>
                    <a:sym typeface="Arial" panose="020B0604020202090204" pitchFamily="34" charset="0"/>
                  </a:rPr>
                  <a:t>is the semantic representation of the chunk </a:t>
                </a: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𝑤</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𝑗</m:t>
                        </m:r>
                      </m:sub>
                    </m:sSub>
                  </m:oMath>
                </a14:m>
                <a:r>
                  <a:rPr lang="en-US" altLang="zh-CN" spc="0" dirty="0">
                    <a:solidFill>
                      <a:schemeClr val="tx1">
                        <a:lumMod val="65000"/>
                        <a:lumOff val="35000"/>
                      </a:schemeClr>
                    </a:solidFill>
                    <a:latin typeface="+mj-ea"/>
                    <a:ea typeface="+mj-ea"/>
                    <a:sym typeface="Arial" panose="020B0604020202090204" pitchFamily="34" charset="0"/>
                  </a:rPr>
                  <a:t> gathered from the </a:t>
                </a:r>
                <a:r>
                  <a:rPr lang="en-US" altLang="zh-CN" spc="0" dirty="0">
                    <a:solidFill>
                      <a:schemeClr val="tx1">
                        <a:lumMod val="65000"/>
                        <a:lumOff val="35000"/>
                      </a:schemeClr>
                    </a:solidFill>
                    <a:latin typeface="+mj-ea"/>
                    <a:ea typeface="+mj-ea"/>
                    <a:sym typeface="Arial" panose="020B0604020202090204" pitchFamily="34" charset="0"/>
                  </a:rPr>
                  <a:t>encoder.</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b="1" spc="0" dirty="0">
                  <a:solidFill>
                    <a:schemeClr val="tx1">
                      <a:lumMod val="65000"/>
                      <a:lumOff val="35000"/>
                    </a:schemeClr>
                  </a:solidFill>
                  <a:latin typeface="+mj-ea"/>
                  <a:ea typeface="+mj-ea"/>
                  <a:sym typeface="Arial" panose="020B0604020202090204" pitchFamily="34" charset="0"/>
                </a:endParaRPr>
              </a:p>
            </p:txBody>
          </p:sp>
        </mc:Choice>
        <mc:Fallback>
          <p:sp>
            <p:nvSpPr>
              <p:cNvPr id="3" name="内容占位符 1"/>
              <p:cNvSpPr txBox="1">
                <a:spLocks noRot="1" noChangeAspect="1" noMove="1" noResize="1" noEditPoints="1" noAdjustHandles="1" noChangeArrowheads="1" noChangeShapeType="1" noTextEdit="1"/>
              </p:cNvSpPr>
              <p:nvPr>
                <p:custDataLst>
                  <p:tags r:id="rId3"/>
                </p:custDataLst>
              </p:nvPr>
            </p:nvSpPr>
            <p:spPr>
              <a:xfrm>
                <a:off x="435610" y="1111274"/>
                <a:ext cx="11222990" cy="4993777"/>
              </a:xfrm>
              <a:prstGeom prst="rect">
                <a:avLst/>
              </a:prstGeom>
              <a:blipFill rotWithShape="1">
                <a:blip r:embed="rId4"/>
                <a:stretch>
                  <a:fillRect b="3"/>
                </a:stretch>
              </a:blipFill>
            </p:spPr>
            <p:txBody>
              <a:bodyPr/>
              <a:lstStyle/>
              <a:p>
                <a:r>
                  <a:rPr lang="zh-CN" altLang="en-US">
                    <a:noFill/>
                  </a:rPr>
                  <a:t> </a:t>
                </a:r>
              </a:p>
            </p:txBody>
          </p:sp>
        </mc:Fallback>
      </mc:AlternateContent>
      <p:pic>
        <p:nvPicPr>
          <p:cNvPr id="2" name="图片 1" descr="截屏2024-04-08 18.51.55"/>
          <p:cNvPicPr>
            <a:picLocks noChangeAspect="1"/>
          </p:cNvPicPr>
          <p:nvPr/>
        </p:nvPicPr>
        <p:blipFill>
          <a:blip r:embed="rId5"/>
          <a:stretch>
            <a:fillRect/>
          </a:stretch>
        </p:blipFill>
        <p:spPr>
          <a:xfrm>
            <a:off x="3213100" y="4322445"/>
            <a:ext cx="5765800" cy="770890"/>
          </a:xfrm>
          <a:prstGeom prst="rect">
            <a:avLst/>
          </a:prstGeom>
        </p:spPr>
      </p:pic>
      <p:pic>
        <p:nvPicPr>
          <p:cNvPr id="6" name="图片 5" descr="截屏2024-04-08 18.52.28"/>
          <p:cNvPicPr>
            <a:picLocks noChangeAspect="1"/>
          </p:cNvPicPr>
          <p:nvPr/>
        </p:nvPicPr>
        <p:blipFill>
          <a:blip r:embed="rId6"/>
          <a:stretch>
            <a:fillRect/>
          </a:stretch>
        </p:blipFill>
        <p:spPr>
          <a:xfrm>
            <a:off x="4937760" y="5340350"/>
            <a:ext cx="2317115" cy="434975"/>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Model Training</a:t>
            </a:r>
            <a:r>
              <a:rPr lang="en-US" altLang="zh-CN" sz="2800" b="1" dirty="0">
                <a:solidFill>
                  <a:schemeClr val="tx1">
                    <a:lumMod val="65000"/>
                    <a:lumOff val="35000"/>
                  </a:schemeClr>
                </a:solidFill>
                <a:latin typeface="+mj-ea"/>
                <a:sym typeface="+mn-ea"/>
              </a:rPr>
              <a:t> - Part 3</a:t>
            </a:r>
            <a:endParaRPr lang="en-US" altLang="zh-CN" sz="2800" b="1" dirty="0">
              <a:solidFill>
                <a:schemeClr val="tx1">
                  <a:lumMod val="65000"/>
                  <a:lumOff val="35000"/>
                </a:schemeClr>
              </a:solidFill>
              <a:latin typeface="+mj-ea"/>
              <a:sym typeface="+mn-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mc:AlternateContent xmlns:mc="http://schemas.openxmlformats.org/markup-compatibility/2006">
        <mc:Choice xmlns:a14="http://schemas.microsoft.com/office/drawing/2010/main" Requires="a14">
          <p:sp>
            <p:nvSpPr>
              <p:cNvPr id="3" name="内容占位符 1"/>
              <p:cNvSpPr txBox="1"/>
              <p:nvPr>
                <p:custDataLst>
                  <p:tags r:id="rId2"/>
                </p:custDataLst>
              </p:nvPr>
            </p:nvSpPr>
            <p:spPr>
              <a:xfrm>
                <a:off x="435610" y="1111274"/>
                <a:ext cx="11222990" cy="4993777"/>
              </a:xfrm>
              <a:prstGeom prst="rect">
                <a:avLst/>
              </a:prstGeom>
            </p:spPr>
            <p:txBody>
              <a:bodyPr wrap="square">
                <a:normAutofit lnSpcReduction="2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Encoder-Decoder Alignment</a:t>
                </a:r>
                <a:endParaRPr lang="en-US" altLang="zh-CN" sz="20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Essential Idea:</a:t>
                </a:r>
                <a:r>
                  <a:rPr lang="en-US" altLang="zh-CN" spc="0" dirty="0">
                    <a:solidFill>
                      <a:schemeClr val="tx1">
                        <a:lumMod val="65000"/>
                        <a:lumOff val="35000"/>
                      </a:schemeClr>
                    </a:solidFill>
                    <a:latin typeface="+mj-ea"/>
                    <a:ea typeface="+mj-ea"/>
                    <a:sym typeface="Arial" panose="020B0604020202090204" pitchFamily="34" charset="0"/>
                  </a:rPr>
                  <a:t> The WCP task executed at the decoder end should mirror the impact achieved at the encoder end to ensure the encoder-decoder semantics spaces are </a:t>
                </a:r>
                <a:r>
                  <a:rPr lang="en-US" altLang="zh-CN" spc="0" dirty="0">
                    <a:solidFill>
                      <a:schemeClr val="tx1">
                        <a:lumMod val="65000"/>
                        <a:lumOff val="35000"/>
                      </a:schemeClr>
                    </a:solidFill>
                    <a:latin typeface="+mj-ea"/>
                    <a:ea typeface="+mj-ea"/>
                    <a:sym typeface="Arial" panose="020B0604020202090204" pitchFamily="34" charset="0"/>
                  </a:rPr>
                  <a:t>definitely aligned.</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b="1" spc="0" dirty="0">
                    <a:solidFill>
                      <a:schemeClr val="tx1">
                        <a:lumMod val="65000"/>
                        <a:lumOff val="35000"/>
                      </a:schemeClr>
                    </a:solidFill>
                    <a:latin typeface="+mj-ea"/>
                    <a:ea typeface="+mj-ea"/>
                    <a:sym typeface="Arial" panose="020B0604020202090204" pitchFamily="34" charset="0"/>
                  </a:rPr>
                  <a:t>KL-divergence </a:t>
                </a:r>
                <a:r>
                  <a:rPr lang="en-US" b="1" spc="0" dirty="0">
                    <a:solidFill>
                      <a:schemeClr val="tx1">
                        <a:lumMod val="65000"/>
                        <a:lumOff val="35000"/>
                      </a:schemeClr>
                    </a:solidFill>
                    <a:latin typeface="+mj-ea"/>
                    <a:ea typeface="+mj-ea"/>
                    <a:sym typeface="Arial" panose="020B0604020202090204" pitchFamily="34" charset="0"/>
                  </a:rPr>
                  <a:t>L</a:t>
                </a:r>
                <a:r>
                  <a:rPr b="1" spc="0" dirty="0">
                    <a:solidFill>
                      <a:schemeClr val="tx1">
                        <a:lumMod val="65000"/>
                        <a:lumOff val="35000"/>
                      </a:schemeClr>
                    </a:solidFill>
                    <a:latin typeface="+mj-ea"/>
                    <a:ea typeface="+mj-ea"/>
                    <a:sym typeface="Arial" panose="020B0604020202090204" pitchFamily="34" charset="0"/>
                  </a:rPr>
                  <a:t>oss</a:t>
                </a:r>
                <a:r>
                  <a:rPr lang="en-US" altLang="zh-CN" b="1" spc="0" dirty="0">
                    <a:solidFill>
                      <a:schemeClr val="tx1">
                        <a:lumMod val="65000"/>
                        <a:lumOff val="35000"/>
                      </a:schemeClr>
                    </a:solidFill>
                    <a:latin typeface="+mj-ea"/>
                    <a:ea typeface="+mj-ea"/>
                    <a:sym typeface="Arial" panose="020B0604020202090204" pitchFamily="34" charset="0"/>
                  </a:rPr>
                  <a:t>: </a:t>
                </a:r>
                <a:r>
                  <a:rPr lang="en-US" altLang="zh-CN" spc="0" dirty="0">
                    <a:solidFill>
                      <a:schemeClr val="tx1">
                        <a:lumMod val="65000"/>
                        <a:lumOff val="35000"/>
                      </a:schemeClr>
                    </a:solidFill>
                    <a:latin typeface="+mj-ea"/>
                    <a:ea typeface="+mj-ea"/>
                    <a:sym typeface="Arial" panose="020B0604020202090204" pitchFamily="34" charset="0"/>
                  </a:rPr>
                  <a:t>Assume </a:t>
                </a:r>
                <a14:m>
                  <m:oMath xmlns:m="http://schemas.openxmlformats.org/officeDocument/2006/math">
                    <m:sSubSup>
                      <m:sSubSup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b>
                      <m:sup>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up>
                    </m:sSubSup>
                  </m:oMath>
                </a14:m>
                <a:r>
                  <a:rPr lang="en-US" altLang="zh-CN" spc="0" dirty="0">
                    <a:solidFill>
                      <a:schemeClr val="tx1">
                        <a:lumMod val="65000"/>
                        <a:lumOff val="35000"/>
                      </a:schemeClr>
                    </a:solidFill>
                    <a:ea typeface="+mj-ea"/>
                    <a:sym typeface="Arial" panose="020B0604020202090204" pitchFamily="34" charset="0"/>
                  </a:rPr>
                  <a:t> is the </a:t>
                </a: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oMath>
                </a14:m>
                <a:r>
                  <a:rPr lang="en-US" altLang="zh-CN" spc="0" dirty="0">
                    <a:solidFill>
                      <a:schemeClr val="tx1">
                        <a:lumMod val="65000"/>
                        <a:lumOff val="35000"/>
                      </a:schemeClr>
                    </a:solidFill>
                    <a:ea typeface="+mj-ea"/>
                    <a:sym typeface="Arial" panose="020B0604020202090204" pitchFamily="34" charset="0"/>
                  </a:rPr>
                  <a:t>-th token of a summary sentence </a:t>
                </a: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b>
                    </m:sSub>
                  </m:oMath>
                </a14:m>
                <a:r>
                  <a:rPr lang="en-US" altLang="zh-CN" spc="0" dirty="0">
                    <a:solidFill>
                      <a:schemeClr val="tx1">
                        <a:lumMod val="65000"/>
                        <a:lumOff val="35000"/>
                      </a:schemeClr>
                    </a:solidFill>
                    <a:latin typeface="+mj-ea"/>
                    <a:ea typeface="+mj-ea"/>
                    <a:sym typeface="Arial" panose="020B0604020202090204" pitchFamily="34" charset="0"/>
                  </a:rPr>
                  <a:t>.</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zh-CN" altLang="en-US" sz="2000"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zh-CN" altLang="en-US" sz="2000"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zh-CN" altLang="en-US" sz="2000"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altLang="zh-CN" sz="2000" b="1"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Final Loss</a:t>
                </a:r>
                <a:endParaRPr lang="en-US" altLang="zh-CN" sz="2000"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A weighted multi-task format:</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zh-CN" altLang="en-US" sz="2000" spc="0" dirty="0">
                  <a:solidFill>
                    <a:schemeClr val="tx1">
                      <a:lumMod val="65000"/>
                      <a:lumOff val="35000"/>
                    </a:schemeClr>
                  </a:solidFill>
                  <a:latin typeface="+mj-ea"/>
                  <a:ea typeface="+mj-ea"/>
                  <a:sym typeface="Arial" panose="020B0604020202090204" pitchFamily="34" charset="0"/>
                </a:endParaRPr>
              </a:p>
            </p:txBody>
          </p:sp>
        </mc:Choice>
        <mc:Fallback>
          <p:sp>
            <p:nvSpPr>
              <p:cNvPr id="3" name="内容占位符 1"/>
              <p:cNvSpPr txBox="1">
                <a:spLocks noRot="1" noChangeAspect="1" noMove="1" noResize="1" noEditPoints="1" noAdjustHandles="1" noChangeArrowheads="1" noChangeShapeType="1" noTextEdit="1"/>
              </p:cNvSpPr>
              <p:nvPr>
                <p:custDataLst>
                  <p:tags r:id="rId3"/>
                </p:custDataLst>
              </p:nvPr>
            </p:nvSpPr>
            <p:spPr>
              <a:xfrm>
                <a:off x="435610" y="1111274"/>
                <a:ext cx="11222990" cy="4993777"/>
              </a:xfrm>
              <a:prstGeom prst="rect">
                <a:avLst/>
              </a:prstGeom>
              <a:blipFill rotWithShape="1">
                <a:blip r:embed="rId4"/>
                <a:stretch>
                  <a:fillRect b="3"/>
                </a:stretch>
              </a:blipFill>
            </p:spPr>
            <p:txBody>
              <a:bodyPr/>
              <a:lstStyle/>
              <a:p>
                <a:r>
                  <a:rPr lang="zh-CN" altLang="en-US">
                    <a:noFill/>
                  </a:rPr>
                  <a:t> </a:t>
                </a:r>
              </a:p>
            </p:txBody>
          </p:sp>
        </mc:Fallback>
      </mc:AlternateContent>
      <p:pic>
        <p:nvPicPr>
          <p:cNvPr id="2" name="图片 1" descr="截屏2024-04-08 19.12.41"/>
          <p:cNvPicPr>
            <a:picLocks noChangeAspect="1"/>
          </p:cNvPicPr>
          <p:nvPr/>
        </p:nvPicPr>
        <p:blipFill>
          <a:blip r:embed="rId5"/>
          <a:stretch>
            <a:fillRect/>
          </a:stretch>
        </p:blipFill>
        <p:spPr>
          <a:xfrm>
            <a:off x="4467225" y="3014980"/>
            <a:ext cx="3261995" cy="828040"/>
          </a:xfrm>
          <a:prstGeom prst="rect">
            <a:avLst/>
          </a:prstGeom>
        </p:spPr>
      </p:pic>
      <p:pic>
        <p:nvPicPr>
          <p:cNvPr id="4" name="图片 3" descr="截屏2024-04-08 19.13.15"/>
          <p:cNvPicPr>
            <a:picLocks noChangeAspect="1"/>
          </p:cNvPicPr>
          <p:nvPr/>
        </p:nvPicPr>
        <p:blipFill>
          <a:blip r:embed="rId6"/>
          <a:stretch>
            <a:fillRect/>
          </a:stretch>
        </p:blipFill>
        <p:spPr>
          <a:xfrm>
            <a:off x="4685665" y="3843020"/>
            <a:ext cx="3862070" cy="840105"/>
          </a:xfrm>
          <a:prstGeom prst="rect">
            <a:avLst/>
          </a:prstGeom>
        </p:spPr>
      </p:pic>
      <p:pic>
        <p:nvPicPr>
          <p:cNvPr id="6" name="图片 5" descr="截屏2024-04-08 19.15.26"/>
          <p:cNvPicPr>
            <a:picLocks noChangeAspect="1"/>
          </p:cNvPicPr>
          <p:nvPr/>
        </p:nvPicPr>
        <p:blipFill>
          <a:blip r:embed="rId7"/>
          <a:stretch>
            <a:fillRect/>
          </a:stretch>
        </p:blipFill>
        <p:spPr>
          <a:xfrm>
            <a:off x="4564380" y="5658485"/>
            <a:ext cx="2966085" cy="446405"/>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03</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Experiments</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Datasets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CNN/DM</a:t>
            </a:r>
            <a:endParaRPr lang="en-US" sz="18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A widely used news summarization dataset, which treats the associated highlights as summaries.</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XSum</a:t>
            </a:r>
            <a:endParaRPr lang="en-US" sz="18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Another news summarization dataset, which features extreme abstractiveness and contains a one</a:t>
            </a:r>
            <a:r>
              <a:rPr lang="en-US" spc="0" dirty="0">
                <a:solidFill>
                  <a:schemeClr val="tx1">
                    <a:lumMod val="65000"/>
                    <a:lumOff val="35000"/>
                  </a:schemeClr>
                </a:solidFill>
                <a:latin typeface="+mj-ea"/>
                <a:ea typeface="+mj-ea"/>
                <a:sym typeface="Arial" panose="020B0604020202090204" pitchFamily="34" charset="0"/>
              </a:rPr>
              <a:t>-</a:t>
            </a:r>
            <a:r>
              <a:rPr spc="0" dirty="0">
                <a:solidFill>
                  <a:schemeClr val="tx1">
                    <a:lumMod val="65000"/>
                    <a:lumOff val="35000"/>
                  </a:schemeClr>
                </a:solidFill>
                <a:latin typeface="+mj-ea"/>
                <a:ea typeface="+mj-ea"/>
                <a:sym typeface="Arial" panose="020B0604020202090204" pitchFamily="34" charset="0"/>
              </a:rPr>
              <a:t>sentence summary for each article from BBC.</a:t>
            </a:r>
            <a:endParaRPr spc="0" dirty="0">
              <a:solidFill>
                <a:schemeClr val="tx1">
                  <a:lumMod val="65000"/>
                  <a:lumOff val="35000"/>
                </a:schemeClr>
              </a:solidFill>
              <a:latin typeface="+mj-ea"/>
              <a:ea typeface="+mj-ea"/>
              <a:sym typeface="Arial" panose="020B0604020202090204" pitchFamily="34" charset="0"/>
            </a:endParaRPr>
          </a:p>
        </p:txBody>
      </p:sp>
      <p:pic>
        <p:nvPicPr>
          <p:cNvPr id="5" name="图片 4" descr="截屏2024-04-07 21.24.00"/>
          <p:cNvPicPr>
            <a:picLocks noChangeAspect="1"/>
          </p:cNvPicPr>
          <p:nvPr/>
        </p:nvPicPr>
        <p:blipFill>
          <a:blip r:embed="rId3"/>
          <a:stretch>
            <a:fillRect/>
          </a:stretch>
        </p:blipFill>
        <p:spPr>
          <a:xfrm>
            <a:off x="2687955" y="3920490"/>
            <a:ext cx="6718300" cy="218440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Experiment </a:t>
            </a:r>
            <a:r>
              <a:rPr lang="en-US" altLang="zh-CN" sz="2800" b="1" dirty="0">
                <a:solidFill>
                  <a:schemeClr val="tx1">
                    <a:lumMod val="65000"/>
                    <a:lumOff val="35000"/>
                  </a:schemeClr>
                </a:solidFill>
                <a:latin typeface="+mj-ea"/>
              </a:rPr>
              <a:t>Settings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50"/>
            <a:ext cx="11222990" cy="5400040"/>
          </a:xfrm>
          <a:prstGeom prst="rect">
            <a:avLst/>
          </a:prstGeom>
        </p:spPr>
        <p:txBody>
          <a:bodyPr wrap="square">
            <a:no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1800" b="1" spc="0" dirty="0">
                <a:solidFill>
                  <a:schemeClr val="tx1">
                    <a:lumMod val="65000"/>
                    <a:lumOff val="35000"/>
                  </a:schemeClr>
                </a:solidFill>
                <a:latin typeface="+mj-ea"/>
                <a:ea typeface="+mj-ea"/>
                <a:sym typeface="Arial" panose="020B0604020202090204" pitchFamily="34" charset="0"/>
              </a:rPr>
              <a:t>Comparison Methods</a:t>
            </a:r>
            <a:endParaRPr lang="en-US" altLang="zh-CN" sz="1800" b="1"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Pre-trained summarization </a:t>
            </a:r>
            <a:r>
              <a:rPr lang="en-US" altLang="zh-CN" spc="0" dirty="0">
                <a:solidFill>
                  <a:schemeClr val="tx1">
                    <a:lumMod val="65000"/>
                    <a:lumOff val="35000"/>
                  </a:schemeClr>
                </a:solidFill>
                <a:latin typeface="+mj-ea"/>
                <a:ea typeface="+mj-ea"/>
                <a:sym typeface="Arial" panose="020B0604020202090204" pitchFamily="34" charset="0"/>
              </a:rPr>
              <a:t>models: BART, PEGASUS.</a:t>
            </a:r>
            <a:endParaRPr lang="en-US" altLang="zh-CN"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Factual-aware </a:t>
            </a:r>
            <a:r>
              <a:rPr lang="en-US" altLang="zh-CN" spc="0" dirty="0">
                <a:solidFill>
                  <a:schemeClr val="tx1">
                    <a:lumMod val="65000"/>
                    <a:lumOff val="35000"/>
                  </a:schemeClr>
                </a:solidFill>
                <a:latin typeface="+mj-ea"/>
                <a:ea typeface="+mj-ea"/>
                <a:sym typeface="Arial" panose="020B0604020202090204" pitchFamily="34" charset="0"/>
              </a:rPr>
              <a:t>summarization methods</a:t>
            </a:r>
            <a:r>
              <a:rPr lang="en-US" altLang="zh-CN" spc="0" dirty="0">
                <a:solidFill>
                  <a:schemeClr val="tx1">
                    <a:lumMod val="65000"/>
                    <a:lumOff val="35000"/>
                  </a:schemeClr>
                </a:solidFill>
                <a:latin typeface="+mj-ea"/>
                <a:ea typeface="+mj-ea"/>
                <a:sym typeface="Arial" panose="020B0604020202090204" pitchFamily="34" charset="0"/>
              </a:rPr>
              <a:t>:  FASum, CLIFF, CaPE, and RLEF.</a:t>
            </a:r>
            <a:endParaRPr lang="en-US" altLang="zh-CN"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Current state-of-the-art </a:t>
            </a:r>
            <a:r>
              <a:rPr lang="en-US" altLang="zh-CN" spc="0" dirty="0">
                <a:solidFill>
                  <a:schemeClr val="tx1">
                    <a:lumMod val="65000"/>
                    <a:lumOff val="35000"/>
                  </a:schemeClr>
                </a:solidFill>
                <a:latin typeface="+mj-ea"/>
                <a:ea typeface="+mj-ea"/>
                <a:sym typeface="Arial" panose="020B0604020202090204" pitchFamily="34" charset="0"/>
              </a:rPr>
              <a:t>summarizer: BRIO.</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1800" b="1" spc="0" dirty="0">
                <a:solidFill>
                  <a:schemeClr val="tx1">
                    <a:lumMod val="65000"/>
                    <a:lumOff val="35000"/>
                  </a:schemeClr>
                </a:solidFill>
                <a:latin typeface="+mj-ea"/>
                <a:ea typeface="+mj-ea"/>
                <a:sym typeface="Arial" panose="020B0604020202090204" pitchFamily="34" charset="0"/>
              </a:rPr>
              <a:t>Automatic Evaluation Metrics</a:t>
            </a:r>
            <a:endParaRPr lang="en-US" altLang="zh-CN" sz="1800" b="1"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Lexical overlap </a:t>
            </a:r>
            <a:r>
              <a:rPr lang="en-US" altLang="zh-CN" spc="0" dirty="0">
                <a:solidFill>
                  <a:schemeClr val="tx1">
                    <a:lumMod val="65000"/>
                    <a:lumOff val="35000"/>
                  </a:schemeClr>
                </a:solidFill>
                <a:latin typeface="+mj-ea"/>
                <a:ea typeface="+mj-ea"/>
                <a:sym typeface="Arial" panose="020B0604020202090204" pitchFamily="34" charset="0"/>
              </a:rPr>
              <a:t>metrics: The F1 scores of ROUGE-1, ROUGE-2 and ROUGE-L.</a:t>
            </a:r>
            <a:endParaRPr lang="en-US" altLang="zh-CN"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Neural faithfulness metrics:  FactCC, QAFactEval, and MNLI.</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1800" b="1" spc="0" dirty="0">
                <a:solidFill>
                  <a:schemeClr val="tx1">
                    <a:lumMod val="65000"/>
                    <a:lumOff val="35000"/>
                  </a:schemeClr>
                </a:solidFill>
                <a:latin typeface="+mj-ea"/>
                <a:ea typeface="+mj-ea"/>
                <a:sym typeface="Arial" panose="020B0604020202090204" pitchFamily="34" charset="0"/>
              </a:rPr>
              <a:t>Human Evaluation</a:t>
            </a:r>
            <a:endParaRPr lang="en-US" altLang="zh-CN" sz="18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R</a:t>
            </a:r>
            <a:r>
              <a:rPr lang="zh-CN" altLang="en-US" spc="0" dirty="0">
                <a:solidFill>
                  <a:schemeClr val="tx1">
                    <a:lumMod val="65000"/>
                    <a:lumOff val="35000"/>
                  </a:schemeClr>
                </a:solidFill>
                <a:latin typeface="+mj-ea"/>
                <a:ea typeface="+mj-ea"/>
                <a:sym typeface="Arial" panose="020B0604020202090204" pitchFamily="34" charset="0"/>
              </a:rPr>
              <a:t>andomly selected 100 samples each from the test datasets of CNN/DM</a:t>
            </a:r>
            <a:r>
              <a:rPr lang="en-US" altLang="zh-CN" spc="0" dirty="0">
                <a:solidFill>
                  <a:schemeClr val="tx1">
                    <a:lumMod val="65000"/>
                    <a:lumOff val="35000"/>
                  </a:schemeClr>
                </a:solidFill>
                <a:latin typeface="+mj-ea"/>
                <a:ea typeface="+mj-ea"/>
                <a:sym typeface="Arial" panose="020B0604020202090204" pitchFamily="34" charset="0"/>
              </a:rPr>
              <a:t> </a:t>
            </a:r>
            <a:r>
              <a:rPr lang="zh-CN" altLang="en-US" spc="0" dirty="0">
                <a:solidFill>
                  <a:schemeClr val="tx1">
                    <a:lumMod val="65000"/>
                    <a:lumOff val="35000"/>
                  </a:schemeClr>
                </a:solidFill>
                <a:latin typeface="+mj-ea"/>
                <a:ea typeface="+mj-ea"/>
                <a:sym typeface="Arial" panose="020B0604020202090204" pitchFamily="34" charset="0"/>
              </a:rPr>
              <a:t>and XSum. Three volunteers majoring in English are invited</a:t>
            </a:r>
            <a:r>
              <a:rPr lang="en-US" altLang="zh-CN" spc="0" dirty="0">
                <a:solidFill>
                  <a:schemeClr val="tx1">
                    <a:lumMod val="65000"/>
                    <a:lumOff val="35000"/>
                  </a:schemeClr>
                </a:solidFill>
                <a:latin typeface="+mj-ea"/>
                <a:ea typeface="+mj-ea"/>
                <a:sym typeface="Arial" panose="020B0604020202090204" pitchFamily="34" charset="0"/>
              </a:rPr>
              <a:t> </a:t>
            </a:r>
            <a:r>
              <a:rPr lang="zh-CN" altLang="en-US" spc="0" dirty="0">
                <a:solidFill>
                  <a:schemeClr val="tx1">
                    <a:lumMod val="65000"/>
                    <a:lumOff val="35000"/>
                  </a:schemeClr>
                </a:solidFill>
                <a:latin typeface="+mj-ea"/>
                <a:ea typeface="+mj-ea"/>
                <a:sym typeface="Arial" panose="020B0604020202090204" pitchFamily="34" charset="0"/>
              </a:rPr>
              <a:t>to score each model-generated summary from 1 to 5 in terms</a:t>
            </a:r>
            <a:r>
              <a:rPr lang="en-US" altLang="zh-CN" spc="0" dirty="0">
                <a:solidFill>
                  <a:schemeClr val="tx1">
                    <a:lumMod val="65000"/>
                    <a:lumOff val="35000"/>
                  </a:schemeClr>
                </a:solidFill>
                <a:latin typeface="+mj-ea"/>
                <a:ea typeface="+mj-ea"/>
                <a:sym typeface="Arial" panose="020B0604020202090204" pitchFamily="34" charset="0"/>
              </a:rPr>
              <a:t> </a:t>
            </a:r>
            <a:r>
              <a:rPr lang="zh-CN" altLang="en-US" spc="0" dirty="0">
                <a:solidFill>
                  <a:schemeClr val="tx1">
                    <a:lumMod val="65000"/>
                    <a:lumOff val="35000"/>
                  </a:schemeClr>
                </a:solidFill>
                <a:latin typeface="+mj-ea"/>
                <a:ea typeface="+mj-ea"/>
                <a:sym typeface="Arial" panose="020B0604020202090204" pitchFamily="34" charset="0"/>
              </a:rPr>
              <a:t>of faithfulness, hallucinations, and information integrity.</a:t>
            </a:r>
            <a:endParaRPr lang="zh-CN" altLang="en-US"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Main</a:t>
            </a:r>
            <a:r>
              <a:rPr lang="en-US" altLang="zh-CN" sz="2800" b="1" dirty="0">
                <a:solidFill>
                  <a:schemeClr val="tx1">
                    <a:lumMod val="65000"/>
                    <a:lumOff val="35000"/>
                  </a:schemeClr>
                </a:solidFill>
                <a:latin typeface="+mj-ea"/>
                <a:sym typeface="+mn-ea"/>
              </a:rPr>
              <a:t> &amp; Ablation</a:t>
            </a:r>
            <a:r>
              <a:rPr lang="en-US" altLang="zh-CN" sz="2800" b="1" dirty="0">
                <a:solidFill>
                  <a:schemeClr val="tx1">
                    <a:lumMod val="65000"/>
                    <a:lumOff val="35000"/>
                  </a:schemeClr>
                </a:solidFill>
                <a:latin typeface="+mj-ea"/>
              </a:rPr>
              <a:t> Results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4" name="内容占位符 1"/>
          <p:cNvSpPr txBox="1"/>
          <p:nvPr>
            <p:custDataLst>
              <p:tags r:id="rId2"/>
            </p:custDataLst>
          </p:nvPr>
        </p:nvSpPr>
        <p:spPr>
          <a:xfrm>
            <a:off x="632460" y="4156710"/>
            <a:ext cx="11026140" cy="2470150"/>
          </a:xfrm>
          <a:prstGeom prst="rect">
            <a:avLst/>
          </a:prstGeom>
        </p:spPr>
        <p:txBody>
          <a:bodyPr wrap="square" anchor="ctr" anchorCtr="0">
            <a:no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1200"/>
              </a:spcBef>
              <a:spcAft>
                <a:spcPts val="0"/>
              </a:spcAft>
              <a:buClr>
                <a:schemeClr val="tx1">
                  <a:lumMod val="65000"/>
                  <a:lumOff val="35000"/>
                </a:schemeClr>
              </a:buClr>
              <a:buFont typeface="Arial" panose="020B0604020202090204" pitchFamily="34" charset="0"/>
              <a:buChar char="•"/>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SWIGS achieved comparable performances with the state-of</a:t>
            </a:r>
            <a:r>
              <a:rPr lang="en-US" spc="0" dirty="0">
                <a:solidFill>
                  <a:schemeClr val="tx1">
                    <a:lumMod val="65000"/>
                    <a:lumOff val="35000"/>
                  </a:schemeClr>
                </a:solidFill>
                <a:latin typeface="+mj-ea"/>
                <a:ea typeface="+mj-ea"/>
                <a:sym typeface="Arial" panose="020B0604020202090204" pitchFamily="34" charset="0"/>
              </a:rPr>
              <a:t>-</a:t>
            </a:r>
            <a:r>
              <a:rPr spc="0" dirty="0">
                <a:solidFill>
                  <a:schemeClr val="tx1">
                    <a:lumMod val="65000"/>
                    <a:lumOff val="35000"/>
                  </a:schemeClr>
                </a:solidFill>
                <a:latin typeface="+mj-ea"/>
                <a:ea typeface="+mj-ea"/>
                <a:sym typeface="Arial" panose="020B0604020202090204" pitchFamily="34" charset="0"/>
              </a:rPr>
              <a:t>the-art BRIO, and it even outperformed </a:t>
            </a:r>
            <a:r>
              <a:rPr lang="en-US" spc="0" dirty="0">
                <a:solidFill>
                  <a:schemeClr val="tx1">
                    <a:lumMod val="65000"/>
                    <a:lumOff val="35000"/>
                  </a:schemeClr>
                </a:solidFill>
                <a:latin typeface="+mj-ea"/>
                <a:ea typeface="+mj-ea"/>
                <a:sym typeface="Arial" panose="020B0604020202090204" pitchFamily="34" charset="0"/>
              </a:rPr>
              <a:t>the latter </a:t>
            </a:r>
            <a:r>
              <a:rPr spc="0" dirty="0">
                <a:solidFill>
                  <a:schemeClr val="tx1">
                    <a:lumMod val="65000"/>
                    <a:lumOff val="35000"/>
                  </a:schemeClr>
                </a:solidFill>
                <a:latin typeface="+mj-ea"/>
                <a:ea typeface="+mj-ea"/>
                <a:sym typeface="Arial" panose="020B0604020202090204" pitchFamily="34" charset="0"/>
              </a:rPr>
              <a:t>on CNN/DM.</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1200"/>
              </a:spcBef>
              <a:spcAft>
                <a:spcPts val="0"/>
              </a:spcAft>
              <a:buClr>
                <a:schemeClr val="tx1">
                  <a:lumMod val="65000"/>
                  <a:lumOff val="35000"/>
                </a:schemeClr>
              </a:buClr>
              <a:buFont typeface="Arial" panose="020B0604020202090204" pitchFamily="34" charset="0"/>
              <a:buChar char="•"/>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Unlike previous factual-aware methods that show moderate ROUGE scores, SWIGS makes a balance between human likeness and factual consistency.</a:t>
            </a:r>
            <a:endParaRPr spc="0" dirty="0">
              <a:solidFill>
                <a:schemeClr val="tx1">
                  <a:lumMod val="65000"/>
                  <a:lumOff val="35000"/>
                </a:schemeClr>
              </a:solidFill>
              <a:latin typeface="+mj-ea"/>
              <a:ea typeface="+mj-ea"/>
              <a:sym typeface="Arial" panose="020B0604020202090204" pitchFamily="34" charset="0"/>
            </a:endParaRPr>
          </a:p>
        </p:txBody>
      </p:sp>
      <p:pic>
        <p:nvPicPr>
          <p:cNvPr id="3" name="图片 2" descr="截屏2024-04-07 23.50.28"/>
          <p:cNvPicPr>
            <a:picLocks noChangeAspect="1"/>
          </p:cNvPicPr>
          <p:nvPr/>
        </p:nvPicPr>
        <p:blipFill>
          <a:blip r:embed="rId3"/>
          <a:stretch>
            <a:fillRect/>
          </a:stretch>
        </p:blipFill>
        <p:spPr>
          <a:xfrm>
            <a:off x="1637665" y="1111250"/>
            <a:ext cx="8917305" cy="3046095"/>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Case </a:t>
            </a:r>
            <a:r>
              <a:rPr lang="en-US" altLang="zh-CN" sz="2800" b="1" dirty="0">
                <a:solidFill>
                  <a:schemeClr val="tx1">
                    <a:lumMod val="65000"/>
                    <a:lumOff val="35000"/>
                  </a:schemeClr>
                </a:solidFill>
                <a:latin typeface="+mj-ea"/>
              </a:rPr>
              <a:t>Study</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2" name="内容占位符 1"/>
          <p:cNvSpPr txBox="1"/>
          <p:nvPr>
            <p:custDataLst>
              <p:tags r:id="rId2"/>
            </p:custDataLst>
          </p:nvPr>
        </p:nvSpPr>
        <p:spPr>
          <a:xfrm>
            <a:off x="554355" y="4469130"/>
            <a:ext cx="11222990" cy="179133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1200"/>
              </a:spcBef>
              <a:spcAft>
                <a:spcPts val="0"/>
              </a:spcAft>
              <a:buClr>
                <a:schemeClr val="tx1">
                  <a:lumMod val="65000"/>
                  <a:lumOff val="35000"/>
                </a:schemeClr>
              </a:buClr>
              <a:buFont typeface="Arial" panose="020B0604020202090204" pitchFamily="34" charset="0"/>
              <a:buChar char="•"/>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CLIFF produced an unfaithful result denoted by the olive highlights, while our </a:t>
            </a:r>
            <a:r>
              <a:rPr lang="en-US" spc="0" dirty="0">
                <a:solidFill>
                  <a:schemeClr val="tx1">
                    <a:lumMod val="65000"/>
                    <a:lumOff val="35000"/>
                  </a:schemeClr>
                </a:solidFill>
                <a:latin typeface="+mj-ea"/>
                <a:ea typeface="+mj-ea"/>
                <a:sym typeface="Arial" panose="020B0604020202090204" pitchFamily="34" charset="0"/>
              </a:rPr>
              <a:t>SWIGS </a:t>
            </a:r>
            <a:r>
              <a:rPr spc="0" dirty="0">
                <a:solidFill>
                  <a:schemeClr val="tx1">
                    <a:lumMod val="65000"/>
                    <a:lumOff val="35000"/>
                  </a:schemeClr>
                </a:solidFill>
                <a:latin typeface="+mj-ea"/>
                <a:ea typeface="+mj-ea"/>
                <a:sym typeface="Arial" panose="020B0604020202090204" pitchFamily="34" charset="0"/>
              </a:rPr>
              <a:t>did the</a:t>
            </a:r>
            <a:r>
              <a:rPr lang="en-US" spc="0" dirty="0">
                <a:solidFill>
                  <a:schemeClr val="tx1">
                    <a:lumMod val="65000"/>
                    <a:lumOff val="35000"/>
                  </a:schemeClr>
                </a:solidFill>
                <a:latin typeface="+mj-ea"/>
                <a:ea typeface="+mj-ea"/>
                <a:sym typeface="Arial" panose="020B0604020202090204" pitchFamily="34" charset="0"/>
              </a:rPr>
              <a:t> </a:t>
            </a:r>
            <a:r>
              <a:rPr spc="0" dirty="0">
                <a:solidFill>
                  <a:schemeClr val="tx1">
                    <a:lumMod val="65000"/>
                    <a:lumOff val="35000"/>
                  </a:schemeClr>
                </a:solidFill>
                <a:latin typeface="+mj-ea"/>
                <a:ea typeface="+mj-ea"/>
                <a:sym typeface="Arial" panose="020B0604020202090204" pitchFamily="34" charset="0"/>
              </a:rPr>
              <a:t>opposite.</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1200"/>
              </a:spcBef>
              <a:spcAft>
                <a:spcPts val="0"/>
              </a:spcAft>
              <a:buClr>
                <a:schemeClr val="tx1">
                  <a:lumMod val="65000"/>
                  <a:lumOff val="35000"/>
                </a:schemeClr>
              </a:buClr>
              <a:buFont typeface="Arial" panose="020B0604020202090204" pitchFamily="34" charset="0"/>
              <a:buChar char="•"/>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SWIGS </a:t>
            </a:r>
            <a:r>
              <a:rPr lang="en-US" spc="0" dirty="0">
                <a:solidFill>
                  <a:schemeClr val="tx1">
                    <a:lumMod val="65000"/>
                    <a:lumOff val="35000"/>
                  </a:schemeClr>
                </a:solidFill>
                <a:latin typeface="+mj-ea"/>
                <a:ea typeface="+mj-ea"/>
                <a:sym typeface="Arial" panose="020B0604020202090204" pitchFamily="34" charset="0"/>
              </a:rPr>
              <a:t>tends to </a:t>
            </a:r>
            <a:r>
              <a:rPr spc="0" dirty="0">
                <a:solidFill>
                  <a:schemeClr val="tx1">
                    <a:lumMod val="65000"/>
                    <a:lumOff val="35000"/>
                  </a:schemeClr>
                </a:solidFill>
                <a:latin typeface="+mj-ea"/>
                <a:ea typeface="+mj-ea"/>
                <a:sym typeface="Arial" panose="020B0604020202090204" pitchFamily="34" charset="0"/>
              </a:rPr>
              <a:t>focus on the crucial parts</a:t>
            </a:r>
            <a:r>
              <a:rPr lang="en-US" spc="0" dirty="0">
                <a:solidFill>
                  <a:schemeClr val="tx1">
                    <a:lumMod val="65000"/>
                    <a:lumOff val="35000"/>
                  </a:schemeClr>
                </a:solidFill>
                <a:latin typeface="+mj-ea"/>
                <a:ea typeface="+mj-ea"/>
                <a:sym typeface="Arial" panose="020B0604020202090204" pitchFamily="34" charset="0"/>
              </a:rPr>
              <a:t> (blue </a:t>
            </a:r>
            <a:r>
              <a:rPr spc="0" dirty="0">
                <a:solidFill>
                  <a:schemeClr val="tx1">
                    <a:lumMod val="65000"/>
                    <a:lumOff val="35000"/>
                  </a:schemeClr>
                </a:solidFill>
                <a:latin typeface="+mj-ea"/>
                <a:ea typeface="+mj-ea"/>
                <a:sym typeface="Arial" panose="020B0604020202090204" pitchFamily="34" charset="0"/>
              </a:rPr>
              <a:t>highlights</a:t>
            </a:r>
            <a:r>
              <a:rPr lang="en-US" spc="0" dirty="0">
                <a:solidFill>
                  <a:schemeClr val="tx1">
                    <a:lumMod val="65000"/>
                    <a:lumOff val="35000"/>
                  </a:schemeClr>
                </a:solidFill>
                <a:latin typeface="+mj-ea"/>
                <a:ea typeface="+mj-ea"/>
                <a:sym typeface="Arial" panose="020B0604020202090204" pitchFamily="34" charset="0"/>
              </a:rPr>
              <a:t>)</a:t>
            </a:r>
            <a:r>
              <a:rPr spc="0" dirty="0">
                <a:solidFill>
                  <a:schemeClr val="tx1">
                    <a:lumMod val="65000"/>
                    <a:lumOff val="35000"/>
                  </a:schemeClr>
                </a:solidFill>
                <a:latin typeface="+mj-ea"/>
                <a:ea typeface="+mj-ea"/>
                <a:sym typeface="Arial" panose="020B0604020202090204" pitchFamily="34" charset="0"/>
              </a:rPr>
              <a:t> of the </a:t>
            </a:r>
            <a:r>
              <a:rPr lang="en-US" spc="0" dirty="0">
                <a:solidFill>
                  <a:schemeClr val="tx1">
                    <a:lumMod val="65000"/>
                    <a:lumOff val="35000"/>
                  </a:schemeClr>
                </a:solidFill>
                <a:latin typeface="+mj-ea"/>
                <a:ea typeface="+mj-ea"/>
                <a:sym typeface="Arial" panose="020B0604020202090204" pitchFamily="34" charset="0"/>
              </a:rPr>
              <a:t>input </a:t>
            </a:r>
            <a:r>
              <a:rPr spc="0" dirty="0">
                <a:solidFill>
                  <a:schemeClr val="tx1">
                    <a:lumMod val="65000"/>
                    <a:lumOff val="35000"/>
                  </a:schemeClr>
                </a:solidFill>
                <a:latin typeface="+mj-ea"/>
                <a:ea typeface="+mj-ea"/>
                <a:sym typeface="Arial" panose="020B0604020202090204" pitchFamily="34" charset="0"/>
              </a:rPr>
              <a:t>document.</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12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The proposed supportive windows indexing helps to improve summarization faithfulness.</a:t>
            </a:r>
            <a:endParaRPr lang="en-US" spc="0" dirty="0">
              <a:solidFill>
                <a:schemeClr val="tx1">
                  <a:lumMod val="65000"/>
                  <a:lumOff val="35000"/>
                </a:schemeClr>
              </a:solidFill>
              <a:latin typeface="+mj-ea"/>
              <a:ea typeface="+mj-ea"/>
              <a:sym typeface="Arial" panose="020B0604020202090204" pitchFamily="34" charset="0"/>
            </a:endParaRPr>
          </a:p>
        </p:txBody>
      </p:sp>
      <p:pic>
        <p:nvPicPr>
          <p:cNvPr id="3" name="图片 2" descr="截屏2024-04-07 23.51.51"/>
          <p:cNvPicPr>
            <a:picLocks noChangeAspect="1"/>
          </p:cNvPicPr>
          <p:nvPr/>
        </p:nvPicPr>
        <p:blipFill>
          <a:blip r:embed="rId3"/>
          <a:stretch>
            <a:fillRect/>
          </a:stretch>
        </p:blipFill>
        <p:spPr>
          <a:xfrm>
            <a:off x="1172210" y="1111250"/>
            <a:ext cx="9846945" cy="318643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Human Evaluation </a:t>
            </a:r>
            <a:r>
              <a:rPr lang="en-US" altLang="zh-CN" sz="2800" b="1" dirty="0">
                <a:solidFill>
                  <a:schemeClr val="tx1">
                    <a:lumMod val="65000"/>
                    <a:lumOff val="35000"/>
                  </a:schemeClr>
                </a:solidFill>
                <a:latin typeface="+mj-ea"/>
              </a:rPr>
              <a:t>Results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pic>
        <p:nvPicPr>
          <p:cNvPr id="3" name="图片 2" descr="截屏2024-04-07 23.54.18"/>
          <p:cNvPicPr>
            <a:picLocks noChangeAspect="1"/>
          </p:cNvPicPr>
          <p:nvPr/>
        </p:nvPicPr>
        <p:blipFill>
          <a:blip r:embed="rId2"/>
          <a:stretch>
            <a:fillRect/>
          </a:stretch>
        </p:blipFill>
        <p:spPr>
          <a:xfrm>
            <a:off x="3121025" y="1317625"/>
            <a:ext cx="5949950" cy="2651760"/>
          </a:xfrm>
          <a:prstGeom prst="rect">
            <a:avLst/>
          </a:prstGeom>
        </p:spPr>
      </p:pic>
      <p:sp>
        <p:nvSpPr>
          <p:cNvPr id="2" name="内容占位符 1"/>
          <p:cNvSpPr txBox="1"/>
          <p:nvPr>
            <p:custDataLst>
              <p:tags r:id="rId3"/>
            </p:custDataLst>
          </p:nvPr>
        </p:nvSpPr>
        <p:spPr>
          <a:xfrm>
            <a:off x="554355" y="4145280"/>
            <a:ext cx="11222990" cy="211518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b="1"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b="1" spc="0" dirty="0">
                <a:solidFill>
                  <a:schemeClr val="tx1">
                    <a:lumMod val="65000"/>
                    <a:lumOff val="35000"/>
                  </a:schemeClr>
                </a:solidFill>
                <a:latin typeface="+mj-ea"/>
                <a:ea typeface="+mj-ea"/>
                <a:sym typeface="Arial" panose="020B0604020202090204" pitchFamily="34" charset="0"/>
              </a:rPr>
              <a:t>Insight 1: </a:t>
            </a:r>
            <a:r>
              <a:rPr spc="0" dirty="0">
                <a:solidFill>
                  <a:schemeClr val="tx1">
                    <a:lumMod val="65000"/>
                    <a:lumOff val="35000"/>
                  </a:schemeClr>
                </a:solidFill>
                <a:latin typeface="+mj-ea"/>
                <a:ea typeface="+mj-ea"/>
                <a:sym typeface="Arial" panose="020B0604020202090204" pitchFamily="34" charset="0"/>
              </a:rPr>
              <a:t>SWIGS showed</a:t>
            </a:r>
            <a:r>
              <a:rPr lang="en-US" spc="0" dirty="0">
                <a:solidFill>
                  <a:schemeClr val="tx1">
                    <a:lumMod val="65000"/>
                    <a:lumOff val="35000"/>
                  </a:schemeClr>
                </a:solidFill>
                <a:latin typeface="+mj-ea"/>
                <a:ea typeface="+mj-ea"/>
                <a:sym typeface="Arial" panose="020B0604020202090204" pitchFamily="34" charset="0"/>
              </a:rPr>
              <a:t> </a:t>
            </a:r>
            <a:r>
              <a:rPr spc="0" dirty="0">
                <a:solidFill>
                  <a:schemeClr val="tx1">
                    <a:lumMod val="65000"/>
                    <a:lumOff val="35000"/>
                  </a:schemeClr>
                </a:solidFill>
                <a:latin typeface="+mj-ea"/>
                <a:ea typeface="+mj-ea"/>
                <a:sym typeface="Arial" panose="020B0604020202090204" pitchFamily="34" charset="0"/>
              </a:rPr>
              <a:t>obvious advantages of faithfulness and integrity over CLIFF</a:t>
            </a:r>
            <a:r>
              <a:rPr lang="en-US" spc="0" dirty="0">
                <a:solidFill>
                  <a:schemeClr val="tx1">
                    <a:lumMod val="65000"/>
                    <a:lumOff val="35000"/>
                  </a:schemeClr>
                </a:solidFill>
                <a:latin typeface="+mj-ea"/>
                <a:ea typeface="+mj-ea"/>
                <a:sym typeface="Arial" panose="020B0604020202090204" pitchFamily="34" charset="0"/>
              </a:rPr>
              <a:t>.</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b="1" spc="0" dirty="0">
                <a:solidFill>
                  <a:schemeClr val="tx1">
                    <a:lumMod val="65000"/>
                    <a:lumOff val="35000"/>
                  </a:schemeClr>
                </a:solidFill>
                <a:latin typeface="+mj-ea"/>
                <a:ea typeface="+mj-ea"/>
                <a:sym typeface="Arial" panose="020B0604020202090204" pitchFamily="34" charset="0"/>
              </a:rPr>
              <a:t>Insight 2: </a:t>
            </a:r>
            <a:r>
              <a:rPr lang="en-US" spc="0" dirty="0">
                <a:solidFill>
                  <a:schemeClr val="tx1">
                    <a:lumMod val="65000"/>
                    <a:lumOff val="35000"/>
                  </a:schemeClr>
                </a:solidFill>
                <a:latin typeface="+mj-ea"/>
                <a:ea typeface="+mj-ea"/>
                <a:sym typeface="Arial" panose="020B0604020202090204" pitchFamily="34" charset="0"/>
              </a:rPr>
              <a:t>O</a:t>
            </a:r>
            <a:r>
              <a:rPr spc="0" dirty="0">
                <a:solidFill>
                  <a:schemeClr val="tx1">
                    <a:lumMod val="65000"/>
                    <a:lumOff val="35000"/>
                  </a:schemeClr>
                </a:solidFill>
                <a:latin typeface="+mj-ea"/>
                <a:ea typeface="+mj-ea"/>
                <a:sym typeface="Arial" panose="020B0604020202090204" pitchFamily="34" charset="0"/>
              </a:rPr>
              <a:t>vercoming groundless generation is a reliable way to reach faithful and human</a:t>
            </a:r>
            <a:r>
              <a:rPr lang="en-US" spc="0" dirty="0">
                <a:solidFill>
                  <a:schemeClr val="tx1">
                    <a:lumMod val="65000"/>
                    <a:lumOff val="35000"/>
                  </a:schemeClr>
                </a:solidFill>
                <a:latin typeface="+mj-ea"/>
                <a:ea typeface="+mj-ea"/>
                <a:sym typeface="Arial" panose="020B0604020202090204" pitchFamily="34" charset="0"/>
              </a:rPr>
              <a:t>-</a:t>
            </a:r>
            <a:r>
              <a:rPr spc="0" dirty="0">
                <a:solidFill>
                  <a:schemeClr val="tx1">
                    <a:lumMod val="65000"/>
                    <a:lumOff val="35000"/>
                  </a:schemeClr>
                </a:solidFill>
                <a:latin typeface="+mj-ea"/>
                <a:ea typeface="+mj-ea"/>
                <a:sym typeface="Arial" panose="020B0604020202090204" pitchFamily="34" charset="0"/>
              </a:rPr>
              <a:t>like summaries.</a:t>
            </a:r>
            <a:endParaRPr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图片 20"/>
          <p:cNvPicPr>
            <a:picLocks noChangeAspect="1"/>
          </p:cNvPicPr>
          <p:nvPr/>
        </p:nvPicPr>
        <p:blipFill>
          <a:blip r:embed="rId1">
            <a:extLst>
              <a:ext uri="{28A0092B-C50C-407E-A947-70E740481C1C}">
                <a14:useLocalDpi xmlns:a14="http://schemas.microsoft.com/office/drawing/2010/main" val="0"/>
              </a:ext>
            </a:extLst>
          </a:blip>
          <a:srcRect/>
          <a:stretch>
            <a:fillRect/>
          </a:stretch>
        </p:blipFill>
        <p:spPr>
          <a:xfrm>
            <a:off x="-2" y="-20230"/>
            <a:ext cx="4572002" cy="6902535"/>
          </a:xfrm>
          <a:prstGeom prst="rect">
            <a:avLst/>
          </a:prstGeom>
        </p:spPr>
      </p:pic>
      <p:pic>
        <p:nvPicPr>
          <p:cNvPr id="27" name="图片 2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2" y="-22267"/>
            <a:ext cx="4572002" cy="6902535"/>
          </a:xfrm>
          <a:prstGeom prst="rect">
            <a:avLst/>
          </a:prstGeom>
          <a:noFill/>
        </p:spPr>
      </p:pic>
      <p:sp>
        <p:nvSpPr>
          <p:cNvPr id="6" name="TextBox 5"/>
          <p:cNvSpPr txBox="1"/>
          <p:nvPr/>
        </p:nvSpPr>
        <p:spPr>
          <a:xfrm>
            <a:off x="106680" y="3114040"/>
            <a:ext cx="3973195" cy="829945"/>
          </a:xfrm>
          <a:prstGeom prst="rect">
            <a:avLst/>
          </a:prstGeom>
          <a:noFill/>
        </p:spPr>
        <p:txBody>
          <a:bodyPr wrap="square" rtlCol="0">
            <a:spAutoFit/>
          </a:bodyPr>
          <a:lstStyle/>
          <a:p>
            <a:pPr algn="ctr"/>
            <a:r>
              <a:rPr lang="en-US" altLang="zh-CN" sz="4800" b="1" dirty="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Times New Roman" panose="02020503050405090304" pitchFamily="18" charset="0"/>
              </a:rPr>
              <a:t>CONTENTS</a:t>
            </a:r>
            <a:endParaRPr lang="en-US" altLang="zh-CN" sz="4800" b="1" dirty="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Times New Roman" panose="02020503050405090304" pitchFamily="18" charset="0"/>
            </a:endParaRPr>
          </a:p>
        </p:txBody>
      </p:sp>
      <p:grpSp>
        <p:nvGrpSpPr>
          <p:cNvPr id="34" name="爱设计-25"/>
          <p:cNvGrpSpPr/>
          <p:nvPr/>
        </p:nvGrpSpPr>
        <p:grpSpPr>
          <a:xfrm>
            <a:off x="11001378" y="141676"/>
            <a:ext cx="1072333" cy="611767"/>
            <a:chOff x="12889" y="4747753"/>
            <a:chExt cx="1672209" cy="953997"/>
          </a:xfrm>
          <a:gradFill flip="none" rotWithShape="1">
            <a:gsLst>
              <a:gs pos="35000">
                <a:srgbClr val="D20000">
                  <a:alpha val="0"/>
                </a:srgbClr>
              </a:gs>
              <a:gs pos="100000">
                <a:srgbClr val="C00000"/>
              </a:gs>
            </a:gsLst>
            <a:lin ang="18900000" scaled="1"/>
            <a:tileRect/>
          </a:gradFill>
        </p:grpSpPr>
        <p:grpSp>
          <p:nvGrpSpPr>
            <p:cNvPr id="35" name="组合 34"/>
            <p:cNvGrpSpPr/>
            <p:nvPr/>
          </p:nvGrpSpPr>
          <p:grpSpPr>
            <a:xfrm rot="10800000">
              <a:off x="12889" y="5262695"/>
              <a:ext cx="1672209" cy="439055"/>
              <a:chOff x="7748915" y="1578029"/>
              <a:chExt cx="1672209" cy="439055"/>
            </a:xfrm>
            <a:grpFill/>
          </p:grpSpPr>
          <p:sp>
            <p:nvSpPr>
              <p:cNvPr id="67" name="爱设计-25-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8" name="爱设计-25-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9" name="爱设计-25-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0" name="爱设计-25-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1" name="爱设计-25-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2" name="爱设计-25-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3" name="爱设计-25-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4" name="爱设计-25-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5" name="爱设计-25-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6" name="爱设计-25-1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7" name="爱设计-25-1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8" name="爱设计-25-1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9" name="爱设计-25-1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0" name="爱设计-25-1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1" name="爱设计-25-1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2" name="爱设计-25-1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3" name="爱设计-25-1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4" name="爱设计-25-1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5" name="爱设计-25-1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6" name="爱设计-25-2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7" name="爱设计-25-2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8" name="爱设计-25-2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9" name="爱设计-25-2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0" name="爱设计-25-2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1" name="爱设计-25-2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2" name="爱设计-25-2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3" name="爱设计-25-2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4" name="爱设计-25-2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5" name="爱设计-25-2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6" name="爱设计-25-3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nvGrpSpPr>
            <p:cNvPr id="36" name="组合 35"/>
            <p:cNvGrpSpPr/>
            <p:nvPr/>
          </p:nvGrpSpPr>
          <p:grpSpPr>
            <a:xfrm rot="10800000">
              <a:off x="12889" y="4747753"/>
              <a:ext cx="1672209" cy="439055"/>
              <a:chOff x="7748915" y="1578029"/>
              <a:chExt cx="1672209" cy="439055"/>
            </a:xfrm>
            <a:grpFill/>
          </p:grpSpPr>
          <p:sp>
            <p:nvSpPr>
              <p:cNvPr id="37" name="爱设计-25-3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38" name="爱设计-25-3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39" name="爱设计-25-3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0" name="爱设计-25-3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1" name="爱设计-25-3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2" name="爱设计-25-3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3" name="爱设计-25-3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4" name="爱设计-25-3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5" name="爱设计-25-3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6" name="爱设计-25-4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7" name="爱设计-25-4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8" name="爱设计-25-4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9" name="爱设计-25-4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0" name="爱设计-25-4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1" name="爱设计-25-4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2" name="爱设计-25-4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3" name="爱设计-25-4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4" name="爱设计-25-4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5" name="爱设计-25-4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6" name="爱设计-25-5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7" name="爱设计-25-5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8" name="爱设计-25-5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9" name="爱设计-25-5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0" name="爱设计-25-5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1" name="爱设计-25-5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2" name="爱设计-25-5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3" name="爱设计-25-5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4" name="爱设计-25-5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5" name="爱设计-25-5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6" name="爱设计-25-6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grpSp>
        <p:nvGrpSpPr>
          <p:cNvPr id="97" name="爱设计-25"/>
          <p:cNvGrpSpPr/>
          <p:nvPr/>
        </p:nvGrpSpPr>
        <p:grpSpPr>
          <a:xfrm flipV="1">
            <a:off x="10998578" y="6109331"/>
            <a:ext cx="1072333" cy="611767"/>
            <a:chOff x="12889" y="4747753"/>
            <a:chExt cx="1672209" cy="953997"/>
          </a:xfrm>
          <a:gradFill flip="none" rotWithShape="1">
            <a:gsLst>
              <a:gs pos="35000">
                <a:srgbClr val="D20000">
                  <a:alpha val="0"/>
                </a:srgbClr>
              </a:gs>
              <a:gs pos="100000">
                <a:srgbClr val="C00000"/>
              </a:gs>
            </a:gsLst>
            <a:lin ang="18900000" scaled="1"/>
            <a:tileRect/>
          </a:gradFill>
        </p:grpSpPr>
        <p:grpSp>
          <p:nvGrpSpPr>
            <p:cNvPr id="98" name="组合 97"/>
            <p:cNvGrpSpPr/>
            <p:nvPr/>
          </p:nvGrpSpPr>
          <p:grpSpPr>
            <a:xfrm rot="10800000">
              <a:off x="12889" y="5262695"/>
              <a:ext cx="1672209" cy="439055"/>
              <a:chOff x="7748915" y="1578029"/>
              <a:chExt cx="1672209" cy="439055"/>
            </a:xfrm>
            <a:grpFill/>
          </p:grpSpPr>
          <p:sp>
            <p:nvSpPr>
              <p:cNvPr id="130" name="爱设计-25-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1" name="爱设计-25-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2" name="爱设计-25-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3" name="爱设计-25-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4" name="爱设计-25-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5" name="爱设计-25-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6" name="爱设计-25-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7" name="爱设计-25-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8" name="爱设计-25-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9" name="爱设计-25-1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0" name="爱设计-25-1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1" name="爱设计-25-1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2" name="爱设计-25-1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3" name="爱设计-25-1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4" name="爱设计-25-1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5" name="爱设计-25-1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6" name="爱设计-25-1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7" name="爱设计-25-1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8" name="爱设计-25-1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9" name="爱设计-25-2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0" name="爱设计-25-2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1" name="爱设计-25-2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2" name="爱设计-25-2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3" name="爱设计-25-2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4" name="爱设计-25-2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5" name="爱设计-25-2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6" name="爱设计-25-2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7" name="爱设计-25-2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8" name="爱设计-25-2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9" name="爱设计-25-3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nvGrpSpPr>
            <p:cNvPr id="99" name="组合 98"/>
            <p:cNvGrpSpPr/>
            <p:nvPr/>
          </p:nvGrpSpPr>
          <p:grpSpPr>
            <a:xfrm rot="10800000">
              <a:off x="12889" y="4747753"/>
              <a:ext cx="1672209" cy="439055"/>
              <a:chOff x="7748915" y="1578029"/>
              <a:chExt cx="1672209" cy="439055"/>
            </a:xfrm>
            <a:grpFill/>
          </p:grpSpPr>
          <p:sp>
            <p:nvSpPr>
              <p:cNvPr id="100" name="爱设计-25-3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1" name="爱设计-25-3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2" name="爱设计-25-3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3" name="爱设计-25-3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4" name="爱设计-25-3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5" name="爱设计-25-3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6" name="爱设计-25-3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7" name="爱设计-25-3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8" name="爱设计-25-3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9" name="爱设计-25-4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0" name="爱设计-25-4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1" name="爱设计-25-4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2" name="爱设计-25-4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3" name="爱设计-25-4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4" name="爱设计-25-4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5" name="爱设计-25-4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6" name="爱设计-25-4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7" name="爱设计-25-4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8" name="爱设计-25-4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9" name="爱设计-25-5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0" name="爱设计-25-5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1" name="爱设计-25-5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2" name="爱设计-25-5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3" name="爱设计-25-5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4" name="爱设计-25-5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5" name="爱设计-25-5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6" name="爱设计-25-5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7" name="爱设计-25-5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8" name="爱设计-25-5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9" name="爱设计-25-6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grpSp>
        <p:nvGrpSpPr>
          <p:cNvPr id="192" name="组合 191"/>
          <p:cNvGrpSpPr/>
          <p:nvPr/>
        </p:nvGrpSpPr>
        <p:grpSpPr>
          <a:xfrm>
            <a:off x="5981700" y="1283904"/>
            <a:ext cx="4864191" cy="777922"/>
            <a:chOff x="6096000" y="1476705"/>
            <a:chExt cx="4864191" cy="777922"/>
          </a:xfrm>
        </p:grpSpPr>
        <p:sp>
          <p:nvSpPr>
            <p:cNvPr id="180" name="圆角矩形 179"/>
            <p:cNvSpPr/>
            <p:nvPr/>
          </p:nvSpPr>
          <p:spPr>
            <a:xfrm>
              <a:off x="6096000" y="1476705"/>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1" name="任意多边形 10"/>
            <p:cNvSpPr/>
            <p:nvPr/>
          </p:nvSpPr>
          <p:spPr>
            <a:xfrm>
              <a:off x="6096000" y="1476705"/>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2" name="文本框 181"/>
            <p:cNvSpPr txBox="1"/>
            <p:nvPr/>
          </p:nvSpPr>
          <p:spPr>
            <a:xfrm>
              <a:off x="6334298" y="1650222"/>
              <a:ext cx="545021"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01.</a:t>
              </a:r>
              <a:endParaRPr lang="zh-CN" altLang="en-US" sz="2800" b="1" kern="0" dirty="0">
                <a:solidFill>
                  <a:prstClr val="white"/>
                </a:solidFill>
                <a:latin typeface="+mn-ea"/>
                <a:sym typeface="思源黑体 CN Normal" panose="020B0400000000000000" pitchFamily="34" charset="-122"/>
              </a:endParaRPr>
            </a:p>
          </p:txBody>
        </p:sp>
        <p:sp>
          <p:nvSpPr>
            <p:cNvPr id="15" name="文本框 15"/>
            <p:cNvSpPr txBox="1"/>
            <p:nvPr/>
          </p:nvSpPr>
          <p:spPr>
            <a:xfrm>
              <a:off x="7760161" y="1573279"/>
              <a:ext cx="3200030" cy="583565"/>
            </a:xfrm>
            <a:prstGeom prst="rect">
              <a:avLst/>
            </a:prstGeom>
            <a:noFill/>
          </p:spPr>
          <p:txBody>
            <a:bodyPr wrap="square" rtlCol="0">
              <a:spAutoFit/>
            </a:bodyPr>
            <a:lstStyle/>
            <a:p>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Introduction</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grpSp>
        <p:nvGrpSpPr>
          <p:cNvPr id="193" name="组合 192"/>
          <p:cNvGrpSpPr/>
          <p:nvPr/>
        </p:nvGrpSpPr>
        <p:grpSpPr>
          <a:xfrm>
            <a:off x="5981700" y="2509597"/>
            <a:ext cx="4864191" cy="777922"/>
            <a:chOff x="6096000" y="2561932"/>
            <a:chExt cx="4864191" cy="777922"/>
          </a:xfrm>
        </p:grpSpPr>
        <p:sp>
          <p:nvSpPr>
            <p:cNvPr id="183" name="圆角矩形 182"/>
            <p:cNvSpPr/>
            <p:nvPr/>
          </p:nvSpPr>
          <p:spPr>
            <a:xfrm>
              <a:off x="6096000" y="2561932"/>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4" name="任意多边形 18"/>
            <p:cNvSpPr/>
            <p:nvPr/>
          </p:nvSpPr>
          <p:spPr>
            <a:xfrm>
              <a:off x="6096000" y="2561932"/>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5" name="文本框 184"/>
            <p:cNvSpPr txBox="1"/>
            <p:nvPr/>
          </p:nvSpPr>
          <p:spPr>
            <a:xfrm>
              <a:off x="6334298" y="2735449"/>
              <a:ext cx="545021"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02.</a:t>
              </a:r>
              <a:endParaRPr lang="zh-CN" altLang="en-US" sz="2800" b="1" kern="0" dirty="0">
                <a:solidFill>
                  <a:prstClr val="white"/>
                </a:solidFill>
                <a:latin typeface="+mn-ea"/>
                <a:sym typeface="思源黑体 CN Normal" panose="020B0400000000000000" pitchFamily="34" charset="-122"/>
              </a:endParaRPr>
            </a:p>
          </p:txBody>
        </p:sp>
        <p:sp>
          <p:nvSpPr>
            <p:cNvPr id="16" name="文本框 15"/>
            <p:cNvSpPr txBox="1"/>
            <p:nvPr/>
          </p:nvSpPr>
          <p:spPr>
            <a:xfrm>
              <a:off x="7760161" y="2658506"/>
              <a:ext cx="3200030" cy="583565"/>
            </a:xfrm>
            <a:prstGeom prst="rect">
              <a:avLst/>
            </a:prstGeom>
            <a:noFill/>
          </p:spPr>
          <p:txBody>
            <a:bodyPr wrap="square" rtlCol="0">
              <a:spAutoFit/>
            </a:bodyPr>
            <a:lstStyle/>
            <a:p>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Methodology</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grpSp>
        <p:nvGrpSpPr>
          <p:cNvPr id="194" name="组合 193"/>
          <p:cNvGrpSpPr/>
          <p:nvPr/>
        </p:nvGrpSpPr>
        <p:grpSpPr>
          <a:xfrm>
            <a:off x="5981700" y="3735290"/>
            <a:ext cx="4864191" cy="777922"/>
            <a:chOff x="6096000" y="3647159"/>
            <a:chExt cx="4864191" cy="777922"/>
          </a:xfrm>
        </p:grpSpPr>
        <p:sp>
          <p:nvSpPr>
            <p:cNvPr id="186" name="圆角矩形 185"/>
            <p:cNvSpPr/>
            <p:nvPr/>
          </p:nvSpPr>
          <p:spPr>
            <a:xfrm>
              <a:off x="6096000" y="3647159"/>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7" name="任意多边形 25"/>
            <p:cNvSpPr/>
            <p:nvPr/>
          </p:nvSpPr>
          <p:spPr>
            <a:xfrm>
              <a:off x="6096000" y="3647159"/>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8" name="文本框 187"/>
            <p:cNvSpPr txBox="1"/>
            <p:nvPr/>
          </p:nvSpPr>
          <p:spPr>
            <a:xfrm>
              <a:off x="6334298" y="3820676"/>
              <a:ext cx="545021"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03.</a:t>
              </a:r>
              <a:endParaRPr lang="zh-CN" altLang="en-US" sz="2800" b="1" kern="0" dirty="0">
                <a:solidFill>
                  <a:prstClr val="white"/>
                </a:solidFill>
                <a:latin typeface="+mn-ea"/>
                <a:sym typeface="思源黑体 CN Normal" panose="020B0400000000000000" pitchFamily="34" charset="-122"/>
              </a:endParaRPr>
            </a:p>
          </p:txBody>
        </p:sp>
        <p:sp>
          <p:nvSpPr>
            <p:cNvPr id="17" name="文本框 15"/>
            <p:cNvSpPr txBox="1"/>
            <p:nvPr/>
          </p:nvSpPr>
          <p:spPr>
            <a:xfrm>
              <a:off x="7760161" y="3743733"/>
              <a:ext cx="3200030" cy="583565"/>
            </a:xfrm>
            <a:prstGeom prst="rect">
              <a:avLst/>
            </a:prstGeom>
            <a:noFill/>
          </p:spPr>
          <p:txBody>
            <a:bodyPr wrap="square" rtlCol="0">
              <a:spAutoFit/>
            </a:bodyPr>
            <a:lstStyle/>
            <a:p>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Experiments</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grpSp>
        <p:nvGrpSpPr>
          <p:cNvPr id="195" name="组合 194"/>
          <p:cNvGrpSpPr/>
          <p:nvPr/>
        </p:nvGrpSpPr>
        <p:grpSpPr>
          <a:xfrm>
            <a:off x="5981700" y="4960984"/>
            <a:ext cx="4864191" cy="777922"/>
            <a:chOff x="6096000" y="4732385"/>
            <a:chExt cx="4864191" cy="777922"/>
          </a:xfrm>
        </p:grpSpPr>
        <p:sp>
          <p:nvSpPr>
            <p:cNvPr id="189" name="圆角矩形 188"/>
            <p:cNvSpPr/>
            <p:nvPr/>
          </p:nvSpPr>
          <p:spPr>
            <a:xfrm>
              <a:off x="6096000" y="4732385"/>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90" name="任意多边形 37"/>
            <p:cNvSpPr/>
            <p:nvPr/>
          </p:nvSpPr>
          <p:spPr>
            <a:xfrm>
              <a:off x="6096000" y="4732385"/>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91" name="文本框 190"/>
            <p:cNvSpPr txBox="1"/>
            <p:nvPr/>
          </p:nvSpPr>
          <p:spPr>
            <a:xfrm>
              <a:off x="6334298" y="4905902"/>
              <a:ext cx="557845"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04.</a:t>
              </a:r>
              <a:endParaRPr lang="zh-CN" altLang="en-US" sz="2800" b="1" kern="0" dirty="0">
                <a:solidFill>
                  <a:prstClr val="white"/>
                </a:solidFill>
                <a:latin typeface="+mn-ea"/>
                <a:sym typeface="思源黑体 CN Normal" panose="020B0400000000000000" pitchFamily="34" charset="-122"/>
              </a:endParaRPr>
            </a:p>
          </p:txBody>
        </p:sp>
        <p:sp>
          <p:nvSpPr>
            <p:cNvPr id="18" name="文本框 15"/>
            <p:cNvSpPr txBox="1"/>
            <p:nvPr/>
          </p:nvSpPr>
          <p:spPr>
            <a:xfrm>
              <a:off x="7760161" y="4828959"/>
              <a:ext cx="3200030" cy="583565"/>
            </a:xfrm>
            <a:prstGeom prst="rect">
              <a:avLst/>
            </a:prstGeom>
            <a:noFill/>
          </p:spPr>
          <p:txBody>
            <a:bodyPr wrap="square" rtlCol="0">
              <a:spAutoFit/>
            </a:bodyPr>
            <a:lstStyle/>
            <a:p>
              <a:pPr algn="l"/>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Conclusion</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More </a:t>
            </a:r>
            <a:r>
              <a:rPr lang="en-US" altLang="zh-CN" sz="2800" b="1" dirty="0">
                <a:solidFill>
                  <a:schemeClr val="tx1">
                    <a:lumMod val="65000"/>
                    <a:lumOff val="35000"/>
                  </a:schemeClr>
                </a:solidFill>
                <a:latin typeface="+mj-ea"/>
              </a:rPr>
              <a:t>Analyses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7" name="内容占位符 1"/>
          <p:cNvSpPr txBox="1"/>
          <p:nvPr>
            <p:custDataLst>
              <p:tags r:id="rId2"/>
            </p:custDataLst>
          </p:nvPr>
        </p:nvSpPr>
        <p:spPr>
          <a:xfrm>
            <a:off x="633095" y="4424680"/>
            <a:ext cx="11025505" cy="200088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sz="1800" b="1" spc="0" dirty="0">
                <a:solidFill>
                  <a:schemeClr val="tx1">
                    <a:lumMod val="65000"/>
                    <a:lumOff val="35000"/>
                  </a:schemeClr>
                </a:solidFill>
                <a:latin typeface="+mj-ea"/>
                <a:ea typeface="+mj-ea"/>
                <a:sym typeface="Arial" panose="020B0604020202090204" pitchFamily="34" charset="0"/>
              </a:rPr>
              <a:t>The Impact of Window Size</a:t>
            </a:r>
            <a:endParaRPr sz="1800" b="1"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mj-lt"/>
              <a:buAutoNum type="arabicPeriod"/>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A too-large or small window damages SWIGS performance.</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mj-lt"/>
              <a:buAutoNum type="arabicPeriod"/>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Using overlapped windows (i.e., sliding a window with the stride half its size) leads to better performance than using the distinct ones.</a:t>
            </a:r>
            <a:endParaRPr lang="zh-CN" altLang="en-US" spc="0" dirty="0">
              <a:solidFill>
                <a:schemeClr val="tx1">
                  <a:lumMod val="65000"/>
                  <a:lumOff val="35000"/>
                </a:schemeClr>
              </a:solidFill>
              <a:latin typeface="+mj-ea"/>
              <a:ea typeface="+mj-ea"/>
              <a:sym typeface="Arial" panose="020B0604020202090204" pitchFamily="34" charset="0"/>
            </a:endParaRPr>
          </a:p>
        </p:txBody>
      </p:sp>
      <p:pic>
        <p:nvPicPr>
          <p:cNvPr id="2" name="图片 1" descr="截屏2024-04-07 23.56.40"/>
          <p:cNvPicPr>
            <a:picLocks noChangeAspect="1"/>
          </p:cNvPicPr>
          <p:nvPr/>
        </p:nvPicPr>
        <p:blipFill>
          <a:blip r:embed="rId3"/>
          <a:stretch>
            <a:fillRect/>
          </a:stretch>
        </p:blipFill>
        <p:spPr>
          <a:xfrm>
            <a:off x="2942590" y="1111250"/>
            <a:ext cx="6306185" cy="331343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04</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Conclusion</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Conclusion</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altLang="zh-CN" sz="2000"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We developed evidence-based generation to alleviate the hallucination problem that abstractive summarization suffers from.</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a:p>
            <a:pPr marL="342265"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W</a:t>
            </a:r>
            <a:r>
              <a:rPr spc="0" dirty="0">
                <a:solidFill>
                  <a:schemeClr val="tx1">
                    <a:lumMod val="65000"/>
                    <a:lumOff val="35000"/>
                  </a:schemeClr>
                </a:solidFill>
                <a:latin typeface="+mj-ea"/>
                <a:ea typeface="+mj-ea"/>
                <a:sym typeface="Arial" panose="020B0604020202090204" pitchFamily="34" charset="0"/>
              </a:rPr>
              <a:t>e </a:t>
            </a:r>
            <a:r>
              <a:rPr lang="en-US" spc="0" dirty="0">
                <a:solidFill>
                  <a:schemeClr val="tx1">
                    <a:lumMod val="65000"/>
                    <a:lumOff val="35000"/>
                  </a:schemeClr>
                </a:solidFill>
                <a:latin typeface="+mj-ea"/>
                <a:ea typeface="+mj-ea"/>
                <a:sym typeface="Arial" panose="020B0604020202090204" pitchFamily="34" charset="0"/>
              </a:rPr>
              <a:t>learned </a:t>
            </a:r>
            <a:r>
              <a:rPr spc="0" dirty="0">
                <a:solidFill>
                  <a:schemeClr val="tx1">
                    <a:lumMod val="65000"/>
                    <a:lumOff val="35000"/>
                  </a:schemeClr>
                </a:solidFill>
                <a:latin typeface="+mj-ea"/>
                <a:ea typeface="+mj-ea"/>
                <a:sym typeface="Arial" panose="020B0604020202090204" pitchFamily="34" charset="0"/>
              </a:rPr>
              <a:t>a novel summarization </a:t>
            </a:r>
            <a:r>
              <a:rPr lang="en-US" spc="0" dirty="0">
                <a:solidFill>
                  <a:schemeClr val="tx1">
                    <a:lumMod val="65000"/>
                    <a:lumOff val="35000"/>
                  </a:schemeClr>
                </a:solidFill>
                <a:latin typeface="+mj-ea"/>
                <a:ea typeface="+mj-ea"/>
                <a:sym typeface="Arial" panose="020B0604020202090204" pitchFamily="34" charset="0"/>
              </a:rPr>
              <a:t>model named SWIGS, which can index all supportive </a:t>
            </a:r>
            <a:r>
              <a:rPr spc="0" dirty="0">
                <a:solidFill>
                  <a:schemeClr val="tx1">
                    <a:lumMod val="65000"/>
                    <a:lumOff val="35000"/>
                  </a:schemeClr>
                </a:solidFill>
                <a:latin typeface="+mj-ea"/>
                <a:ea typeface="+mj-ea"/>
                <a:sym typeface="Arial" panose="020B0604020202090204" pitchFamily="34" charset="0"/>
              </a:rPr>
              <a:t>windows</a:t>
            </a:r>
            <a:r>
              <a:rPr lang="en-US" spc="0" dirty="0">
                <a:solidFill>
                  <a:schemeClr val="tx1">
                    <a:lumMod val="65000"/>
                    <a:lumOff val="35000"/>
                  </a:schemeClr>
                </a:solidFill>
                <a:latin typeface="+mj-ea"/>
                <a:ea typeface="+mj-ea"/>
                <a:sym typeface="Arial" panose="020B0604020202090204" pitchFamily="34" charset="0"/>
              </a:rPr>
              <a:t> of an input document</a:t>
            </a:r>
            <a:r>
              <a:rPr spc="0" dirty="0">
                <a:solidFill>
                  <a:schemeClr val="tx1">
                    <a:lumMod val="65000"/>
                    <a:lumOff val="35000"/>
                  </a:schemeClr>
                </a:solidFill>
                <a:latin typeface="+mj-ea"/>
                <a:ea typeface="+mj-ea"/>
                <a:sym typeface="Arial" panose="020B0604020202090204" pitchFamily="34" charset="0"/>
              </a:rPr>
              <a:t> before generating a summary sentence.</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Extensive</a:t>
            </a:r>
            <a:r>
              <a:rPr lang="en-US" spc="0" dirty="0">
                <a:solidFill>
                  <a:schemeClr val="tx1">
                    <a:lumMod val="65000"/>
                    <a:lumOff val="35000"/>
                  </a:schemeClr>
                </a:solidFill>
                <a:latin typeface="+mj-ea"/>
                <a:ea typeface="+mj-ea"/>
                <a:sym typeface="Arial" panose="020B0604020202090204" pitchFamily="34" charset="0"/>
              </a:rPr>
              <a:t> </a:t>
            </a:r>
            <a:r>
              <a:rPr spc="0" dirty="0">
                <a:solidFill>
                  <a:schemeClr val="tx1">
                    <a:lumMod val="65000"/>
                    <a:lumOff val="35000"/>
                  </a:schemeClr>
                </a:solidFill>
                <a:latin typeface="+mj-ea"/>
                <a:ea typeface="+mj-ea"/>
                <a:sym typeface="Arial" panose="020B0604020202090204" pitchFamily="34" charset="0"/>
              </a:rPr>
              <a:t>experimental results showed that SWIGS is highly effective</a:t>
            </a:r>
            <a:r>
              <a:rPr lang="en-US" spc="0" dirty="0">
                <a:solidFill>
                  <a:schemeClr val="tx1">
                    <a:lumMod val="65000"/>
                    <a:lumOff val="35000"/>
                  </a:schemeClr>
                </a:solidFill>
                <a:latin typeface="+mj-ea"/>
                <a:ea typeface="+mj-ea"/>
                <a:sym typeface="Arial" panose="020B0604020202090204" pitchFamily="34" charset="0"/>
              </a:rPr>
              <a:t> </a:t>
            </a:r>
            <a:r>
              <a:rPr spc="0" dirty="0">
                <a:solidFill>
                  <a:schemeClr val="tx1">
                    <a:lumMod val="65000"/>
                    <a:lumOff val="35000"/>
                  </a:schemeClr>
                </a:solidFill>
                <a:latin typeface="+mj-ea"/>
                <a:ea typeface="+mj-ea"/>
                <a:sym typeface="Arial" panose="020B0604020202090204" pitchFamily="34" charset="0"/>
              </a:rPr>
              <a:t>and superior to previous methods.</a:t>
            </a:r>
            <a:endParaRPr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nvPicPr>
        <p:blipFill>
          <a:blip r:embed="rId1"/>
          <a:stretch>
            <a:fillRect/>
          </a:stretch>
        </p:blipFill>
        <p:spPr>
          <a:xfrm>
            <a:off x="0" y="0"/>
            <a:ext cx="12192000" cy="3357217"/>
          </a:xfrm>
          <a:prstGeom prst="rect">
            <a:avLst/>
          </a:prstGeom>
        </p:spPr>
      </p:pic>
      <p:sp>
        <p:nvSpPr>
          <p:cNvPr id="10" name="矩形 9"/>
          <p:cNvSpPr/>
          <p:nvPr/>
        </p:nvSpPr>
        <p:spPr>
          <a:xfrm>
            <a:off x="0" y="-3991"/>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90204" pitchFamily="34" charset="0"/>
              <a:ea typeface="微软雅黑" panose="020B0503020204020204" charset="-122"/>
              <a:cs typeface="+mn-ea"/>
              <a:sym typeface="Arial" panose="020B0604020202090204" pitchFamily="34" charset="0"/>
            </a:endParaRPr>
          </a:p>
        </p:txBody>
      </p:sp>
      <p:grpSp>
        <p:nvGrpSpPr>
          <p:cNvPr id="48" name="组合 47"/>
          <p:cNvGrpSpPr/>
          <p:nvPr/>
        </p:nvGrpSpPr>
        <p:grpSpPr>
          <a:xfrm>
            <a:off x="539327" y="329882"/>
            <a:ext cx="1512002" cy="444892"/>
            <a:chOff x="9556201" y="498129"/>
            <a:chExt cx="1993881" cy="586680"/>
          </a:xfrm>
        </p:grpSpPr>
        <p:grpSp>
          <p:nvGrpSpPr>
            <p:cNvPr id="49" name="组合 48"/>
            <p:cNvGrpSpPr/>
            <p:nvPr userDrawn="1"/>
          </p:nvGrpSpPr>
          <p:grpSpPr>
            <a:xfrm>
              <a:off x="10239376" y="968937"/>
              <a:ext cx="1307697" cy="96254"/>
              <a:chOff x="4616246" y="3878362"/>
              <a:chExt cx="5571416" cy="410087"/>
            </a:xfrm>
            <a:solidFill>
              <a:schemeClr val="tx1">
                <a:alpha val="80000"/>
              </a:schemeClr>
            </a:solidFill>
          </p:grpSpPr>
          <p:sp>
            <p:nvSpPr>
              <p:cNvPr id="9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50" name="组合 49"/>
            <p:cNvGrpSpPr/>
            <p:nvPr userDrawn="1"/>
          </p:nvGrpSpPr>
          <p:grpSpPr>
            <a:xfrm>
              <a:off x="10237120" y="539555"/>
              <a:ext cx="1312962" cy="375239"/>
              <a:chOff x="4606634" y="2048989"/>
              <a:chExt cx="5593843" cy="1598699"/>
            </a:xfrm>
            <a:solidFill>
              <a:schemeClr val="accent1">
                <a:alpha val="80000"/>
              </a:schemeClr>
            </a:solidFill>
          </p:grpSpPr>
          <p:sp>
            <p:nvSpPr>
              <p:cNvPr id="7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51" name="组合 50"/>
            <p:cNvGrpSpPr/>
            <p:nvPr userDrawn="1"/>
          </p:nvGrpSpPr>
          <p:grpSpPr>
            <a:xfrm>
              <a:off x="9556201" y="498129"/>
              <a:ext cx="588050" cy="586680"/>
              <a:chOff x="2105799" y="20055838"/>
              <a:chExt cx="6748090" cy="6732363"/>
            </a:xfrm>
            <a:solidFill>
              <a:schemeClr val="accent1">
                <a:alpha val="80000"/>
              </a:schemeClr>
            </a:solidFill>
          </p:grpSpPr>
          <p:sp>
            <p:nvSpPr>
              <p:cNvPr id="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sp>
        <p:nvSpPr>
          <p:cNvPr id="80" name="矩形: 圆角 79"/>
          <p:cNvSpPr/>
          <p:nvPr/>
        </p:nvSpPr>
        <p:spPr>
          <a:xfrm>
            <a:off x="1524423" y="2595465"/>
            <a:ext cx="9016363" cy="2899595"/>
          </a:xfrm>
          <a:prstGeom prst="roundRect">
            <a:avLst>
              <a:gd name="adj" fmla="val 4424"/>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90204" pitchFamily="34" charset="0"/>
              <a:ea typeface="微软雅黑" panose="020B0503020204020204" charset="-122"/>
              <a:cs typeface="+mn-ea"/>
              <a:sym typeface="Arial" panose="020B0604020202090204" pitchFamily="34" charset="0"/>
            </a:endParaRPr>
          </a:p>
        </p:txBody>
      </p:sp>
      <p:sp>
        <p:nvSpPr>
          <p:cNvPr id="108" name="矩形 107"/>
          <p:cNvSpPr/>
          <p:nvPr/>
        </p:nvSpPr>
        <p:spPr>
          <a:xfrm>
            <a:off x="1530985" y="3630295"/>
            <a:ext cx="9009380" cy="829945"/>
          </a:xfrm>
          <a:prstGeom prst="rect">
            <a:avLst/>
          </a:prstGeom>
          <a:effectLst>
            <a:outerShdw blurRad="63500" sx="102000" sy="102000" algn="ctr" rotWithShape="0">
              <a:prstClr val="black">
                <a:alpha val="40000"/>
              </a:prstClr>
            </a:outerShdw>
          </a:effectLst>
        </p:spPr>
        <p:txBody>
          <a:bodyPr wrap="square">
            <a:spAutoFit/>
          </a:bodyPr>
          <a:lstStyle/>
          <a:p>
            <a:pPr algn="ctr">
              <a:lnSpc>
                <a:spcPct val="120000"/>
              </a:lnSpc>
              <a:defRPr/>
            </a:pPr>
            <a:r>
              <a:rPr lang="en-US" altLang="zh-CN" sz="4000" b="1" spc="300" dirty="0">
                <a:solidFill>
                  <a:schemeClr val="tx1">
                    <a:lumMod val="85000"/>
                    <a:lumOff val="15000"/>
                  </a:schemeClr>
                </a:solidFill>
                <a:latin typeface="Arial" panose="020B0604020202090204" pitchFamily="34" charset="0"/>
                <a:ea typeface="微软雅黑" panose="020B0503020204020204" charset="-122"/>
                <a:cs typeface="+mn-ea"/>
                <a:sym typeface="Arial" panose="020B0604020202090204" pitchFamily="34" charset="0"/>
              </a:rPr>
              <a:t>Thanks for Your Attention!</a:t>
            </a:r>
            <a:endParaRPr lang="zh-CN" altLang="en-US" sz="4000" b="1" spc="300" dirty="0">
              <a:solidFill>
                <a:schemeClr val="tx1">
                  <a:lumMod val="85000"/>
                  <a:lumOff val="15000"/>
                </a:schemeClr>
              </a:solidFill>
              <a:latin typeface="Arial" panose="020B0604020202090204" pitchFamily="34" charset="0"/>
              <a:ea typeface="微软雅黑" panose="020B0503020204020204" charset="-122"/>
              <a:cs typeface="+mn-ea"/>
              <a:sym typeface="Arial" panose="020B0604020202090204" pitchFamily="34" charset="0"/>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01</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Introduction</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zh-CN" sz="2800" b="1" dirty="0">
                <a:solidFill>
                  <a:schemeClr val="tx1">
                    <a:lumMod val="65000"/>
                    <a:lumOff val="35000"/>
                  </a:schemeClr>
                </a:solidFill>
                <a:latin typeface="+mj-ea"/>
                <a:sym typeface="+mn-ea"/>
              </a:rPr>
              <a:t>Background</a:t>
            </a:r>
            <a:r>
              <a:rPr lang="en-US" altLang="zh-CN" sz="2800" b="1" dirty="0">
                <a:solidFill>
                  <a:schemeClr val="tx1">
                    <a:lumMod val="65000"/>
                    <a:lumOff val="35000"/>
                  </a:schemeClr>
                </a:solidFill>
                <a:latin typeface="+mj-ea"/>
                <a:sym typeface="+mn-ea"/>
              </a:rPr>
              <a:t> </a:t>
            </a:r>
            <a:endParaRPr 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5" name="内容占位符 1"/>
          <p:cNvSpPr txBox="1"/>
          <p:nvPr>
            <p:custDataLst>
              <p:tags r:id="rId2"/>
            </p:custDataLst>
          </p:nvPr>
        </p:nvSpPr>
        <p:spPr>
          <a:xfrm>
            <a:off x="435610" y="1111250"/>
            <a:ext cx="11222990" cy="5400040"/>
          </a:xfrm>
          <a:prstGeom prst="rect">
            <a:avLst/>
          </a:prstGeom>
        </p:spPr>
        <p:txBody>
          <a:bodyPr wrap="square">
            <a:normAutofit lnSpcReduction="1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en-US" sz="2000" b="1"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Topic</a:t>
            </a:r>
            <a:endParaRPr lang="en-US" sz="24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Abstractive summarization, which means condensing a lengthy document into a shorter version while retaining only the most salient information.</a:t>
            </a:r>
            <a:endParaRPr lang="en-US"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Existing Formulations</a:t>
            </a:r>
            <a:endParaRPr lang="en-US" sz="2000" spc="0" dirty="0">
              <a:solidFill>
                <a:schemeClr val="tx1">
                  <a:lumMod val="65000"/>
                  <a:lumOff val="35000"/>
                </a:schemeClr>
              </a:solidFill>
              <a:latin typeface="+mj-ea"/>
              <a:ea typeface="+mj-ea"/>
              <a:sym typeface="Arial" panose="020B0604020202090204" pitchFamily="34" charset="0"/>
            </a:endParaRPr>
          </a:p>
          <a:p>
            <a:pPr marL="628015" lvl="1" indent="-285750" defTabSz="914400">
              <a:lnSpc>
                <a:spcPct val="150000"/>
              </a:lnSpc>
              <a:spcBef>
                <a:spcPts val="1200"/>
              </a:spcBef>
              <a:spcAft>
                <a:spcPts val="0"/>
              </a:spcAft>
              <a:buClr>
                <a:schemeClr val="tx1">
                  <a:lumMod val="65000"/>
                  <a:lumOff val="35000"/>
                </a:schemeClr>
              </a:buClr>
              <a:buFont typeface="宋体" charset="0"/>
              <a:buChar char="–"/>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Build systems on the basis of large language models pre-trained </a:t>
            </a:r>
            <a:r>
              <a:rPr lang="en-US" spc="0" dirty="0">
                <a:solidFill>
                  <a:schemeClr val="tx1">
                    <a:lumMod val="65000"/>
                    <a:lumOff val="35000"/>
                  </a:schemeClr>
                </a:solidFill>
                <a:latin typeface="+mj-ea"/>
                <a:ea typeface="+mj-ea"/>
                <a:sym typeface="Arial" panose="020B0604020202090204" pitchFamily="34" charset="0"/>
              </a:rPr>
              <a:t>on large-scale corpora.</a:t>
            </a:r>
            <a:endParaRPr lang="en-US" spc="0" dirty="0">
              <a:solidFill>
                <a:schemeClr val="tx1">
                  <a:lumMod val="65000"/>
                  <a:lumOff val="35000"/>
                </a:schemeClr>
              </a:solidFill>
              <a:latin typeface="+mj-ea"/>
              <a:ea typeface="+mj-ea"/>
              <a:sym typeface="Arial" panose="020B0604020202090204" pitchFamily="34" charset="0"/>
            </a:endParaRPr>
          </a:p>
          <a:p>
            <a:pPr marL="628015" lvl="1" indent="-285750" defTabSz="914400">
              <a:lnSpc>
                <a:spcPct val="150000"/>
              </a:lnSpc>
              <a:spcBef>
                <a:spcPts val="1200"/>
              </a:spcBef>
              <a:spcAft>
                <a:spcPts val="0"/>
              </a:spcAft>
              <a:buClr>
                <a:schemeClr val="tx1">
                  <a:lumMod val="65000"/>
                  <a:lumOff val="35000"/>
                </a:schemeClr>
              </a:buClr>
              <a:buFont typeface="宋体" charset="0"/>
              <a:buChar char="–"/>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Formulate the summarization task as a sequence-to-sequence (Seq2Seq) language modeling problem.</a:t>
            </a:r>
            <a:endParaRPr lang="en-US" spc="0" dirty="0">
              <a:solidFill>
                <a:schemeClr val="tx1">
                  <a:lumMod val="65000"/>
                  <a:lumOff val="35000"/>
                </a:schemeClr>
              </a:solidFill>
              <a:latin typeface="+mj-ea"/>
              <a:ea typeface="+mj-ea"/>
              <a:sym typeface="Arial" panose="020B0604020202090204" pitchFamily="34" charset="0"/>
            </a:endParaRPr>
          </a:p>
          <a:p>
            <a:pPr marL="628015" lvl="1" indent="-285750" defTabSz="914400">
              <a:lnSpc>
                <a:spcPct val="150000"/>
              </a:lnSpc>
              <a:spcBef>
                <a:spcPts val="1200"/>
              </a:spcBef>
              <a:spcAft>
                <a:spcPts val="0"/>
              </a:spcAft>
              <a:buClr>
                <a:schemeClr val="tx1">
                  <a:lumMod val="65000"/>
                  <a:lumOff val="35000"/>
                </a:schemeClr>
              </a:buClr>
              <a:buFont typeface="宋体" charset="0"/>
              <a:buChar char="–"/>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Fine-tune the used model with a maximum likelihood estimation (MLE) objective.</a:t>
            </a:r>
            <a:endParaRPr lang="en-US"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Problem</a:t>
            </a:r>
            <a:r>
              <a:rPr lang="en-US" sz="2800" b="1" dirty="0">
                <a:solidFill>
                  <a:schemeClr val="tx1">
                    <a:lumMod val="65000"/>
                    <a:lumOff val="35000"/>
                  </a:schemeClr>
                </a:solidFill>
                <a:latin typeface="+mj-ea"/>
                <a:sym typeface="+mn-ea"/>
              </a:rPr>
              <a:t> </a:t>
            </a:r>
            <a:r>
              <a:rPr lang="en-US" sz="2800" b="1" dirty="0">
                <a:solidFill>
                  <a:schemeClr val="tx1">
                    <a:lumMod val="65000"/>
                    <a:lumOff val="35000"/>
                  </a:schemeClr>
                </a:solidFill>
                <a:latin typeface="+mj-ea"/>
                <a:sym typeface="+mn-ea"/>
              </a:rPr>
              <a:t>Analysis</a:t>
            </a:r>
            <a:endParaRPr lang="en-US" sz="2800" b="1" dirty="0">
              <a:solidFill>
                <a:schemeClr val="tx1">
                  <a:lumMod val="65000"/>
                  <a:lumOff val="35000"/>
                </a:schemeClr>
              </a:solidFill>
              <a:latin typeface="+mj-ea"/>
              <a:sym typeface="+mn-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5" name="内容占位符 1"/>
          <p:cNvSpPr txBox="1"/>
          <p:nvPr>
            <p:custDataLst>
              <p:tags r:id="rId2"/>
            </p:custDataLst>
          </p:nvPr>
        </p:nvSpPr>
        <p:spPr>
          <a:xfrm>
            <a:off x="435610" y="1111250"/>
            <a:ext cx="11222990" cy="524192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lvl="1" indent="-342900">
              <a:lnSpc>
                <a:spcPct val="150000"/>
              </a:lnSpc>
              <a:spcBef>
                <a:spcPts val="1200"/>
              </a:spcBef>
              <a:spcAft>
                <a:spcPts val="0"/>
              </a:spcAft>
              <a:buClr>
                <a:schemeClr val="tx1">
                  <a:lumMod val="65000"/>
                  <a:lumOff val="35000"/>
                </a:schemeClr>
              </a:buClr>
              <a:buFont typeface="Arial" panose="020B0604020202090204" pitchFamily="34" charset="0"/>
              <a:buChar char="•"/>
            </a:pPr>
            <a:r>
              <a:rPr lang="en-US" altLang="zh-CN" sz="1800" b="1" dirty="0">
                <a:solidFill>
                  <a:schemeClr val="tx1">
                    <a:lumMod val="65000"/>
                    <a:lumOff val="35000"/>
                  </a:schemeClr>
                </a:solidFill>
                <a:latin typeface="+mj-ea"/>
                <a:sym typeface="+mn-ea"/>
              </a:rPr>
              <a:t>Problem</a:t>
            </a:r>
            <a:endParaRPr lang="en-US" sz="20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Abstractive summarization models learned with MLE are prone to produce hallucinatory content.</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p:txBody>
      </p:sp>
      <p:graphicFrame>
        <p:nvGraphicFramePr>
          <p:cNvPr id="7" name="表格 6"/>
          <p:cNvGraphicFramePr/>
          <p:nvPr/>
        </p:nvGraphicFramePr>
        <p:xfrm>
          <a:off x="1828800" y="2501265"/>
          <a:ext cx="8534400" cy="4248150"/>
        </p:xfrm>
        <a:graphic>
          <a:graphicData uri="http://schemas.openxmlformats.org/drawingml/2006/table">
            <a:tbl>
              <a:tblPr firstRow="1" bandRow="1">
                <a:tableStyleId>{775DCB02-9BB8-47FD-8907-85C794F793BA}</a:tableStyleId>
              </a:tblPr>
              <a:tblGrid>
                <a:gridCol w="1476375"/>
                <a:gridCol w="7058025"/>
              </a:tblGrid>
              <a:tr h="2088000">
                <a:tc>
                  <a:txBody>
                    <a:bodyPr/>
                    <a:p>
                      <a:pPr indent="0" algn="ctr" fontAlgn="auto">
                        <a:lnSpc>
                          <a:spcPct val="150000"/>
                        </a:lnSpc>
                        <a:buNone/>
                      </a:pPr>
                      <a:r>
                        <a:rPr lang="en-US" altLang="zh-CN" sz="1600" b="1">
                          <a:solidFill>
                            <a:schemeClr val="tx1"/>
                          </a:solidFill>
                          <a:latin typeface="Arial Bold" panose="020B0604020202090204" charset="0"/>
                          <a:cs typeface="Arial Bold" panose="020B0604020202090204" charset="0"/>
                        </a:rPr>
                        <a:t>Source Documen</a:t>
                      </a:r>
                      <a:endParaRPr lang="en-US" altLang="zh-CN" sz="1600" b="1">
                        <a:solidFill>
                          <a:schemeClr val="tx1"/>
                        </a:solidFill>
                        <a:latin typeface="Arial Bold" panose="020B0604020202090204" charset="0"/>
                        <a:cs typeface="Arial Bold" panose="020B0604020202090204" charset="0"/>
                      </a:endParaRPr>
                    </a:p>
                  </a:txBody>
                  <a:tcPr anchor="ctr" anchorCtr="0">
                    <a:lnT w="28575">
                      <a:solidFill>
                        <a:schemeClr val="tx1"/>
                      </a:solidFill>
                      <a:prstDash val="solid"/>
                    </a:lnT>
                    <a:lnB w="12700" cap="flat" cmpd="sng" algn="ctr">
                      <a:solidFill>
                        <a:schemeClr val="tx1"/>
                      </a:solidFill>
                      <a:prstDash val="solid"/>
                      <a:miter lim="800000"/>
                    </a:lnB>
                    <a:solidFill>
                      <a:srgbClr val="000000">
                        <a:alpha val="0"/>
                      </a:srgbClr>
                    </a:solidFill>
                  </a:tcPr>
                </a:tc>
                <a:tc>
                  <a:txBody>
                    <a:bodyPr/>
                    <a:p>
                      <a:pPr indent="0" algn="just" fontAlgn="auto">
                        <a:lnSpc>
                          <a:spcPct val="150000"/>
                        </a:lnSpc>
                        <a:buNone/>
                      </a:pPr>
                      <a:r>
                        <a:rPr lang="zh-CN" altLang="en-US" sz="1600" b="0">
                          <a:solidFill>
                            <a:schemeClr val="tx1"/>
                          </a:solidFill>
                          <a:latin typeface="Arial Regular" panose="020B0604020202090204" charset="0"/>
                          <a:cs typeface="Arial Regular" panose="020B0604020202090204" charset="0"/>
                        </a:rPr>
                        <a:t>Scientists have discovered a new species of butterfly in the Amazon rainforest. The butterfly, named Morpho hallucinata, has iridescent wings that seem to change color as it flies. Researchers believe that this species is unique to a small region within the rainforest due to its specific diet and habitat requirements.</a:t>
                      </a:r>
                      <a:endParaRPr lang="zh-CN" altLang="en-US" sz="1600" b="0">
                        <a:solidFill>
                          <a:schemeClr val="tx1"/>
                        </a:solidFill>
                        <a:latin typeface="Arial Regular" panose="020B0604020202090204" charset="0"/>
                        <a:cs typeface="Arial Regular" panose="020B0604020202090204" charset="0"/>
                      </a:endParaRPr>
                    </a:p>
                  </a:txBody>
                  <a:tcPr anchor="ctr" anchorCtr="0">
                    <a:lnT w="28575">
                      <a:solidFill>
                        <a:schemeClr val="tx1"/>
                      </a:solidFill>
                      <a:prstDash val="solid"/>
                    </a:lnT>
                    <a:lnB w="12700" cap="flat" cmpd="sng" algn="ctr">
                      <a:solidFill>
                        <a:schemeClr val="tx1"/>
                      </a:solidFill>
                      <a:prstDash val="solid"/>
                      <a:miter lim="800000"/>
                    </a:lnB>
                    <a:solidFill>
                      <a:srgbClr val="000000">
                        <a:alpha val="0"/>
                      </a:srgbClr>
                    </a:solidFill>
                  </a:tcPr>
                </a:tc>
              </a:tr>
              <a:tr h="1224000">
                <a:tc>
                  <a:txBody>
                    <a:bodyPr/>
                    <a:p>
                      <a:pPr indent="0" algn="ctr" fontAlgn="auto">
                        <a:lnSpc>
                          <a:spcPct val="150000"/>
                        </a:lnSpc>
                        <a:buNone/>
                      </a:pPr>
                      <a:r>
                        <a:rPr lang="en-US" altLang="zh-CN" sz="1600" b="1">
                          <a:latin typeface="Arial Bold" panose="020B0604020202090204" charset="0"/>
                          <a:cs typeface="Arial Bold" panose="020B0604020202090204" charset="0"/>
                        </a:rPr>
                        <a:t>Abstractive Summary</a:t>
                      </a:r>
                      <a:endParaRPr lang="en-US" altLang="zh-CN" sz="1600" b="1">
                        <a:latin typeface="Arial Bold" panose="020B0604020202090204" charset="0"/>
                        <a:cs typeface="Arial Bold" panose="020B0604020202090204" charset="0"/>
                      </a:endParaRPr>
                    </a:p>
                  </a:txBody>
                  <a:tcPr anchor="ctr" anchorCtr="0">
                    <a:lnT w="12700" cap="flat" cmpd="sng" algn="ctr">
                      <a:solidFill>
                        <a:schemeClr val="tx1"/>
                      </a:solidFill>
                      <a:prstDash val="solid"/>
                      <a:miter lim="800000"/>
                    </a:lnT>
                    <a:lnB w="28575">
                      <a:solidFill>
                        <a:schemeClr val="tx1"/>
                      </a:solidFill>
                      <a:prstDash val="solid"/>
                    </a:lnB>
                    <a:solidFill>
                      <a:srgbClr val="000000">
                        <a:alpha val="0"/>
                      </a:srgbClr>
                    </a:solidFill>
                  </a:tcPr>
                </a:tc>
                <a:tc>
                  <a:txBody>
                    <a:bodyPr/>
                    <a:p>
                      <a:pPr indent="0" algn="just" fontAlgn="auto">
                        <a:lnSpc>
                          <a:spcPct val="150000"/>
                        </a:lnSpc>
                        <a:buNone/>
                      </a:pPr>
                      <a:r>
                        <a:rPr sz="1600"/>
                        <a:t>A new species of butterfly was identified in the Amazon rainforest for its ability to change colors </a:t>
                      </a:r>
                      <a:r>
                        <a:rPr sz="1600">
                          <a:solidFill>
                            <a:schemeClr val="accent1">
                              <a:lumMod val="60000"/>
                              <a:lumOff val="40000"/>
                            </a:schemeClr>
                          </a:solidFill>
                        </a:rPr>
                        <a:t>to blend in with its surroundings</a:t>
                      </a:r>
                      <a:r>
                        <a:rPr sz="1600"/>
                        <a:t>.</a:t>
                      </a:r>
                      <a:endParaRPr sz="1600"/>
                    </a:p>
                  </a:txBody>
                  <a:tcPr anchor="ctr" anchorCtr="0">
                    <a:lnT w="12700" cap="flat" cmpd="sng" algn="ctr">
                      <a:solidFill>
                        <a:schemeClr val="tx1"/>
                      </a:solidFill>
                      <a:prstDash val="solid"/>
                      <a:miter lim="800000"/>
                    </a:lnT>
                    <a:lnB w="28575">
                      <a:solidFill>
                        <a:schemeClr val="tx1"/>
                      </a:solidFill>
                      <a:prstDash val="solid"/>
                    </a:lnB>
                    <a:solidFill>
                      <a:srgbClr val="000000">
                        <a:alpha val="0"/>
                      </a:srgbClr>
                    </a:solidFill>
                  </a:tcPr>
                </a:tc>
              </a:tr>
              <a:tr h="540000">
                <a:tc gridSpan="2">
                  <a:txBody>
                    <a:bodyPr/>
                    <a:p>
                      <a:pPr algn="r">
                        <a:buNone/>
                      </a:pPr>
                      <a:r>
                        <a:rPr lang="en-US" altLang="zh-CN" sz="1600"/>
                        <a:t>* </a:t>
                      </a:r>
                      <a:r>
                        <a:rPr lang="en-US" altLang="zh-CN" sz="1600">
                          <a:solidFill>
                            <a:schemeClr val="accent1">
                              <a:lumMod val="60000"/>
                              <a:lumOff val="40000"/>
                            </a:schemeClr>
                          </a:solidFill>
                        </a:rPr>
                        <a:t>Red</a:t>
                      </a:r>
                      <a:r>
                        <a:rPr lang="en-US" altLang="zh-CN" sz="1600"/>
                        <a:t> color highlights hallucinatory facts.</a:t>
                      </a:r>
                      <a:endParaRPr lang="en-US" altLang="zh-CN" sz="1600"/>
                    </a:p>
                  </a:txBody>
                  <a:tcPr anchor="ctr" anchorCtr="0">
                    <a:lnT w="12700" cap="flat" cmpd="sng" algn="ctr">
                      <a:solidFill>
                        <a:schemeClr val="tx1"/>
                      </a:solidFill>
                      <a:prstDash val="solid"/>
                      <a:miter lim="800000"/>
                    </a:lnT>
                    <a:lnB>
                      <a:noFill/>
                    </a:lnB>
                    <a:solidFill>
                      <a:srgbClr val="000000">
                        <a:alpha val="0"/>
                      </a:srgbClr>
                    </a:solidFill>
                  </a:tcPr>
                </a:tc>
                <a:tc hMerge="1">
                  <a:tcPr anchor="ctr" anchorCtr="0">
                    <a:lnT w="12700" cap="flat" cmpd="sng" algn="ctr">
                      <a:solidFill>
                        <a:schemeClr val="tx1"/>
                      </a:solidFill>
                      <a:prstDash val="solid"/>
                      <a:miter lim="800000"/>
                    </a:lnT>
                    <a:lnB>
                      <a:noFill/>
                    </a:lnB>
                    <a:solidFill>
                      <a:srgbClr val="000000">
                        <a:alpha val="0"/>
                      </a:srgbClr>
                    </a:solidFill>
                  </a:tcPr>
                </a:tc>
              </a:tr>
            </a:tbl>
          </a:graphicData>
        </a:graphic>
      </p:graphicFrame>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Motivation</a:t>
            </a:r>
            <a:endParaRPr lang="en-US" sz="2800" b="1" dirty="0">
              <a:solidFill>
                <a:schemeClr val="tx1">
                  <a:lumMod val="65000"/>
                  <a:lumOff val="35000"/>
                </a:schemeClr>
              </a:solidFill>
              <a:latin typeface="+mj-ea"/>
              <a:sym typeface="+mn-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5" name="内容占位符 1"/>
          <p:cNvSpPr txBox="1"/>
          <p:nvPr>
            <p:custDataLst>
              <p:tags r:id="rId2"/>
            </p:custDataLst>
          </p:nvPr>
        </p:nvSpPr>
        <p:spPr>
          <a:xfrm>
            <a:off x="435610" y="1111250"/>
            <a:ext cx="5661025" cy="5241925"/>
          </a:xfrm>
          <a:prstGeom prst="rect">
            <a:avLst/>
          </a:prstGeom>
        </p:spPr>
        <p:txBody>
          <a:bodyPr wrap="square">
            <a:normAutofit fontScale="90000" lnSpcReduction="1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Existing Insights</a:t>
            </a:r>
            <a:endParaRPr lang="zh-CN" altLang="en-US" sz="2000"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z="1780" spc="0" dirty="0">
                <a:solidFill>
                  <a:schemeClr val="tx1">
                    <a:lumMod val="65000"/>
                    <a:lumOff val="35000"/>
                  </a:schemeClr>
                </a:solidFill>
                <a:latin typeface="+mj-ea"/>
                <a:ea typeface="+mj-ea"/>
                <a:sym typeface="Arial" panose="020B0604020202090204" pitchFamily="34" charset="0"/>
              </a:rPr>
              <a:t>MLE learning tends to perceive a language pattern from massive examples rather than capturing the semantics of a text.</a:t>
            </a:r>
            <a:endParaRPr lang="en-US" sz="1780"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Existing Solution</a:t>
            </a:r>
            <a:endParaRPr lang="zh-CN" altLang="en-US" sz="2000"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z="1780" spc="0" dirty="0">
                <a:solidFill>
                  <a:schemeClr val="tx1">
                    <a:lumMod val="65000"/>
                    <a:lumOff val="35000"/>
                  </a:schemeClr>
                </a:solidFill>
                <a:latin typeface="+mj-ea"/>
                <a:ea typeface="+mj-ea"/>
                <a:sym typeface="Arial" panose="020B0604020202090204" pitchFamily="34" charset="0"/>
              </a:rPr>
              <a:t>Compensate for MLE with additional learning objectives that maximize the semantic coherence of a document and its summary.</a:t>
            </a:r>
            <a:endParaRPr lang="en-US" sz="1780"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Limitation</a:t>
            </a:r>
            <a:endParaRPr lang="zh-CN" altLang="en-US" sz="2000"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z="1780" spc="0" dirty="0">
                <a:solidFill>
                  <a:schemeClr val="tx1">
                    <a:lumMod val="65000"/>
                    <a:lumOff val="35000"/>
                  </a:schemeClr>
                </a:solidFill>
                <a:latin typeface="+mj-ea"/>
                <a:ea typeface="+mj-ea"/>
                <a:sym typeface="Arial" panose="020B0604020202090204" pitchFamily="34" charset="0"/>
              </a:rPr>
              <a:t>The required (un-) semi-supervised learning scheme results in unstable and expensive model training.</a:t>
            </a:r>
            <a:endParaRPr lang="en-US" sz="1780" spc="0" dirty="0">
              <a:solidFill>
                <a:schemeClr val="tx1">
                  <a:lumMod val="65000"/>
                  <a:lumOff val="35000"/>
                </a:schemeClr>
              </a:solidFill>
              <a:latin typeface="+mj-ea"/>
              <a:ea typeface="+mj-ea"/>
              <a:sym typeface="Arial" panose="020B0604020202090204" pitchFamily="34" charset="0"/>
            </a:endParaRPr>
          </a:p>
        </p:txBody>
      </p:sp>
      <p:sp>
        <p:nvSpPr>
          <p:cNvPr id="2" name="内容占位符 1"/>
          <p:cNvSpPr txBox="1"/>
          <p:nvPr>
            <p:custDataLst>
              <p:tags r:id="rId3"/>
            </p:custDataLst>
          </p:nvPr>
        </p:nvSpPr>
        <p:spPr>
          <a:xfrm>
            <a:off x="6223635" y="1111250"/>
            <a:ext cx="5661025" cy="524192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algn="l" defTabSz="914400">
              <a:lnSpc>
                <a:spcPct val="14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Our Insights</a:t>
            </a:r>
            <a:endParaRPr lang="en-US" sz="1800" b="1"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40000"/>
              </a:lnSpc>
              <a:spcBef>
                <a:spcPts val="1200"/>
              </a:spcBef>
              <a:spcAft>
                <a:spcPts val="0"/>
              </a:spcAft>
              <a:buClr>
                <a:schemeClr val="tx1">
                  <a:lumMod val="65000"/>
                  <a:lumOff val="35000"/>
                </a:schemeClr>
              </a:buClr>
              <a:buFont typeface="+mj-lt"/>
              <a:buAutoNum type="arabicPeriod"/>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Neural summarizers generate hallucinations because they fail to locate and cite the key facts contained in </a:t>
            </a:r>
            <a:r>
              <a:rPr lang="en-US" spc="0" dirty="0">
                <a:solidFill>
                  <a:schemeClr val="tx1">
                    <a:lumMod val="65000"/>
                    <a:lumOff val="35000"/>
                  </a:schemeClr>
                </a:solidFill>
                <a:latin typeface="+mj-ea"/>
                <a:ea typeface="+mj-ea"/>
                <a:sym typeface="Arial" panose="020B0604020202090204" pitchFamily="34" charset="0"/>
              </a:rPr>
              <a:t>an input document.</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40000"/>
              </a:lnSpc>
              <a:spcBef>
                <a:spcPts val="1200"/>
              </a:spcBef>
              <a:spcAft>
                <a:spcPts val="0"/>
              </a:spcAft>
              <a:buClr>
                <a:schemeClr val="tx1">
                  <a:lumMod val="65000"/>
                  <a:lumOff val="35000"/>
                </a:schemeClr>
              </a:buClr>
              <a:buFont typeface="+mj-lt"/>
              <a:buAutoNum type="arabicPeriod"/>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 purely supervised learning framework is encouraged to assure stable model performance and a moderate training cost.</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4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Our A</a:t>
            </a:r>
            <a:r>
              <a:rPr lang="en-US" sz="1800" b="1" spc="0" dirty="0">
                <a:solidFill>
                  <a:schemeClr val="tx1">
                    <a:lumMod val="65000"/>
                    <a:lumOff val="35000"/>
                  </a:schemeClr>
                </a:solidFill>
                <a:latin typeface="+mj-ea"/>
                <a:ea typeface="+mj-ea"/>
                <a:sym typeface="Arial" panose="020B0604020202090204" pitchFamily="34" charset="0"/>
              </a:rPr>
              <a:t>ssumption</a:t>
            </a:r>
            <a:endParaRPr lang="en-US" sz="2000"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4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An evidence-based text generation mechanism may be used to alleviate the yielding of hallucinatory facts.</a:t>
            </a:r>
            <a:endParaRPr lang="en-US"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zh-CN" sz="2800" b="1" dirty="0">
                <a:solidFill>
                  <a:schemeClr val="tx1">
                    <a:lumMod val="65000"/>
                    <a:lumOff val="35000"/>
                  </a:schemeClr>
                </a:solidFill>
                <a:latin typeface="+mj-ea"/>
              </a:rPr>
              <a:t>Contributions</a:t>
            </a:r>
            <a:endParaRPr 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00000"/>
              </a:lnSpc>
              <a:spcAft>
                <a:spcPts val="0"/>
              </a:spcAft>
              <a:buClr>
                <a:schemeClr val="tx1">
                  <a:lumMod val="65000"/>
                  <a:lumOff val="35000"/>
                </a:schemeClr>
              </a:buClr>
              <a:buFont typeface="+mj-lt"/>
              <a:buAutoNum type="arabicPeriod"/>
              <a:tabLst>
                <a:tab pos="1609725" algn="l"/>
                <a:tab pos="1609725" algn="l"/>
                <a:tab pos="1609725" algn="l"/>
              </a:tabLst>
            </a:pP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00000"/>
              </a:lnSpc>
              <a:spcAft>
                <a:spcPts val="0"/>
              </a:spcAft>
              <a:buClr>
                <a:schemeClr val="tx1">
                  <a:lumMod val="65000"/>
                  <a:lumOff val="35000"/>
                </a:schemeClr>
              </a:buClr>
              <a:buFont typeface="+mj-lt"/>
              <a:buAutoNum type="arabicPeriod"/>
              <a:tabLst>
                <a:tab pos="1609725" algn="l"/>
                <a:tab pos="1609725" algn="l"/>
                <a:tab pos="1609725" algn="l"/>
              </a:tabLst>
            </a:pP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200000"/>
              </a:lnSpc>
              <a:spcAft>
                <a:spcPts val="0"/>
              </a:spcAft>
              <a:buClr>
                <a:schemeClr val="tx1">
                  <a:lumMod val="65000"/>
                  <a:lumOff val="35000"/>
                </a:schemeClr>
              </a:buClr>
              <a:buFont typeface="+mj-lt"/>
              <a:buAutoNum type="arabicPeriod"/>
              <a:tabLst>
                <a:tab pos="1609725" algn="l"/>
                <a:tab pos="1609725" algn="l"/>
                <a:tab pos="1609725" algn="l"/>
              </a:tabLst>
            </a:pPr>
            <a:r>
              <a:rPr spc="0" dirty="0">
                <a:solidFill>
                  <a:schemeClr val="tx1">
                    <a:lumMod val="65000"/>
                    <a:lumOff val="35000"/>
                  </a:schemeClr>
                </a:solidFill>
                <a:latin typeface="+mj-ea"/>
                <a:ea typeface="+mj-ea"/>
                <a:sym typeface="Arial" panose="020B0604020202090204" pitchFamily="34" charset="0"/>
              </a:rPr>
              <a:t>We propose to </a:t>
            </a:r>
            <a:r>
              <a:rPr lang="en-US" spc="0" dirty="0">
                <a:solidFill>
                  <a:schemeClr val="tx1">
                    <a:lumMod val="65000"/>
                    <a:lumOff val="35000"/>
                  </a:schemeClr>
                </a:solidFill>
                <a:latin typeface="+mj-ea"/>
                <a:ea typeface="+mj-ea"/>
                <a:sym typeface="Arial" panose="020B0604020202090204" pitchFamily="34" charset="0"/>
              </a:rPr>
              <a:t>explore an </a:t>
            </a:r>
            <a:r>
              <a:rPr lang="en-US" spc="0" dirty="0">
                <a:solidFill>
                  <a:schemeClr val="tx1">
                    <a:lumMod val="65000"/>
                    <a:lumOff val="35000"/>
                  </a:schemeClr>
                </a:solidFill>
                <a:latin typeface="+mj-ea"/>
                <a:ea typeface="+mj-ea"/>
                <a:sym typeface="Arial" panose="020B0604020202090204" pitchFamily="34" charset="0"/>
              </a:rPr>
              <a:t>evidence-based text generation mechanism to alleviate the hallucinations </a:t>
            </a:r>
            <a:r>
              <a:rPr lang="en-US" spc="0" dirty="0">
                <a:solidFill>
                  <a:schemeClr val="tx1">
                    <a:lumMod val="65000"/>
                    <a:lumOff val="35000"/>
                  </a:schemeClr>
                </a:solidFill>
                <a:latin typeface="+mj-ea"/>
                <a:ea typeface="+mj-ea"/>
                <a:sym typeface="Arial" panose="020B0604020202090204" pitchFamily="34" charset="0"/>
              </a:rPr>
              <a:t>faced in abstractive summarization</a:t>
            </a:r>
            <a:r>
              <a:rPr spc="0" dirty="0">
                <a:solidFill>
                  <a:schemeClr val="tx1">
                    <a:lumMod val="65000"/>
                    <a:lumOff val="35000"/>
                  </a:schemeClr>
                </a:solidFill>
                <a:latin typeface="+mj-ea"/>
                <a:ea typeface="+mj-ea"/>
                <a:sym typeface="Arial" panose="020B0604020202090204" pitchFamily="34" charset="0"/>
              </a:rPr>
              <a:t>.</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20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We realize our intention in a </a:t>
            </a:r>
            <a:r>
              <a:rPr spc="0" dirty="0">
                <a:solidFill>
                  <a:schemeClr val="tx1">
                    <a:lumMod val="65000"/>
                    <a:lumOff val="35000"/>
                  </a:schemeClr>
                </a:solidFill>
                <a:latin typeface="+mj-ea"/>
                <a:ea typeface="+mj-ea"/>
                <a:sym typeface="Arial" panose="020B0604020202090204" pitchFamily="34" charset="0"/>
              </a:rPr>
              <a:t>Supportive Windows Indexing Grounded Summarization (SWIGS) paradigm</a:t>
            </a:r>
            <a:r>
              <a:rPr lang="en-US" spc="0" dirty="0">
                <a:solidFill>
                  <a:schemeClr val="tx1">
                    <a:lumMod val="65000"/>
                    <a:lumOff val="35000"/>
                  </a:schemeClr>
                </a:solidFill>
                <a:latin typeface="+mj-ea"/>
                <a:ea typeface="+mj-ea"/>
                <a:sym typeface="Arial" panose="020B0604020202090204" pitchFamily="34" charset="0"/>
              </a:rPr>
              <a:t>, and we train the resulting </a:t>
            </a:r>
            <a:r>
              <a:rPr spc="0" dirty="0">
                <a:solidFill>
                  <a:schemeClr val="tx1">
                    <a:lumMod val="65000"/>
                    <a:lumOff val="35000"/>
                  </a:schemeClr>
                </a:solidFill>
                <a:latin typeface="+mj-ea"/>
                <a:ea typeface="+mj-ea"/>
                <a:sym typeface="Arial" panose="020B0604020202090204" pitchFamily="34" charset="0"/>
              </a:rPr>
              <a:t>SWIGS</a:t>
            </a:r>
            <a:r>
              <a:rPr lang="en-US" spc="0" dirty="0">
                <a:solidFill>
                  <a:schemeClr val="tx1">
                    <a:lumMod val="65000"/>
                    <a:lumOff val="35000"/>
                  </a:schemeClr>
                </a:solidFill>
                <a:latin typeface="+mj-ea"/>
                <a:ea typeface="+mj-ea"/>
                <a:sym typeface="Arial" panose="020B0604020202090204" pitchFamily="34" charset="0"/>
              </a:rPr>
              <a:t> model with only supervised loss </a:t>
            </a:r>
            <a:r>
              <a:rPr lang="en-US" spc="0" dirty="0">
                <a:solidFill>
                  <a:schemeClr val="tx1">
                    <a:lumMod val="65000"/>
                    <a:lumOff val="35000"/>
                  </a:schemeClr>
                </a:solidFill>
                <a:latin typeface="+mj-ea"/>
                <a:ea typeface="+mj-ea"/>
                <a:sym typeface="Arial" panose="020B0604020202090204" pitchFamily="34" charset="0"/>
              </a:rPr>
              <a:t>items.</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20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spc="0" dirty="0">
                <a:solidFill>
                  <a:schemeClr val="tx1">
                    <a:lumMod val="65000"/>
                    <a:lumOff val="35000"/>
                  </a:schemeClr>
                </a:solidFill>
                <a:latin typeface="+mj-ea"/>
                <a:ea typeface="+mj-ea"/>
                <a:sym typeface="Arial" panose="020B0604020202090204" pitchFamily="34" charset="0"/>
              </a:rPr>
              <a:t>We conduct extensive automatic and human evaluations to prove the superiorities of SWIGS in improving summaries of faithfulness and human likeness.</a:t>
            </a:r>
            <a:endParaRPr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02</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Methodology</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zh-CN" sz="2800" b="1" dirty="0">
                <a:solidFill>
                  <a:schemeClr val="tx1">
                    <a:lumMod val="65000"/>
                    <a:lumOff val="35000"/>
                  </a:schemeClr>
                </a:solidFill>
                <a:latin typeface="+mj-ea"/>
              </a:rPr>
              <a:t>Task </a:t>
            </a:r>
            <a:r>
              <a:rPr lang="en-US" altLang="zh-CN" sz="2800" b="1" dirty="0">
                <a:solidFill>
                  <a:schemeClr val="tx1">
                    <a:lumMod val="65000"/>
                    <a:lumOff val="35000"/>
                  </a:schemeClr>
                </a:solidFill>
                <a:latin typeface="+mj-ea"/>
              </a:rPr>
              <a:t>Formulation</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pic>
        <p:nvPicPr>
          <p:cNvPr id="2" name="图片 1" descr="截屏2024-04-08 16.09.35"/>
          <p:cNvPicPr>
            <a:picLocks noChangeAspect="1"/>
          </p:cNvPicPr>
          <p:nvPr/>
        </p:nvPicPr>
        <p:blipFill>
          <a:blip r:embed="rId2"/>
          <a:srcRect t="5338"/>
          <a:stretch>
            <a:fillRect/>
          </a:stretch>
        </p:blipFill>
        <p:spPr>
          <a:xfrm>
            <a:off x="1386840" y="1052195"/>
            <a:ext cx="9582150" cy="3040380"/>
          </a:xfrm>
          <a:prstGeom prst="rect">
            <a:avLst/>
          </a:prstGeom>
        </p:spPr>
      </p:pic>
      <mc:AlternateContent xmlns:mc="http://schemas.openxmlformats.org/markup-compatibility/2006" xmlns:a14="http://schemas.microsoft.com/office/drawing/2010/main">
        <mc:Choice Requires="a14">
          <p:graphicFrame>
            <p:nvGraphicFramePr>
              <p:cNvPr id="5" name="表格 4"/>
              <p:cNvGraphicFramePr/>
              <p:nvPr>
                <p:custDataLst>
                  <p:tags r:id="rId3"/>
                </p:custDataLst>
              </p:nvPr>
            </p:nvGraphicFramePr>
            <p:xfrm>
              <a:off x="577850" y="4205605"/>
              <a:ext cx="11199495" cy="2400300"/>
            </p:xfrm>
            <a:graphic>
              <a:graphicData uri="http://schemas.openxmlformats.org/drawingml/2006/table">
                <a:tbl>
                  <a:tblPr firstRow="1" bandRow="1">
                    <a:tableStyleId>{7E9639D4-E3E2-4D34-9284-5A2195B3D0D7}</a:tableStyleId>
                  </a:tblPr>
                  <a:tblGrid>
                    <a:gridCol w="1769745"/>
                    <a:gridCol w="3589655"/>
                    <a:gridCol w="5840094"/>
                  </a:tblGrid>
                  <a:tr h="404495">
                    <a:tc>
                      <a:txBody>
                        <a:bodyPr/>
                        <a:p>
                          <a:pPr>
                            <a:buNone/>
                          </a:pPr>
                          <a:endParaRPr lang="zh-CN" altLang="en-US" sz="1600"/>
                        </a:p>
                      </a:txBody>
                      <a:tcPr anchor="ctr" anchorCtr="0"/>
                    </a:tc>
                    <a:tc>
                      <a:txBody>
                        <a:bodyPr/>
                        <a:p>
                          <a:pPr algn="ctr">
                            <a:buNone/>
                          </a:pPr>
                          <a:r>
                            <a:rPr lang="en-US" altLang="zh-CN" sz="1600"/>
                            <a:t>Traditional</a:t>
                          </a:r>
                          <a:endParaRPr lang="en-US" altLang="zh-CN" sz="1600"/>
                        </a:p>
                      </a:txBody>
                      <a:tcPr anchor="ctr" anchorCtr="0"/>
                    </a:tc>
                    <a:tc>
                      <a:txBody>
                        <a:bodyPr/>
                        <a:p>
                          <a:pPr algn="ctr">
                            <a:buNone/>
                          </a:pPr>
                          <a:r>
                            <a:rPr lang="en-US" altLang="zh-CN" sz="1600"/>
                            <a:t>Ours</a:t>
                          </a:r>
                          <a:endParaRPr lang="en-US" altLang="zh-CN" sz="1600"/>
                        </a:p>
                      </a:txBody>
                      <a:tcPr anchor="ctr" anchorCtr="0"/>
                    </a:tc>
                  </a:tr>
                  <a:tr h="684000">
                    <a:tc>
                      <a:txBody>
                        <a:bodyPr/>
                        <a:p>
                          <a:pPr algn="ctr">
                            <a:buNone/>
                          </a:pPr>
                          <a:r>
                            <a:rPr sz="1600" b="1" dirty="0">
                              <a:latin typeface="Arial Bold" panose="020B0604020202090204" charset="0"/>
                              <a:cs typeface="Arial Bold" panose="020B0604020202090204" charset="0"/>
                            </a:rPr>
                            <a:t>Input</a:t>
                          </a:r>
                          <a:endParaRPr lang="en-US" altLang="zh-CN" sz="1600" b="1" dirty="0">
                            <a:latin typeface="Arial Bold" panose="020B0604020202090204" charset="0"/>
                            <a:cs typeface="Arial Bold" panose="020B0604020202090204" charset="0"/>
                          </a:endParaRPr>
                        </a:p>
                      </a:txBody>
                      <a:tcPr anchor="ctr" anchorCtr="0"/>
                    </a:tc>
                    <a:tc>
                      <a:txBody>
                        <a:bodyPr/>
                        <a:p>
                          <a:pPr>
                            <a:buNone/>
                          </a:pPr>
                          <a:r>
                            <a:rPr lang="en-US" sz="1600" dirty="0">
                              <a:solidFill>
                                <a:schemeClr val="tx1">
                                  <a:lumMod val="65000"/>
                                  <a:lumOff val="35000"/>
                                </a:schemeClr>
                              </a:solidFill>
                              <a:ea typeface="+mj-ea"/>
                              <a:cs typeface="+mn-lt"/>
                              <a:sym typeface="Arial" panose="020B0604020202090204" pitchFamily="34" charset="0"/>
                            </a:rPr>
                            <a:t>A document containing </a:t>
                          </a:r>
                          <a14:m>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𝑛</m:t>
                              </m:r>
                            </m:oMath>
                          </a14:m>
                          <a:r>
                            <a:rPr lang="en-US" sz="1600" dirty="0">
                              <a:solidFill>
                                <a:schemeClr val="tx1">
                                  <a:lumMod val="65000"/>
                                  <a:lumOff val="35000"/>
                                </a:schemeClr>
                              </a:solidFill>
                              <a:ea typeface="+mj-ea"/>
                              <a:cs typeface="+mn-lt"/>
                              <a:sym typeface="Arial" panose="020B0604020202090204" pitchFamily="34" charset="0"/>
                            </a:rPr>
                            <a:t> tokens:</a:t>
                          </a:r>
                          <a:endParaRPr lang="en-US" sz="1600" dirty="0">
                            <a:solidFill>
                              <a:schemeClr val="tx1">
                                <a:lumMod val="65000"/>
                                <a:lumOff val="35000"/>
                              </a:schemeClr>
                            </a:solidFill>
                            <a:ea typeface="+mj-ea"/>
                            <a:cs typeface="+mn-lt"/>
                            <a:sym typeface="Arial" panose="020B0604020202090204" pitchFamily="34" charset="0"/>
                          </a:endParaRPr>
                        </a:p>
                        <a:p>
                          <a:pPr>
                            <a:buNone/>
                          </a:pPr>
                          <a14:m>
                            <m:oMathPara xmlns:m="http://schemas.openxmlformats.org/officeDocument/2006/math">
                              <m:oMathParaPr>
                                <m:jc m:val="centerGroup"/>
                              </m:oMathParaPr>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𝑥</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𝑥</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𝑥</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𝑛</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m:oMathPara>
                          </a14:m>
                          <a:endParaRPr lang="en-US" altLang="en-US" sz="1600" dirty="0">
                            <a:solidFill>
                              <a:schemeClr val="tx1">
                                <a:lumMod val="65000"/>
                                <a:lumOff val="35000"/>
                              </a:schemeClr>
                            </a:solidFill>
                            <a:ea typeface="+mj-ea"/>
                            <a:sym typeface="Arial" panose="020B0604020202090204" pitchFamily="34" charset="0"/>
                          </a:endParaRPr>
                        </a:p>
                      </a:txBody>
                      <a:tcPr anchor="ctr" anchorCtr="0"/>
                    </a:tc>
                    <a:tc>
                      <a:txBody>
                        <a:bodyPr/>
                        <a:p>
                          <a:pPr>
                            <a:buNone/>
                          </a:pPr>
                          <a:r>
                            <a:rPr lang="en-US" sz="1600" dirty="0">
                              <a:solidFill>
                                <a:schemeClr val="tx1">
                                  <a:lumMod val="65000"/>
                                  <a:lumOff val="35000"/>
                                </a:schemeClr>
                              </a:solidFill>
                              <a:ea typeface="+mj-ea"/>
                              <a:cs typeface="+mn-lt"/>
                              <a:sym typeface="Arial" panose="020B0604020202090204" pitchFamily="34" charset="0"/>
                            </a:rPr>
                            <a:t>A document containing </a:t>
                          </a:r>
                          <a14:m>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𝑛</m:t>
                              </m:r>
                            </m:oMath>
                          </a14:m>
                          <a:r>
                            <a:rPr lang="en-US" sz="1600" dirty="0">
                              <a:solidFill>
                                <a:schemeClr val="tx1">
                                  <a:lumMod val="65000"/>
                                  <a:lumOff val="35000"/>
                                </a:schemeClr>
                              </a:solidFill>
                              <a:ea typeface="+mj-ea"/>
                              <a:cs typeface="+mn-lt"/>
                              <a:sym typeface="Arial" panose="020B0604020202090204" pitchFamily="34" charset="0"/>
                            </a:rPr>
                            <a:t> </a:t>
                          </a:r>
                          <a:r>
                            <a:rPr lang="en-US" sz="1600" dirty="0">
                              <a:solidFill>
                                <a:schemeClr val="tx1">
                                  <a:lumMod val="65000"/>
                                  <a:lumOff val="35000"/>
                                </a:schemeClr>
                              </a:solidFill>
                              <a:ea typeface="+mj-ea"/>
                              <a:cs typeface="+mn-lt"/>
                              <a:sym typeface="Arial" panose="020B0604020202090204" pitchFamily="34" charset="0"/>
                            </a:rPr>
                            <a:t>indexed windows:</a:t>
                          </a:r>
                          <a:endParaRPr lang="en-US" sz="1600" dirty="0">
                            <a:solidFill>
                              <a:schemeClr val="tx1">
                                <a:lumMod val="65000"/>
                                <a:lumOff val="35000"/>
                              </a:schemeClr>
                            </a:solidFill>
                            <a:ea typeface="+mj-ea"/>
                            <a:cs typeface="+mn-lt"/>
                            <a:sym typeface="Arial" panose="020B0604020202090204" pitchFamily="34" charset="0"/>
                          </a:endParaRPr>
                        </a:p>
                        <a:p>
                          <a:pPr>
                            <a:buNone/>
                          </a:pPr>
                          <a14:m>
                            <m:oMathPara xmlns:m="http://schemas.openxmlformats.org/officeDocument/2006/math">
                              <m:oMathParaPr>
                                <m:jc m:val="centerGroup"/>
                              </m:oMathParaPr>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𝑑</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𝑤</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𝑑</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𝑤</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𝑑</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𝑛</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𝑤</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𝑛</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m:oMathPara>
                          </a14:m>
                          <a:endParaRPr lang="en-US" altLang="en-US" sz="1600" dirty="0">
                            <a:solidFill>
                              <a:schemeClr val="tx1">
                                <a:lumMod val="65000"/>
                                <a:lumOff val="35000"/>
                              </a:schemeClr>
                            </a:solidFill>
                            <a:ea typeface="+mj-ea"/>
                            <a:sym typeface="Arial" panose="020B0604020202090204" pitchFamily="34" charset="0"/>
                          </a:endParaRPr>
                        </a:p>
                      </a:txBody>
                      <a:tcPr anchor="ctr" anchorCtr="0"/>
                    </a:tc>
                  </a:tr>
                  <a:tr h="684000">
                    <a:tc>
                      <a:txBody>
                        <a:bodyPr/>
                        <a:p>
                          <a:pPr algn="ctr">
                            <a:buNone/>
                          </a:pPr>
                          <a:r>
                            <a:rPr sz="1600" b="1" dirty="0">
                              <a:latin typeface="Arial Bold" panose="020B0604020202090204" charset="0"/>
                              <a:cs typeface="Arial Bold" panose="020B0604020202090204" charset="0"/>
                            </a:rPr>
                            <a:t>Target</a:t>
                          </a:r>
                          <a:endParaRPr lang="en-US" altLang="zh-CN" sz="1600" b="1" dirty="0">
                            <a:latin typeface="Arial Bold" panose="020B0604020202090204" charset="0"/>
                            <a:cs typeface="Arial Bold" panose="020B0604020202090204" charset="0"/>
                          </a:endParaRPr>
                        </a:p>
                      </a:txBody>
                      <a:tcPr anchor="ctr" anchorCtr="0"/>
                    </a:tc>
                    <a:tc>
                      <a:txBody>
                        <a:bodyPr/>
                        <a:p>
                          <a:pPr marL="0" lvl="1">
                            <a:buNone/>
                          </a:pPr>
                          <a:r>
                            <a:rPr lang="en-US" sz="1600" dirty="0">
                              <a:solidFill>
                                <a:schemeClr val="tx1">
                                  <a:lumMod val="65000"/>
                                  <a:lumOff val="35000"/>
                                </a:schemeClr>
                              </a:solidFill>
                              <a:ea typeface="+mj-ea"/>
                              <a:cs typeface="+mn-lt"/>
                              <a:sym typeface="Arial" panose="020B0604020202090204" pitchFamily="34" charset="0"/>
                            </a:rPr>
                            <a:t>A summary with </a:t>
                          </a:r>
                          <a14:m>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𝑚</m:t>
                              </m:r>
                            </m:oMath>
                          </a14:m>
                          <a:r>
                            <a:rPr lang="en-US" sz="1600" dirty="0">
                              <a:solidFill>
                                <a:schemeClr val="tx1">
                                  <a:lumMod val="65000"/>
                                  <a:lumOff val="35000"/>
                                </a:schemeClr>
                              </a:solidFill>
                              <a:ea typeface="+mj-ea"/>
                              <a:cs typeface="+mn-lt"/>
                              <a:sym typeface="Arial" panose="020B0604020202090204" pitchFamily="34" charset="0"/>
                            </a:rPr>
                            <a:t> tokens:</a:t>
                          </a:r>
                          <a:endParaRPr lang="en-US" sz="1600" dirty="0">
                            <a:solidFill>
                              <a:schemeClr val="tx1">
                                <a:lumMod val="65000"/>
                                <a:lumOff val="35000"/>
                              </a:schemeClr>
                            </a:solidFill>
                            <a:ea typeface="+mj-ea"/>
                            <a:cs typeface="+mn-lt"/>
                            <a:sym typeface="Arial" panose="020B0604020202090204" pitchFamily="34" charset="0"/>
                          </a:endParaRPr>
                        </a:p>
                        <a:p>
                          <a:pPr marL="0" lvl="1" algn="ctr">
                            <a:buNone/>
                          </a:pPr>
                          <a14:m>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𝑚</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r>
                            <a:rPr lang="en-US" sz="1600" dirty="0">
                              <a:solidFill>
                                <a:schemeClr val="tx1">
                                  <a:lumMod val="65000"/>
                                  <a:lumOff val="35000"/>
                                </a:schemeClr>
                              </a:solidFill>
                              <a:ea typeface="+mj-ea"/>
                              <a:cs typeface="+mn-lt"/>
                              <a:sym typeface="Arial" panose="020B0604020202090204" pitchFamily="34" charset="0"/>
                            </a:rPr>
                            <a:t>.</a:t>
                          </a:r>
                          <a:endParaRPr lang="en-US" altLang="en-US" sz="1600" dirty="0">
                            <a:solidFill>
                              <a:schemeClr val="tx1">
                                <a:lumMod val="65000"/>
                                <a:lumOff val="35000"/>
                              </a:schemeClr>
                            </a:solidFill>
                            <a:ea typeface="+mj-ea"/>
                            <a:sym typeface="Arial" panose="020B0604020202090204" pitchFamily="34" charset="0"/>
                          </a:endParaRPr>
                        </a:p>
                      </a:txBody>
                      <a:tcPr anchor="ctr" anchorCtr="0"/>
                    </a:tc>
                    <a:tc>
                      <a:txBody>
                        <a:bodyPr/>
                        <a:p>
                          <a:pPr marL="0" lvl="1">
                            <a:buNone/>
                          </a:pPr>
                          <a: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a:t>g</a:t>
                          </a:r>
                          <a:r>
                            <a:rPr lang="en-US" sz="1600" dirty="0">
                              <a:solidFill>
                                <a:schemeClr val="tx1">
                                  <a:lumMod val="65000"/>
                                  <a:lumOff val="35000"/>
                                </a:schemeClr>
                              </a:solidFill>
                              <a:ea typeface="+mj-ea"/>
                              <a:cs typeface="+mn-lt"/>
                              <a:sym typeface="Arial" panose="020B0604020202090204" pitchFamily="34" charset="0"/>
                            </a:rPr>
                            <a:t> summary sentences, each with </a:t>
                          </a:r>
                          <a14:m>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𝑘</m:t>
                              </m:r>
                            </m:oMath>
                          </a14:m>
                          <a:r>
                            <a:rPr lang="en-US" sz="1600" dirty="0">
                              <a:solidFill>
                                <a:schemeClr val="tx1">
                                  <a:lumMod val="65000"/>
                                  <a:lumOff val="35000"/>
                                </a:schemeClr>
                              </a:solidFill>
                              <a:ea typeface="+mj-ea"/>
                              <a:cs typeface="+mn-lt"/>
                              <a:sym typeface="Arial" panose="020B0604020202090204" pitchFamily="34" charset="0"/>
                            </a:rPr>
                            <a:t> support window ids:</a:t>
                          </a:r>
                          <a:endParaRPr lang="en-US" sz="1600" dirty="0">
                            <a:solidFill>
                              <a:schemeClr val="tx1">
                                <a:lumMod val="65000"/>
                                <a:lumOff val="35000"/>
                              </a:schemeClr>
                            </a:solidFill>
                            <a:ea typeface="+mj-ea"/>
                            <a:cs typeface="+mn-lt"/>
                            <a:sym typeface="Arial" panose="020B0604020202090204" pitchFamily="34" charset="0"/>
                          </a:endParaRPr>
                        </a:p>
                        <a:p>
                          <a:pPr marL="0" lvl="1" algn="ctr">
                            <a:buNone/>
                          </a:pPr>
                          <a14:m>
                            <m:oMath xmlns:m="http://schemas.openxmlformats.org/officeDocument/2006/math">
                              <m:acc>
                                <m:accPr>
                                  <m:chr m:val="̅"/>
                                  <m:ctrlPr>
                                    <a:rPr lang="en-US" sz="1600" i="1"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acc>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acc>
                                    <m:accPr>
                                      <m:chr m:val="̅"/>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acc>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acc>
                                    <m:accPr>
                                      <m:chr m:val="̅"/>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acc>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acc>
                                    <m:accPr>
                                      <m:chr m:val="̅"/>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acc>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𝑔</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r>
                            <a:rPr lang="en-US" sz="1600" dirty="0">
                              <a:solidFill>
                                <a:schemeClr val="tx1">
                                  <a:lumMod val="65000"/>
                                  <a:lumOff val="35000"/>
                                </a:schemeClr>
                              </a:solidFill>
                              <a:ea typeface="+mj-ea"/>
                              <a:cs typeface="+mn-lt"/>
                              <a:sym typeface="Arial" panose="020B0604020202090204" pitchFamily="34" charset="0"/>
                            </a:rPr>
                            <a:t>, </a:t>
                          </a:r>
                          <a14:m>
                            <m:oMath xmlns:m="http://schemas.openxmlformats.org/officeDocument/2006/math">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acc>
                                    <m:accPr>
                                      <m:chr m:val="̅"/>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acc>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Sup>
                                <m:sSubSup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𝑑</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𝑘</m:t>
                                  </m:r>
                                </m:sub>
                                <m: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p>
                              </m:sSub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Sup>
                                <m:sSubSup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p>
                              </m:sSub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Sup>
                                <m:sSubSup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p>
                              </m:sSub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r>
                            <a:rPr lang="en-US" sz="1600" dirty="0">
                              <a:solidFill>
                                <a:schemeClr val="tx1">
                                  <a:lumMod val="65000"/>
                                  <a:lumOff val="35000"/>
                                </a:schemeClr>
                              </a:solidFill>
                              <a:ea typeface="+mj-ea"/>
                              <a:cs typeface="+mn-lt"/>
                              <a:sym typeface="Arial" panose="020B0604020202090204" pitchFamily="34" charset="0"/>
                            </a:rPr>
                            <a:t>.</a:t>
                          </a:r>
                          <a:endParaRPr lang="en-US" altLang="en-US" sz="1600" dirty="0">
                            <a:solidFill>
                              <a:schemeClr val="tx1">
                                <a:lumMod val="65000"/>
                                <a:lumOff val="35000"/>
                              </a:schemeClr>
                            </a:solidFill>
                            <a:ea typeface="+mj-ea"/>
                            <a:sym typeface="Arial" panose="020B0604020202090204" pitchFamily="34" charset="0"/>
                          </a:endParaRPr>
                        </a:p>
                      </a:txBody>
                      <a:tcPr anchor="ctr" anchorCtr="0"/>
                    </a:tc>
                  </a:tr>
                  <a:tr h="684000">
                    <a:tc>
                      <a:txBody>
                        <a:bodyPr/>
                        <a:p>
                          <a:pPr algn="ctr">
                            <a:buNone/>
                          </a:pPr>
                          <a:r>
                            <a:rPr lang="en-US" sz="1600" b="1" dirty="0">
                              <a:latin typeface="Arial Bold" panose="020B0604020202090204" charset="0"/>
                              <a:cs typeface="Arial Bold" panose="020B0604020202090204" charset="0"/>
                            </a:rPr>
                            <a:t>Modeling Obj.</a:t>
                          </a:r>
                          <a:endParaRPr lang="en-US" altLang="en-US" sz="1600" b="1" dirty="0">
                            <a:latin typeface="Arial Bold" panose="020B0604020202090204" charset="0"/>
                            <a:cs typeface="Arial Bold" panose="020B0604020202090204" charset="0"/>
                          </a:endParaRPr>
                        </a:p>
                      </a:txBody>
                      <a:tcPr anchor="ctr" anchorCtr="0"/>
                    </a:tc>
                    <a:tc>
                      <a:txBody>
                        <a:bodyPr/>
                        <a:p>
                          <a:pPr>
                            <a:buNone/>
                          </a:pPr>
                          <a14:m>
                            <m:oMathPara xmlns:m="http://schemas.openxmlformats.org/officeDocument/2006/math">
                              <m:oMathParaPr>
                                <m:jc m:val="centerGroup"/>
                              </m:oMathParaPr>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nary>
                                  <m:naryPr>
                                    <m:chr m:val="∏"/>
                                    <m:limLoc m:val="undOv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naryPr>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𝑚</m:t>
                                    </m:r>
                                  </m:sup>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&lt;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e>
                                </m:nary>
                              </m:oMath>
                            </m:oMathPara>
                          </a14:m>
                          <a:r>
                            <a:rPr lang="en-US" sz="1600" dirty="0">
                              <a:solidFill>
                                <a:schemeClr val="tx1">
                                  <a:lumMod val="65000"/>
                                  <a:lumOff val="35000"/>
                                </a:schemeClr>
                              </a:solidFill>
                              <a:ea typeface="+mj-ea"/>
                              <a:cs typeface="+mn-lt"/>
                              <a:sym typeface="Arial" panose="020B0604020202090204" pitchFamily="34" charset="0"/>
                            </a:rPr>
                            <a:t>.</a:t>
                          </a:r>
                          <a:endParaRPr lang="en-US" altLang="en-US" sz="1600" dirty="0">
                            <a:solidFill>
                              <a:schemeClr val="tx1">
                                <a:lumMod val="65000"/>
                                <a:lumOff val="35000"/>
                              </a:schemeClr>
                            </a:solidFill>
                            <a:ea typeface="+mj-ea"/>
                            <a:sym typeface="Arial" panose="020B0604020202090204" pitchFamily="34" charset="0"/>
                          </a:endParaRPr>
                        </a:p>
                      </a:txBody>
                      <a:tcPr anchor="ctr" anchorCtr="0"/>
                    </a:tc>
                    <a:tc>
                      <a:txBody>
                        <a:bodyPr/>
                        <a:p>
                          <a:pPr algn="ctr">
                            <a:buNone/>
                          </a:pPr>
                          <a14:m>
                            <m:oMath xmlns:m="http://schemas.openxmlformats.org/officeDocument/2006/math">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acc>
                                <m:accPr>
                                  <m:chr m:val="̅"/>
                                  <m:ctrlPr>
                                    <a:rPr lang="en-US" sz="1600" i="1"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acc>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nary>
                                <m:naryPr>
                                  <m:chr m:val="∏"/>
                                  <m:limLoc m:val="undOv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naryPr>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up>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𝑔</m:t>
                                  </m:r>
                                </m:sup>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acc>
                                        <m:accPr>
                                          <m:chr m:val="̅"/>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acc>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acc>
                                        <m:accPr>
                                          <m:chr m:val="̅"/>
                                          <m:ctrlP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accPr>
                                        <m:e>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acc>
                                    </m:e>
                                    <m: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&lt;</m:t>
                                      </m:r>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Sub>
                                  <m:r>
                                    <a:rPr lang="en-US" sz="16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e>
                              </m:nary>
                            </m:oMath>
                          </a14:m>
                          <a:r>
                            <a:rPr lang="en-US" sz="1600" dirty="0">
                              <a:solidFill>
                                <a:schemeClr val="tx1">
                                  <a:lumMod val="65000"/>
                                  <a:lumOff val="35000"/>
                                </a:schemeClr>
                              </a:solidFill>
                              <a:ea typeface="+mj-ea"/>
                              <a:cs typeface="+mn-lt"/>
                              <a:sym typeface="Arial" panose="020B0604020202090204" pitchFamily="34" charset="0"/>
                            </a:rPr>
                            <a:t>.</a:t>
                          </a:r>
                          <a:endParaRPr lang="en-US" altLang="en-US" sz="1600" dirty="0">
                            <a:solidFill>
                              <a:schemeClr val="tx1">
                                <a:lumMod val="65000"/>
                                <a:lumOff val="35000"/>
                              </a:schemeClr>
                            </a:solidFill>
                            <a:ea typeface="+mj-ea"/>
                            <a:sym typeface="Arial" panose="020B0604020202090204" pitchFamily="34" charset="0"/>
                          </a:endParaRPr>
                        </a:p>
                      </a:txBody>
                      <a:tcPr anchor="ctr" anchorCtr="0"/>
                    </a:tc>
                  </a:tr>
                </a:tbl>
              </a:graphicData>
            </a:graphic>
          </p:graphicFrame>
        </mc:Choice>
        <mc:Fallback xmlns="">
          <p:graphicFrame>
            <p:nvGraphicFramePr>
              <p:cNvPr id="5" name="表格 4"/>
              <p:cNvGraphicFramePr/>
              <p:nvPr>
                <p:custDataLst>
                  <p:tags r:id="rId4"/>
                </p:custDataLst>
              </p:nvPr>
            </p:nvGraphicFramePr>
            <p:xfrm>
              <a:off x="577850" y="4205605"/>
              <a:ext cx="11199495" cy="2400300"/>
            </p:xfrm>
            <a:graphic>
              <a:graphicData uri="http://schemas.openxmlformats.org/drawingml/2006/table">
                <a:tbl>
                  <a:tblPr firstRow="1" bandRow="1">
                    <a:tableStyleId>{7E9639D4-E3E2-4D34-9284-5A2195B3D0D7}</a:tableStyleId>
                  </a:tblPr>
                  <a:tblGrid>
                    <a:gridCol w="1769745"/>
                    <a:gridCol w="3589655"/>
                    <a:gridCol w="5840094"/>
                  </a:tblGrid>
                  <a:tr h="404495">
                    <a:tc>
                      <a:txBody>
                        <a:bodyPr/>
                        <a:p>
                          <a:pPr>
                            <a:buNone/>
                          </a:pPr>
                          <a:endParaRPr lang="zh-CN" altLang="en-US" sz="1600"/>
                        </a:p>
                      </a:txBody>
                      <a:tcPr anchor="ctr" anchorCtr="0"/>
                    </a:tc>
                    <a:tc>
                      <a:txBody>
                        <a:bodyPr/>
                        <a:p>
                          <a:pPr algn="ctr">
                            <a:buNone/>
                          </a:pPr>
                          <a:r>
                            <a:rPr lang="en-US" altLang="zh-CN" sz="1600"/>
                            <a:t>Traditional</a:t>
                          </a:r>
                          <a:endParaRPr lang="en-US" altLang="zh-CN" sz="1600"/>
                        </a:p>
                      </a:txBody>
                      <a:tcPr anchor="ctr" anchorCtr="0"/>
                    </a:tc>
                    <a:tc>
                      <a:txBody>
                        <a:bodyPr/>
                        <a:p>
                          <a:pPr algn="ctr">
                            <a:buNone/>
                          </a:pPr>
                          <a:r>
                            <a:rPr lang="en-US" altLang="zh-CN" sz="1600"/>
                            <a:t>Ours</a:t>
                          </a:r>
                          <a:endParaRPr lang="en-US" altLang="zh-CN" sz="1600"/>
                        </a:p>
                      </a:txBody>
                      <a:tcPr anchor="ctr" anchorCtr="0"/>
                    </a:tc>
                  </a:tr>
                  <a:tr h="683895">
                    <a:tc>
                      <a:txBody>
                        <a:bodyPr/>
                        <a:p>
                          <a:pPr algn="ctr">
                            <a:buNone/>
                          </a:pPr>
                          <a:r>
                            <a:rPr sz="1600" b="1" dirty="0">
                              <a:latin typeface="Arial Bold" panose="020B0604020202090204" charset="0"/>
                              <a:cs typeface="Arial Bold" panose="020B0604020202090204" charset="0"/>
                            </a:rPr>
                            <a:t>Input</a:t>
                          </a:r>
                          <a:endParaRPr lang="en-US" altLang="zh-CN" sz="1600" b="1" dirty="0">
                            <a:latin typeface="Arial Bold" panose="020B0604020202090204" charset="0"/>
                            <a:cs typeface="Arial Bold" panose="020B0604020202090204" charset="0"/>
                          </a:endParaRPr>
                        </a:p>
                      </a:txBody>
                      <a:tcPr anchor="ctr" anchorCtr="0"/>
                    </a:tc>
                    <a:tc>
                      <a:txBody>
                        <a:bodyPr/>
                        <a:lstStyle/>
                        <a:p>
                          <a:endParaRPr lang="zh-CN"/>
                        </a:p>
                      </a:txBody>
                      <a:tcPr anchor="ctr" anchorCtr="0">
                        <a:blipFill>
                          <a:blip r:embed="rId5"/>
                        </a:blipFill>
                      </a:tcPr>
                    </a:tc>
                    <a:tc>
                      <a:txBody>
                        <a:bodyPr/>
                        <a:lstStyle/>
                        <a:p>
                          <a:endParaRPr lang="zh-CN"/>
                        </a:p>
                      </a:txBody>
                      <a:tcPr anchor="ctr" anchorCtr="0">
                        <a:blipFill>
                          <a:blip r:embed="rId5"/>
                        </a:blipFill>
                      </a:tcPr>
                    </a:tc>
                  </a:tr>
                  <a:tr h="683895">
                    <a:tc>
                      <a:txBody>
                        <a:bodyPr/>
                        <a:p>
                          <a:pPr algn="ctr">
                            <a:buNone/>
                          </a:pPr>
                          <a:r>
                            <a:rPr sz="1600" b="1" dirty="0">
                              <a:latin typeface="Arial Bold" panose="020B0604020202090204" charset="0"/>
                              <a:cs typeface="Arial Bold" panose="020B0604020202090204" charset="0"/>
                            </a:rPr>
                            <a:t>Target</a:t>
                          </a:r>
                          <a:endParaRPr lang="en-US" altLang="zh-CN" sz="1600" b="1" dirty="0">
                            <a:latin typeface="Arial Bold" panose="020B0604020202090204" charset="0"/>
                            <a:cs typeface="Arial Bold" panose="020B0604020202090204" charset="0"/>
                          </a:endParaRPr>
                        </a:p>
                      </a:txBody>
                      <a:tcPr anchor="ctr" anchorCtr="0"/>
                    </a:tc>
                    <a:tc>
                      <a:txBody>
                        <a:bodyPr/>
                        <a:lstStyle/>
                        <a:p>
                          <a:endParaRPr lang="zh-CN"/>
                        </a:p>
                      </a:txBody>
                      <a:tcPr anchor="ctr" anchorCtr="0">
                        <a:blipFill>
                          <a:blip r:embed="rId5"/>
                        </a:blipFill>
                      </a:tcPr>
                    </a:tc>
                    <a:tc>
                      <a:txBody>
                        <a:bodyPr/>
                        <a:lstStyle/>
                        <a:p>
                          <a:endParaRPr lang="zh-CN"/>
                        </a:p>
                      </a:txBody>
                      <a:tcPr anchor="ctr" anchorCtr="0">
                        <a:blipFill>
                          <a:blip r:embed="rId5"/>
                        </a:blipFill>
                      </a:tcPr>
                    </a:tc>
                  </a:tr>
                  <a:tr h="683895">
                    <a:tc>
                      <a:txBody>
                        <a:bodyPr/>
                        <a:p>
                          <a:pPr algn="ctr">
                            <a:buNone/>
                          </a:pPr>
                          <a:r>
                            <a:rPr lang="en-US" sz="1600" b="1" dirty="0">
                              <a:latin typeface="Arial Bold" panose="020B0604020202090204" charset="0"/>
                              <a:cs typeface="Arial Bold" panose="020B0604020202090204" charset="0"/>
                            </a:rPr>
                            <a:t>Modeling Obj.</a:t>
                          </a:r>
                          <a:endParaRPr lang="en-US" altLang="en-US" sz="1600" b="1" dirty="0">
                            <a:latin typeface="Arial Bold" panose="020B0604020202090204" charset="0"/>
                            <a:cs typeface="Arial Bold" panose="020B0604020202090204" charset="0"/>
                          </a:endParaRPr>
                        </a:p>
                      </a:txBody>
                      <a:tcPr anchor="ctr" anchorCtr="0"/>
                    </a:tc>
                    <a:tc>
                      <a:txBody>
                        <a:bodyPr/>
                        <a:lstStyle/>
                        <a:p>
                          <a:endParaRPr lang="zh-CN"/>
                        </a:p>
                      </a:txBody>
                      <a:tcPr anchor="ctr" anchorCtr="0">
                        <a:blipFill>
                          <a:blip r:embed="rId5"/>
                        </a:blipFill>
                      </a:tcPr>
                    </a:tc>
                    <a:tc>
                      <a:txBody>
                        <a:bodyPr/>
                        <a:lstStyle/>
                        <a:p>
                          <a:endParaRPr lang="zh-CN"/>
                        </a:p>
                      </a:txBody>
                      <a:tcPr anchor="ctr" anchorCtr="0">
                        <a:blipFill>
                          <a:blip r:embed="rId5"/>
                        </a:blipFill>
                      </a:tcPr>
                    </a:tc>
                  </a:tr>
                </a:tbl>
              </a:graphicData>
            </a:graphic>
          </p:graphicFrame>
        </mc:Fallback>
      </mc:AlternateContent>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tags/tag1.xml><?xml version="1.0" encoding="utf-8"?>
<p:tagLst xmlns:p="http://schemas.openxmlformats.org/presentationml/2006/main">
  <p:tag name="MH_OLD_SHAPE_ID" val="3"/>
  <p:tag name="REFSHAPE" val="105553144917464"/>
</p:tagLst>
</file>

<file path=ppt/tags/tag10.xml><?xml version="1.0" encoding="utf-8"?>
<p:tagLst xmlns:p="http://schemas.openxmlformats.org/presentationml/2006/main">
  <p:tag name="MH_OLD_SHAPE_ID" val="13"/>
  <p:tag name="REFSHAPE" val="105553145606264"/>
</p:tagLst>
</file>

<file path=ppt/tags/tag100.xml><?xml version="1.0" encoding="utf-8"?>
<p:tagLst xmlns:p="http://schemas.openxmlformats.org/presentationml/2006/main">
  <p:tag name="MH_OLD_SHAPE_ID" val="66"/>
  <p:tag name="REFSHAPE" val="105553145464664"/>
</p:tagLst>
</file>

<file path=ppt/tags/tag1000.xml><?xml version="1.0" encoding="utf-8"?>
<p:tagLst xmlns:p="http://schemas.openxmlformats.org/presentationml/2006/main">
  <p:tag name="MH_OLD_SHAPE_ID" val="49"/>
  <p:tag name="REFSHAPE" val="105553146144920"/>
</p:tagLst>
</file>

<file path=ppt/tags/tag1001.xml><?xml version="1.0" encoding="utf-8"?>
<p:tagLst xmlns:p="http://schemas.openxmlformats.org/presentationml/2006/main">
  <p:tag name="MH_OLD_SHAPE_ID" val="50"/>
  <p:tag name="REFSHAPE" val="105553146145368"/>
</p:tagLst>
</file>

<file path=ppt/tags/tag1002.xml><?xml version="1.0" encoding="utf-8"?>
<p:tagLst xmlns:p="http://schemas.openxmlformats.org/presentationml/2006/main">
  <p:tag name="MH_OLD_SHAPE_ID" val="51"/>
  <p:tag name="REFSHAPE" val="105553146145816"/>
</p:tagLst>
</file>

<file path=ppt/tags/tag1003.xml><?xml version="1.0" encoding="utf-8"?>
<p:tagLst xmlns:p="http://schemas.openxmlformats.org/presentationml/2006/main">
  <p:tag name="MH_OLD_SHAPE_ID" val="52"/>
  <p:tag name="REFSHAPE" val="105553146146264"/>
</p:tagLst>
</file>

<file path=ppt/tags/tag1004.xml><?xml version="1.0" encoding="utf-8"?>
<p:tagLst xmlns:p="http://schemas.openxmlformats.org/presentationml/2006/main">
  <p:tag name="MH_OLD_SHAPE_ID" val="53"/>
  <p:tag name="REFSHAPE" val="105553146146712"/>
</p:tagLst>
</file>

<file path=ppt/tags/tag1005.xml><?xml version="1.0" encoding="utf-8"?>
<p:tagLst xmlns:p="http://schemas.openxmlformats.org/presentationml/2006/main">
  <p:tag name="MH_OLD_SHAPE_ID" val="54"/>
  <p:tag name="REFSHAPE" val="105553146147160"/>
</p:tagLst>
</file>

<file path=ppt/tags/tag1006.xml><?xml version="1.0" encoding="utf-8"?>
<p:tagLst xmlns:p="http://schemas.openxmlformats.org/presentationml/2006/main">
  <p:tag name="MH_OLD_SHAPE_ID" val="55"/>
  <p:tag name="REFSHAPE" val="105553146147608"/>
</p:tagLst>
</file>

<file path=ppt/tags/tag1007.xml><?xml version="1.0" encoding="utf-8"?>
<p:tagLst xmlns:p="http://schemas.openxmlformats.org/presentationml/2006/main">
  <p:tag name="MH_OLD_SHAPE_ID" val="56"/>
  <p:tag name="REFSHAPE" val="105553146148056"/>
</p:tagLst>
</file>

<file path=ppt/tags/tag1008.xml><?xml version="1.0" encoding="utf-8"?>
<p:tagLst xmlns:p="http://schemas.openxmlformats.org/presentationml/2006/main">
  <p:tag name="MH_OLD_SHAPE_ID" val="57"/>
  <p:tag name="REFSHAPE" val="105553146148504"/>
</p:tagLst>
</file>

<file path=ppt/tags/tag1009.xml><?xml version="1.0" encoding="utf-8"?>
<p:tagLst xmlns:p="http://schemas.openxmlformats.org/presentationml/2006/main">
  <p:tag name="MH_OLD_SHAPE_ID" val="58"/>
  <p:tag name="REFSHAPE" val="105553146148952"/>
</p:tagLst>
</file>

<file path=ppt/tags/tag101.xml><?xml version="1.0" encoding="utf-8"?>
<p:tagLst xmlns:p="http://schemas.openxmlformats.org/presentationml/2006/main">
  <p:tag name="MH_OLD_SHAPE_ID" val="67"/>
  <p:tag name="REFSHAPE" val="105553145465112"/>
</p:tagLst>
</file>

<file path=ppt/tags/tag1010.xml><?xml version="1.0" encoding="utf-8"?>
<p:tagLst xmlns:p="http://schemas.openxmlformats.org/presentationml/2006/main">
  <p:tag name="MH_OLD_SHAPE_ID" val="59"/>
  <p:tag name="REFSHAPE" val="105553146149400"/>
</p:tagLst>
</file>

<file path=ppt/tags/tag1011.xml><?xml version="1.0" encoding="utf-8"?>
<p:tagLst xmlns:p="http://schemas.openxmlformats.org/presentationml/2006/main">
  <p:tag name="MH_OLD_SHAPE_ID" val="60"/>
  <p:tag name="REFSHAPE" val="105553146149848"/>
</p:tagLst>
</file>

<file path=ppt/tags/tag1012.xml><?xml version="1.0" encoding="utf-8"?>
<p:tagLst xmlns:p="http://schemas.openxmlformats.org/presentationml/2006/main">
  <p:tag name="MH_OLD_SHAPE_ID" val="61"/>
  <p:tag name="REFSHAPE" val="105553146150296"/>
</p:tagLst>
</file>

<file path=ppt/tags/tag1013.xml><?xml version="1.0" encoding="utf-8"?>
<p:tagLst xmlns:p="http://schemas.openxmlformats.org/presentationml/2006/main">
  <p:tag name="MH_OLD_SHAPE_ID" val="62"/>
  <p:tag name="REFSHAPE" val="105553146150744"/>
</p:tagLst>
</file>

<file path=ppt/tags/tag1014.xml><?xml version="1.0" encoding="utf-8"?>
<p:tagLst xmlns:p="http://schemas.openxmlformats.org/presentationml/2006/main">
  <p:tag name="MH_OLD_SHAPE_ID" val="63"/>
  <p:tag name="REFSHAPE" val="105553146020152"/>
</p:tagLst>
</file>

<file path=ppt/tags/tag1015.xml><?xml version="1.0" encoding="utf-8"?>
<p:tagLst xmlns:p="http://schemas.openxmlformats.org/presentationml/2006/main">
  <p:tag name="MH_OLD_SHAPE_ID" val="64"/>
  <p:tag name="REFSHAPE" val="105553146020600"/>
</p:tagLst>
</file>

<file path=ppt/tags/tag1016.xml><?xml version="1.0" encoding="utf-8"?>
<p:tagLst xmlns:p="http://schemas.openxmlformats.org/presentationml/2006/main">
  <p:tag name="MH_OLD_SHAPE_ID" val="65"/>
  <p:tag name="REFSHAPE" val="105553146021048"/>
</p:tagLst>
</file>

<file path=ppt/tags/tag1017.xml><?xml version="1.0" encoding="utf-8"?>
<p:tagLst xmlns:p="http://schemas.openxmlformats.org/presentationml/2006/main">
  <p:tag name="MH_OLD_SHAPE_ID" val="66"/>
  <p:tag name="REFSHAPE" val="105553146021496"/>
</p:tagLst>
</file>

<file path=ppt/tags/tag1018.xml><?xml version="1.0" encoding="utf-8"?>
<p:tagLst xmlns:p="http://schemas.openxmlformats.org/presentationml/2006/main">
  <p:tag name="MH_OLD_SHAPE_ID" val="67"/>
  <p:tag name="REFSHAPE" val="105553146021944"/>
</p:tagLst>
</file>

<file path=ppt/tags/tag1019.xml><?xml version="1.0" encoding="utf-8"?>
<p:tagLst xmlns:p="http://schemas.openxmlformats.org/presentationml/2006/main">
  <p:tag name="MH_OLD_SHAPE_ID" val="68"/>
  <p:tag name="REFSHAPE" val="105553146022392"/>
</p:tagLst>
</file>

<file path=ppt/tags/tag102.xml><?xml version="1.0" encoding="utf-8"?>
<p:tagLst xmlns:p="http://schemas.openxmlformats.org/presentationml/2006/main">
  <p:tag name="MH_OLD_SHAPE_ID" val="68"/>
  <p:tag name="REFSHAPE" val="105553145465560"/>
</p:tagLst>
</file>

<file path=ppt/tags/tag1020.xml><?xml version="1.0" encoding="utf-8"?>
<p:tagLst xmlns:p="http://schemas.openxmlformats.org/presentationml/2006/main">
  <p:tag name="MH_OLD_SHAPE_ID" val="69"/>
  <p:tag name="REFSHAPE" val="105553146022840"/>
</p:tagLst>
</file>

<file path=ppt/tags/tag1021.xml><?xml version="1.0" encoding="utf-8"?>
<p:tagLst xmlns:p="http://schemas.openxmlformats.org/presentationml/2006/main">
  <p:tag name="MH_OLD_SHAPE_ID" val="70"/>
  <p:tag name="REFSHAPE" val="105553146023288"/>
</p:tagLst>
</file>

<file path=ppt/tags/tag1022.xml><?xml version="1.0" encoding="utf-8"?>
<p:tagLst xmlns:p="http://schemas.openxmlformats.org/presentationml/2006/main">
  <p:tag name="MH_OLD_SHAPE_ID" val="6"/>
  <p:tag name="REFSHAPE" val="105553146023736"/>
</p:tagLst>
</file>

<file path=ppt/tags/tag1023.xml><?xml version="1.0" encoding="utf-8"?>
<p:tagLst xmlns:p="http://schemas.openxmlformats.org/presentationml/2006/main">
  <p:tag name="MH_OLD_SHAPE_ID" val="35"/>
  <p:tag name="REFSHAPE" val="105553146023960"/>
</p:tagLst>
</file>

<file path=ppt/tags/tag1024.xml><?xml version="1.0" encoding="utf-8"?>
<p:tagLst xmlns:p="http://schemas.openxmlformats.org/presentationml/2006/main">
  <p:tag name="MH_OLD_SHAPE_ID" val="49"/>
  <p:tag name="REFSHAPE" val="105553146024184"/>
</p:tagLst>
</file>

<file path=ppt/tags/tag1025.xml><?xml version="1.0" encoding="utf-8"?>
<p:tagLst xmlns:p="http://schemas.openxmlformats.org/presentationml/2006/main">
  <p:tag name="MH_OLD_SHAPE_ID" val="9"/>
  <p:tag name="REFSHAPE" val="105553146024408"/>
</p:tagLst>
</file>

<file path=ppt/tags/tag1026.xml><?xml version="1.0" encoding="utf-8"?>
<p:tagLst xmlns:p="http://schemas.openxmlformats.org/presentationml/2006/main">
  <p:tag name="MH_OLD_SHAPE_ID" val="10"/>
  <p:tag name="REFSHAPE" val="105553146024632"/>
</p:tagLst>
</file>

<file path=ppt/tags/tag1027.xml><?xml version="1.0" encoding="utf-8"?>
<p:tagLst xmlns:p="http://schemas.openxmlformats.org/presentationml/2006/main">
  <p:tag name="MH_OLD_SHAPE_ID" val="12"/>
  <p:tag name="REFSHAPE" val="105553146024856"/>
</p:tagLst>
</file>

<file path=ppt/tags/tag1028.xml><?xml version="1.0" encoding="utf-8"?>
<p:tagLst xmlns:p="http://schemas.openxmlformats.org/presentationml/2006/main">
  <p:tag name="MH_OLD_SHAPE_ID" val="13"/>
  <p:tag name="REFSHAPE" val="105553146025304"/>
</p:tagLst>
</file>

<file path=ppt/tags/tag1029.xml><?xml version="1.0" encoding="utf-8"?>
<p:tagLst xmlns:p="http://schemas.openxmlformats.org/presentationml/2006/main">
  <p:tag name="MH_OLD_SHAPE_ID" val="14"/>
  <p:tag name="REFSHAPE" val="105553146025752"/>
</p:tagLst>
</file>

<file path=ppt/tags/tag103.xml><?xml version="1.0" encoding="utf-8"?>
<p:tagLst xmlns:p="http://schemas.openxmlformats.org/presentationml/2006/main">
  <p:tag name="MH_OLD_SHAPE_ID" val="69"/>
  <p:tag name="REFSHAPE" val="105553145466008"/>
</p:tagLst>
</file>

<file path=ppt/tags/tag1030.xml><?xml version="1.0" encoding="utf-8"?>
<p:tagLst xmlns:p="http://schemas.openxmlformats.org/presentationml/2006/main">
  <p:tag name="MH_OLD_SHAPE_ID" val="15"/>
  <p:tag name="REFSHAPE" val="105553146026200"/>
</p:tagLst>
</file>

<file path=ppt/tags/tag1031.xml><?xml version="1.0" encoding="utf-8"?>
<p:tagLst xmlns:p="http://schemas.openxmlformats.org/presentationml/2006/main">
  <p:tag name="MH_OLD_SHAPE_ID" val="16"/>
  <p:tag name="REFSHAPE" val="105553146026648"/>
</p:tagLst>
</file>

<file path=ppt/tags/tag1032.xml><?xml version="1.0" encoding="utf-8"?>
<p:tagLst xmlns:p="http://schemas.openxmlformats.org/presentationml/2006/main">
  <p:tag name="MH_OLD_SHAPE_ID" val="17"/>
  <p:tag name="REFSHAPE" val="105553146027096"/>
</p:tagLst>
</file>

<file path=ppt/tags/tag1033.xml><?xml version="1.0" encoding="utf-8"?>
<p:tagLst xmlns:p="http://schemas.openxmlformats.org/presentationml/2006/main">
  <p:tag name="MH_OLD_SHAPE_ID" val="18"/>
  <p:tag name="REFSHAPE" val="105553146027544"/>
</p:tagLst>
</file>

<file path=ppt/tags/tag1034.xml><?xml version="1.0" encoding="utf-8"?>
<p:tagLst xmlns:p="http://schemas.openxmlformats.org/presentationml/2006/main">
  <p:tag name="MH_OLD_SHAPE_ID" val="19"/>
  <p:tag name="REFSHAPE" val="105553146027992"/>
</p:tagLst>
</file>

<file path=ppt/tags/tag1035.xml><?xml version="1.0" encoding="utf-8"?>
<p:tagLst xmlns:p="http://schemas.openxmlformats.org/presentationml/2006/main">
  <p:tag name="MH_OLD_SHAPE_ID" val="20"/>
  <p:tag name="REFSHAPE" val="105553146028440"/>
</p:tagLst>
</file>

<file path=ppt/tags/tag1036.xml><?xml version="1.0" encoding="utf-8"?>
<p:tagLst xmlns:p="http://schemas.openxmlformats.org/presentationml/2006/main">
  <p:tag name="MH_OLD_SHAPE_ID" val="21"/>
  <p:tag name="REFSHAPE" val="105553146028888"/>
</p:tagLst>
</file>

<file path=ppt/tags/tag1037.xml><?xml version="1.0" encoding="utf-8"?>
<p:tagLst xmlns:p="http://schemas.openxmlformats.org/presentationml/2006/main">
  <p:tag name="MH_OLD_SHAPE_ID" val="22"/>
  <p:tag name="REFSHAPE" val="105553146029336"/>
</p:tagLst>
</file>

<file path=ppt/tags/tag1038.xml><?xml version="1.0" encoding="utf-8"?>
<p:tagLst xmlns:p="http://schemas.openxmlformats.org/presentationml/2006/main">
  <p:tag name="MH_OLD_SHAPE_ID" val="23"/>
  <p:tag name="REFSHAPE" val="105553146029784"/>
</p:tagLst>
</file>

<file path=ppt/tags/tag1039.xml><?xml version="1.0" encoding="utf-8"?>
<p:tagLst xmlns:p="http://schemas.openxmlformats.org/presentationml/2006/main">
  <p:tag name="MH_OLD_SHAPE_ID" val="24"/>
  <p:tag name="REFSHAPE" val="105553146030232"/>
</p:tagLst>
</file>

<file path=ppt/tags/tag104.xml><?xml version="1.0" encoding="utf-8"?>
<p:tagLst xmlns:p="http://schemas.openxmlformats.org/presentationml/2006/main">
  <p:tag name="MH_OLD_SHAPE_ID" val="70"/>
  <p:tag name="REFSHAPE" val="105553145466456"/>
</p:tagLst>
</file>

<file path=ppt/tags/tag1040.xml><?xml version="1.0" encoding="utf-8"?>
<p:tagLst xmlns:p="http://schemas.openxmlformats.org/presentationml/2006/main">
  <p:tag name="MH_OLD_SHAPE_ID" val="25"/>
  <p:tag name="REFSHAPE" val="105553146030680"/>
</p:tagLst>
</file>

<file path=ppt/tags/tag1041.xml><?xml version="1.0" encoding="utf-8"?>
<p:tagLst xmlns:p="http://schemas.openxmlformats.org/presentationml/2006/main">
  <p:tag name="MH_OLD_SHAPE_ID" val="26"/>
  <p:tag name="REFSHAPE" val="105553146031128"/>
</p:tagLst>
</file>

<file path=ppt/tags/tag1042.xml><?xml version="1.0" encoding="utf-8"?>
<p:tagLst xmlns:p="http://schemas.openxmlformats.org/presentationml/2006/main">
  <p:tag name="MH_OLD_SHAPE_ID" val="27"/>
  <p:tag name="REFSHAPE" val="105553146031576"/>
</p:tagLst>
</file>

<file path=ppt/tags/tag1043.xml><?xml version="1.0" encoding="utf-8"?>
<p:tagLst xmlns:p="http://schemas.openxmlformats.org/presentationml/2006/main">
  <p:tag name="MH_OLD_SHAPE_ID" val="28"/>
  <p:tag name="REFSHAPE" val="105553146032024"/>
</p:tagLst>
</file>

<file path=ppt/tags/tag1044.xml><?xml version="1.0" encoding="utf-8"?>
<p:tagLst xmlns:p="http://schemas.openxmlformats.org/presentationml/2006/main">
  <p:tag name="MH_OLD_SHAPE_ID" val="29"/>
  <p:tag name="REFSHAPE" val="105553146032472"/>
</p:tagLst>
</file>

<file path=ppt/tags/tag1045.xml><?xml version="1.0" encoding="utf-8"?>
<p:tagLst xmlns:p="http://schemas.openxmlformats.org/presentationml/2006/main">
  <p:tag name="MH_OLD_SHAPE_ID" val="30"/>
  <p:tag name="REFSHAPE" val="105553146032920"/>
</p:tagLst>
</file>

<file path=ppt/tags/tag1046.xml><?xml version="1.0" encoding="utf-8"?>
<p:tagLst xmlns:p="http://schemas.openxmlformats.org/presentationml/2006/main">
  <p:tag name="MH_OLD_SHAPE_ID" val="31"/>
  <p:tag name="REFSHAPE" val="105553146033368"/>
</p:tagLst>
</file>

<file path=ppt/tags/tag1047.xml><?xml version="1.0" encoding="utf-8"?>
<p:tagLst xmlns:p="http://schemas.openxmlformats.org/presentationml/2006/main">
  <p:tag name="MH_OLD_SHAPE_ID" val="32"/>
  <p:tag name="REFSHAPE" val="105553146033816"/>
</p:tagLst>
</file>

<file path=ppt/tags/tag1048.xml><?xml version="1.0" encoding="utf-8"?>
<p:tagLst xmlns:p="http://schemas.openxmlformats.org/presentationml/2006/main">
  <p:tag name="MH_OLD_SHAPE_ID" val="33"/>
  <p:tag name="REFSHAPE" val="105553146034264"/>
</p:tagLst>
</file>

<file path=ppt/tags/tag1049.xml><?xml version="1.0" encoding="utf-8"?>
<p:tagLst xmlns:p="http://schemas.openxmlformats.org/presentationml/2006/main">
  <p:tag name="MH_OLD_SHAPE_ID" val="34"/>
  <p:tag name="REFSHAPE" val="105553146034712"/>
</p:tagLst>
</file>

<file path=ppt/tags/tag105.xml><?xml version="1.0" encoding="utf-8"?>
<p:tagLst xmlns:p="http://schemas.openxmlformats.org/presentationml/2006/main">
  <p:tag name="MH_OLD_SHAPE_ID" val="6"/>
  <p:tag name="REFSHAPE" val="105553145466904"/>
</p:tagLst>
</file>

<file path=ppt/tags/tag1050.xml><?xml version="1.0" encoding="utf-8"?>
<p:tagLst xmlns:p="http://schemas.openxmlformats.org/presentationml/2006/main">
  <p:tag name="MH_OLD_SHAPE_ID" val="41"/>
  <p:tag name="REFSHAPE" val="105553146035160"/>
</p:tagLst>
</file>

<file path=ppt/tags/tag1051.xml><?xml version="1.0" encoding="utf-8"?>
<p:tagLst xmlns:p="http://schemas.openxmlformats.org/presentationml/2006/main">
  <p:tag name="MH_OLD_SHAPE_ID" val="42"/>
  <p:tag name="REFSHAPE" val="105553146035384"/>
</p:tagLst>
</file>

<file path=ppt/tags/tag1052.xml><?xml version="1.0" encoding="utf-8"?>
<p:tagLst xmlns:p="http://schemas.openxmlformats.org/presentationml/2006/main">
  <p:tag name="MH_OLD_SHAPE_ID" val="43"/>
  <p:tag name="REFSHAPE" val="105553146035608"/>
</p:tagLst>
</file>

<file path=ppt/tags/tag1053.xml><?xml version="1.0" encoding="utf-8"?>
<p:tagLst xmlns:p="http://schemas.openxmlformats.org/presentationml/2006/main">
  <p:tag name="MH_OLD_SHAPE_ID" val="44"/>
  <p:tag name="REFSHAPE" val="105553146035832"/>
</p:tagLst>
</file>

<file path=ppt/tags/tag1054.xml><?xml version="1.0" encoding="utf-8"?>
<p:tagLst xmlns:p="http://schemas.openxmlformats.org/presentationml/2006/main">
  <p:tag name="MH_OLD_SHAPE_ID" val="36"/>
  <p:tag name="REFSHAPE" val="105553146036056"/>
</p:tagLst>
</file>

<file path=ppt/tags/tag1055.xml><?xml version="1.0" encoding="utf-8"?>
<p:tagLst xmlns:p="http://schemas.openxmlformats.org/presentationml/2006/main">
  <p:tag name="MH_OLD_SHAPE_ID" val="2"/>
  <p:tag name="REFSHAPE" val="105553146036312"/>
</p:tagLst>
</file>

<file path=ppt/tags/tag1056.xml><?xml version="1.0" encoding="utf-8"?>
<p:tagLst xmlns:p="http://schemas.openxmlformats.org/presentationml/2006/main">
  <p:tag name="MH_OLD_SHAPE_ID" val="39"/>
  <p:tag name="REFSHAPE" val="105553146036536"/>
</p:tagLst>
</file>

<file path=ppt/tags/tag1057.xml><?xml version="1.0" encoding="utf-8"?>
<p:tagLst xmlns:p="http://schemas.openxmlformats.org/presentationml/2006/main">
  <p:tag name="MH_OLD_SHAPE_ID" val="40"/>
  <p:tag name="REFSHAPE" val="105553146036760"/>
</p:tagLst>
</file>

<file path=ppt/tags/tag1058.xml><?xml version="1.0" encoding="utf-8"?>
<p:tagLst xmlns:p="http://schemas.openxmlformats.org/presentationml/2006/main">
  <p:tag name="MH_OLD_SHAPE_ID" val="45"/>
  <p:tag name="REFSHAPE" val="105553146036984"/>
</p:tagLst>
</file>

<file path=ppt/tags/tag1059.xml><?xml version="1.0" encoding="utf-8"?>
<p:tagLst xmlns:p="http://schemas.openxmlformats.org/presentationml/2006/main">
  <p:tag name="MH_OLD_SHAPE_ID" val="46"/>
  <p:tag name="REFSHAPE" val="105553146037208"/>
</p:tagLst>
</file>

<file path=ppt/tags/tag106.xml><?xml version="1.0" encoding="utf-8"?>
<p:tagLst xmlns:p="http://schemas.openxmlformats.org/presentationml/2006/main">
  <p:tag name="MH_OLD_SHAPE_ID" val="35"/>
  <p:tag name="REFSHAPE" val="105553145467128"/>
</p:tagLst>
</file>

<file path=ppt/tags/tag1060.xml><?xml version="1.0" encoding="utf-8"?>
<p:tagLst xmlns:p="http://schemas.openxmlformats.org/presentationml/2006/main">
  <p:tag name="MH_OLD_SHAPE_ID" val="47"/>
  <p:tag name="REFSHAPE" val="105553146037432"/>
</p:tagLst>
</file>

<file path=ppt/tags/tag1061.xml><?xml version="1.0" encoding="utf-8"?>
<p:tagLst xmlns:p="http://schemas.openxmlformats.org/presentationml/2006/main">
  <p:tag name="MH_OLD_SHAPE_ID" val="48"/>
  <p:tag name="REFSHAPE" val="105553146037656"/>
</p:tagLst>
</file>

<file path=ppt/tags/tag1062.xml><?xml version="1.0" encoding="utf-8"?>
<p:tagLst xmlns:p="http://schemas.openxmlformats.org/presentationml/2006/main">
  <p:tag name="MH_OLD_SHAPE_ID" val="66"/>
  <p:tag name="REFSHAPE" val="105553146037880"/>
</p:tagLst>
</file>

<file path=ppt/tags/tag1063.xml><?xml version="1.0" encoding="utf-8"?>
<p:tagLst xmlns:p="http://schemas.openxmlformats.org/presentationml/2006/main">
  <p:tag name="MH_OLD_SHAPE_ID" val="70"/>
  <p:tag name="REFSHAPE" val="105553146038104"/>
</p:tagLst>
</file>

<file path=ppt/tags/tag1064.xml><?xml version="1.0" encoding="utf-8"?>
<p:tagLst xmlns:p="http://schemas.openxmlformats.org/presentationml/2006/main">
  <p:tag name="MH_OLD_SHAPE_ID" val="4"/>
  <p:tag name="REFSHAPE" val="105553146038328"/>
</p:tagLst>
</file>

<file path=ppt/tags/tag1065.xml><?xml version="1.0" encoding="utf-8"?>
<p:tagLst xmlns:p="http://schemas.openxmlformats.org/presentationml/2006/main">
  <p:tag name="MH_OLD_SHAPE_ID" val="127"/>
  <p:tag name="REFSHAPE" val="105553146038552"/>
</p:tagLst>
</file>

<file path=ppt/tags/tag1066.xml><?xml version="1.0" encoding="utf-8"?>
<p:tagLst xmlns:p="http://schemas.openxmlformats.org/presentationml/2006/main">
  <p:tag name="MH_OLD_SHAPE_ID" val="128"/>
  <p:tag name="REFSHAPE" val="105553146038776"/>
</p:tagLst>
</file>

<file path=ppt/tags/tag1067.xml><?xml version="1.0" encoding="utf-8"?>
<p:tagLst xmlns:p="http://schemas.openxmlformats.org/presentationml/2006/main">
  <p:tag name="MH_OLD_SHAPE_ID" val="63"/>
  <p:tag name="REFSHAPE" val="105553146039000"/>
</p:tagLst>
</file>

<file path=ppt/tags/tag1068.xml><?xml version="1.0" encoding="utf-8"?>
<p:tagLst xmlns:p="http://schemas.openxmlformats.org/presentationml/2006/main">
  <p:tag name="MH_OLD_SHAPE_ID" val="64"/>
  <p:tag name="REFSHAPE" val="105553146039448"/>
</p:tagLst>
</file>

<file path=ppt/tags/tag1069.xml><?xml version="1.0" encoding="utf-8"?>
<p:tagLst xmlns:p="http://schemas.openxmlformats.org/presentationml/2006/main">
  <p:tag name="MH_OLD_SHAPE_ID" val="65"/>
  <p:tag name="REFSHAPE" val="105553146039896"/>
</p:tagLst>
</file>

<file path=ppt/tags/tag107.xml><?xml version="1.0" encoding="utf-8"?>
<p:tagLst xmlns:p="http://schemas.openxmlformats.org/presentationml/2006/main">
  <p:tag name="MH_OLD_SHAPE_ID" val="49"/>
  <p:tag name="REFSHAPE" val="105553145467352"/>
</p:tagLst>
</file>

<file path=ppt/tags/tag1070.xml><?xml version="1.0" encoding="utf-8"?>
<p:tagLst xmlns:p="http://schemas.openxmlformats.org/presentationml/2006/main">
  <p:tag name="MH_OLD_SHAPE_ID" val="67"/>
  <p:tag name="REFSHAPE" val="105553146040344"/>
</p:tagLst>
</file>

<file path=ppt/tags/tag1071.xml><?xml version="1.0" encoding="utf-8"?>
<p:tagLst xmlns:p="http://schemas.openxmlformats.org/presentationml/2006/main">
  <p:tag name="MH_OLD_SHAPE_ID" val="68"/>
  <p:tag name="REFSHAPE" val="105553146040792"/>
</p:tagLst>
</file>

<file path=ppt/tags/tag1072.xml><?xml version="1.0" encoding="utf-8"?>
<p:tagLst xmlns:p="http://schemas.openxmlformats.org/presentationml/2006/main">
  <p:tag name="MH_OLD_SHAPE_ID" val="69"/>
  <p:tag name="REFSHAPE" val="105553146041240"/>
</p:tagLst>
</file>

<file path=ppt/tags/tag1073.xml><?xml version="1.0" encoding="utf-8"?>
<p:tagLst xmlns:p="http://schemas.openxmlformats.org/presentationml/2006/main">
  <p:tag name="MH_OLD_SHAPE_ID" val="71"/>
  <p:tag name="REFSHAPE" val="105553146041688"/>
</p:tagLst>
</file>

<file path=ppt/tags/tag1074.xml><?xml version="1.0" encoding="utf-8"?>
<p:tagLst xmlns:p="http://schemas.openxmlformats.org/presentationml/2006/main">
  <p:tag name="MH_OLD_SHAPE_ID" val="129"/>
  <p:tag name="REFSHAPE" val="105553146042136"/>
</p:tagLst>
</file>

<file path=ppt/tags/tag1075.xml><?xml version="1.0" encoding="utf-8"?>
<p:tagLst xmlns:p="http://schemas.openxmlformats.org/presentationml/2006/main">
  <p:tag name="MH_OLD_SHAPE_ID" val="130"/>
  <p:tag name="REFSHAPE" val="105553146042584"/>
</p:tagLst>
</file>

<file path=ppt/tags/tag1076.xml><?xml version="1.0" encoding="utf-8"?>
<p:tagLst xmlns:p="http://schemas.openxmlformats.org/presentationml/2006/main">
  <p:tag name="MH_OLD_SHAPE_ID" val="131"/>
  <p:tag name="REFSHAPE" val="105553146043032"/>
</p:tagLst>
</file>

<file path=ppt/tags/tag1077.xml><?xml version="1.0" encoding="utf-8"?>
<p:tagLst xmlns:p="http://schemas.openxmlformats.org/presentationml/2006/main">
  <p:tag name="MH_OLD_SHAPE_ID" val="132"/>
  <p:tag name="REFSHAPE" val="105553146043480"/>
</p:tagLst>
</file>

<file path=ppt/tags/tag1078.xml><?xml version="1.0" encoding="utf-8"?>
<p:tagLst xmlns:p="http://schemas.openxmlformats.org/presentationml/2006/main">
  <p:tag name="MH_OLD_SHAPE_ID" val="133"/>
  <p:tag name="REFSHAPE" val="105553146043928"/>
</p:tagLst>
</file>

<file path=ppt/tags/tag1079.xml><?xml version="1.0" encoding="utf-8"?>
<p:tagLst xmlns:p="http://schemas.openxmlformats.org/presentationml/2006/main">
  <p:tag name="MH_OLD_SHAPE_ID" val="134"/>
  <p:tag name="REFSHAPE" val="105553146044376"/>
</p:tagLst>
</file>

<file path=ppt/tags/tag108.xml><?xml version="1.0" encoding="utf-8"?>
<p:tagLst xmlns:p="http://schemas.openxmlformats.org/presentationml/2006/main">
  <p:tag name="MH_OLD_SHAPE_ID" val="9"/>
  <p:tag name="REFSHAPE" val="105553145467576"/>
</p:tagLst>
</file>

<file path=ppt/tags/tag1080.xml><?xml version="1.0" encoding="utf-8"?>
<p:tagLst xmlns:p="http://schemas.openxmlformats.org/presentationml/2006/main">
  <p:tag name="MH_OLD_SHAPE_ID" val="135"/>
  <p:tag name="REFSHAPE" val="105553146044824"/>
</p:tagLst>
</file>

<file path=ppt/tags/tag1081.xml><?xml version="1.0" encoding="utf-8"?>
<p:tagLst xmlns:p="http://schemas.openxmlformats.org/presentationml/2006/main">
  <p:tag name="MH_OLD_SHAPE_ID" val="136"/>
  <p:tag name="REFSHAPE" val="105553146045272"/>
</p:tagLst>
</file>

<file path=ppt/tags/tag1082.xml><?xml version="1.0" encoding="utf-8"?>
<p:tagLst xmlns:p="http://schemas.openxmlformats.org/presentationml/2006/main">
  <p:tag name="MH_OLD_SHAPE_ID" val="137"/>
  <p:tag name="REFSHAPE" val="105553146045720"/>
</p:tagLst>
</file>

<file path=ppt/tags/tag1083.xml><?xml version="1.0" encoding="utf-8"?>
<p:tagLst xmlns:p="http://schemas.openxmlformats.org/presentationml/2006/main">
  <p:tag name="MH_OLD_SHAPE_ID" val="139"/>
  <p:tag name="REFSHAPE" val="105553146046168"/>
</p:tagLst>
</file>

<file path=ppt/tags/tag1084.xml><?xml version="1.0" encoding="utf-8"?>
<p:tagLst xmlns:p="http://schemas.openxmlformats.org/presentationml/2006/main">
  <p:tag name="MH_OLD_SHAPE_ID" val="140"/>
  <p:tag name="REFSHAPE" val="105553146046616"/>
</p:tagLst>
</file>

<file path=ppt/tags/tag1085.xml><?xml version="1.0" encoding="utf-8"?>
<p:tagLst xmlns:p="http://schemas.openxmlformats.org/presentationml/2006/main">
  <p:tag name="MH_OLD_SHAPE_ID" val="141"/>
  <p:tag name="REFSHAPE" val="105553146047064"/>
</p:tagLst>
</file>

<file path=ppt/tags/tag1086.xml><?xml version="1.0" encoding="utf-8"?>
<p:tagLst xmlns:p="http://schemas.openxmlformats.org/presentationml/2006/main">
  <p:tag name="MH_OLD_SHAPE_ID" val="142"/>
  <p:tag name="REFSHAPE" val="105553146047512"/>
</p:tagLst>
</file>

<file path=ppt/tags/tag1087.xml><?xml version="1.0" encoding="utf-8"?>
<p:tagLst xmlns:p="http://schemas.openxmlformats.org/presentationml/2006/main">
  <p:tag name="MH_OLD_SHAPE_ID" val="143"/>
  <p:tag name="REFSHAPE" val="105553146047960"/>
</p:tagLst>
</file>

<file path=ppt/tags/tag1088.xml><?xml version="1.0" encoding="utf-8"?>
<p:tagLst xmlns:p="http://schemas.openxmlformats.org/presentationml/2006/main">
  <p:tag name="MH_OLD_SHAPE_ID" val="144"/>
  <p:tag name="REFSHAPE" val="105553146048408"/>
</p:tagLst>
</file>

<file path=ppt/tags/tag1089.xml><?xml version="1.0" encoding="utf-8"?>
<p:tagLst xmlns:p="http://schemas.openxmlformats.org/presentationml/2006/main">
  <p:tag name="MH_OLD_SHAPE_ID" val="145"/>
  <p:tag name="REFSHAPE" val="105553146048856"/>
</p:tagLst>
</file>

<file path=ppt/tags/tag109.xml><?xml version="1.0" encoding="utf-8"?>
<p:tagLst xmlns:p="http://schemas.openxmlformats.org/presentationml/2006/main">
  <p:tag name="MH_OLD_SHAPE_ID" val="10"/>
  <p:tag name="REFSHAPE" val="105553145467800"/>
</p:tagLst>
</file>

<file path=ppt/tags/tag1090.xml><?xml version="1.0" encoding="utf-8"?>
<p:tagLst xmlns:p="http://schemas.openxmlformats.org/presentationml/2006/main">
  <p:tag name="MH_OLD_SHAPE_ID" val="146"/>
  <p:tag name="REFSHAPE" val="105553146049304"/>
</p:tagLst>
</file>

<file path=ppt/tags/tag1091.xml><?xml version="1.0" encoding="utf-8"?>
<p:tagLst xmlns:p="http://schemas.openxmlformats.org/presentationml/2006/main">
  <p:tag name="MH_OLD_SHAPE_ID" val="147"/>
  <p:tag name="REFSHAPE" val="105553146049752"/>
</p:tagLst>
</file>

<file path=ppt/tags/tag1092.xml><?xml version="1.0" encoding="utf-8"?>
<p:tagLst xmlns:p="http://schemas.openxmlformats.org/presentationml/2006/main">
  <p:tag name="MH_OLD_SHAPE_ID" val="148"/>
  <p:tag name="REFSHAPE" val="105553146050200"/>
</p:tagLst>
</file>

<file path=ppt/tags/tag1093.xml><?xml version="1.0" encoding="utf-8"?>
<p:tagLst xmlns:p="http://schemas.openxmlformats.org/presentationml/2006/main">
  <p:tag name="MH_OLD_SHAPE_ID" val="149"/>
  <p:tag name="REFSHAPE" val="105553146050648"/>
</p:tagLst>
</file>

<file path=ppt/tags/tag1094.xml><?xml version="1.0" encoding="utf-8"?>
<p:tagLst xmlns:p="http://schemas.openxmlformats.org/presentationml/2006/main">
  <p:tag name="MH_OLD_SHAPE_ID" val="150"/>
  <p:tag name="REFSHAPE" val="105553146051096"/>
</p:tagLst>
</file>

<file path=ppt/tags/tag1095.xml><?xml version="1.0" encoding="utf-8"?>
<p:tagLst xmlns:p="http://schemas.openxmlformats.org/presentationml/2006/main">
  <p:tag name="MH_OLD_SHAPE_ID" val="152"/>
  <p:tag name="REFSHAPE" val="105553146051544"/>
</p:tagLst>
</file>

<file path=ppt/tags/tag1096.xml><?xml version="1.0" encoding="utf-8"?>
<p:tagLst xmlns:p="http://schemas.openxmlformats.org/presentationml/2006/main">
  <p:tag name="MH_OLD_SHAPE_ID" val="153"/>
  <p:tag name="REFSHAPE" val="105553146051992"/>
</p:tagLst>
</file>

<file path=ppt/tags/tag1097.xml><?xml version="1.0" encoding="utf-8"?>
<p:tagLst xmlns:p="http://schemas.openxmlformats.org/presentationml/2006/main">
  <p:tag name="MH_OLD_SHAPE_ID" val="154"/>
  <p:tag name="REFSHAPE" val="105553146052440"/>
</p:tagLst>
</file>

<file path=ppt/tags/tag1098.xml><?xml version="1.0" encoding="utf-8"?>
<p:tagLst xmlns:p="http://schemas.openxmlformats.org/presentationml/2006/main">
  <p:tag name="MH_OLD_SHAPE_ID" val="155"/>
  <p:tag name="REFSHAPE" val="105553146052920"/>
</p:tagLst>
</file>

<file path=ppt/tags/tag1099.xml><?xml version="1.0" encoding="utf-8"?>
<p:tagLst xmlns:p="http://schemas.openxmlformats.org/presentationml/2006/main">
  <p:tag name="MH_OLD_SHAPE_ID" val="156"/>
  <p:tag name="REFSHAPE" val="105553146053368"/>
</p:tagLst>
</file>

<file path=ppt/tags/tag11.xml><?xml version="1.0" encoding="utf-8"?>
<p:tagLst xmlns:p="http://schemas.openxmlformats.org/presentationml/2006/main">
  <p:tag name="MH_OLD_SHAPE_ID" val="14"/>
  <p:tag name="REFSHAPE" val="105553145603128"/>
</p:tagLst>
</file>

<file path=ppt/tags/tag110.xml><?xml version="1.0" encoding="utf-8"?>
<p:tagLst xmlns:p="http://schemas.openxmlformats.org/presentationml/2006/main">
  <p:tag name="MH_OLD_SHAPE_ID" val="12"/>
  <p:tag name="REFSHAPE" val="105553145468024"/>
</p:tagLst>
</file>

<file path=ppt/tags/tag1100.xml><?xml version="1.0" encoding="utf-8"?>
<p:tagLst xmlns:p="http://schemas.openxmlformats.org/presentationml/2006/main">
  <p:tag name="MH_OLD_SHAPE_ID" val="157"/>
  <p:tag name="REFSHAPE" val="105553146053816"/>
</p:tagLst>
</file>

<file path=ppt/tags/tag1101.xml><?xml version="1.0" encoding="utf-8"?>
<p:tagLst xmlns:p="http://schemas.openxmlformats.org/presentationml/2006/main">
  <p:tag name="MH_OLD_SHAPE_ID" val="158"/>
  <p:tag name="REFSHAPE" val="105553146054264"/>
</p:tagLst>
</file>

<file path=ppt/tags/tag1102.xml><?xml version="1.0" encoding="utf-8"?>
<p:tagLst xmlns:p="http://schemas.openxmlformats.org/presentationml/2006/main">
  <p:tag name="MH_OLD_SHAPE_ID" val="159"/>
  <p:tag name="REFSHAPE" val="105553146054712"/>
</p:tagLst>
</file>

<file path=ppt/tags/tag1103.xml><?xml version="1.0" encoding="utf-8"?>
<p:tagLst xmlns:p="http://schemas.openxmlformats.org/presentationml/2006/main">
  <p:tag name="MH_OLD_SHAPE_ID" val="160"/>
  <p:tag name="REFSHAPE" val="105553146055160"/>
</p:tagLst>
</file>

<file path=ppt/tags/tag1104.xml><?xml version="1.0" encoding="utf-8"?>
<p:tagLst xmlns:p="http://schemas.openxmlformats.org/presentationml/2006/main">
  <p:tag name="MH_OLD_SHAPE_ID" val="161"/>
  <p:tag name="REFSHAPE" val="105553146055608"/>
</p:tagLst>
</file>

<file path=ppt/tags/tag1105.xml><?xml version="1.0" encoding="utf-8"?>
<p:tagLst xmlns:p="http://schemas.openxmlformats.org/presentationml/2006/main">
  <p:tag name="MH_OLD_SHAPE_ID" val="162"/>
  <p:tag name="REFSHAPE" val="105553146056056"/>
</p:tagLst>
</file>

<file path=ppt/tags/tag1106.xml><?xml version="1.0" encoding="utf-8"?>
<p:tagLst xmlns:p="http://schemas.openxmlformats.org/presentationml/2006/main">
  <p:tag name="MH_OLD_SHAPE_ID" val="163"/>
  <p:tag name="REFSHAPE" val="105553146056504"/>
</p:tagLst>
</file>

<file path=ppt/tags/tag1107.xml><?xml version="1.0" encoding="utf-8"?>
<p:tagLst xmlns:p="http://schemas.openxmlformats.org/presentationml/2006/main">
  <p:tag name="MH_OLD_SHAPE_ID" val="164"/>
  <p:tag name="REFSHAPE" val="105553146056952"/>
</p:tagLst>
</file>

<file path=ppt/tags/tag1108.xml><?xml version="1.0" encoding="utf-8"?>
<p:tagLst xmlns:p="http://schemas.openxmlformats.org/presentationml/2006/main">
  <p:tag name="MH_OLD_SHAPE_ID" val="165"/>
  <p:tag name="REFSHAPE" val="105553146057400"/>
</p:tagLst>
</file>

<file path=ppt/tags/tag1109.xml><?xml version="1.0" encoding="utf-8"?>
<p:tagLst xmlns:p="http://schemas.openxmlformats.org/presentationml/2006/main">
  <p:tag name="MH_OLD_SHAPE_ID" val="166"/>
  <p:tag name="REFSHAPE" val="105553146057848"/>
</p:tagLst>
</file>

<file path=ppt/tags/tag111.xml><?xml version="1.0" encoding="utf-8"?>
<p:tagLst xmlns:p="http://schemas.openxmlformats.org/presentationml/2006/main">
  <p:tag name="MH_OLD_SHAPE_ID" val="13"/>
  <p:tag name="REFSHAPE" val="105553145468472"/>
</p:tagLst>
</file>

<file path=ppt/tags/tag1110.xml><?xml version="1.0" encoding="utf-8"?>
<p:tagLst xmlns:p="http://schemas.openxmlformats.org/presentationml/2006/main">
  <p:tag name="MH_OLD_SHAPE_ID" val="167"/>
  <p:tag name="REFSHAPE" val="105553146058296"/>
</p:tagLst>
</file>

<file path=ppt/tags/tag1111.xml><?xml version="1.0" encoding="utf-8"?>
<p:tagLst xmlns:p="http://schemas.openxmlformats.org/presentationml/2006/main">
  <p:tag name="MH_OLD_SHAPE_ID" val="168"/>
  <p:tag name="REFSHAPE" val="105553146058744"/>
</p:tagLst>
</file>

<file path=ppt/tags/tag1112.xml><?xml version="1.0" encoding="utf-8"?>
<p:tagLst xmlns:p="http://schemas.openxmlformats.org/presentationml/2006/main">
  <p:tag name="MH_OLD_SHAPE_ID" val="169"/>
  <p:tag name="REFSHAPE" val="105553146059192"/>
</p:tagLst>
</file>

<file path=ppt/tags/tag1113.xml><?xml version="1.0" encoding="utf-8"?>
<p:tagLst xmlns:p="http://schemas.openxmlformats.org/presentationml/2006/main">
  <p:tag name="MH_OLD_SHAPE_ID" val="170"/>
  <p:tag name="REFSHAPE" val="105553146059640"/>
</p:tagLst>
</file>

<file path=ppt/tags/tag1114.xml><?xml version="1.0" encoding="utf-8"?>
<p:tagLst xmlns:p="http://schemas.openxmlformats.org/presentationml/2006/main">
  <p:tag name="MH_OLD_SHAPE_ID" val="171"/>
  <p:tag name="REFSHAPE" val="105553146060088"/>
</p:tagLst>
</file>

<file path=ppt/tags/tag1115.xml><?xml version="1.0" encoding="utf-8"?>
<p:tagLst xmlns:p="http://schemas.openxmlformats.org/presentationml/2006/main">
  <p:tag name="MH_OLD_SHAPE_ID" val="172"/>
  <p:tag name="REFSHAPE" val="105553146060536"/>
</p:tagLst>
</file>

<file path=ppt/tags/tag1116.xml><?xml version="1.0" encoding="utf-8"?>
<p:tagLst xmlns:p="http://schemas.openxmlformats.org/presentationml/2006/main">
  <p:tag name="MH_OLD_SHAPE_ID" val="173"/>
  <p:tag name="REFSHAPE" val="105553146060984"/>
</p:tagLst>
</file>

<file path=ppt/tags/tag1117.xml><?xml version="1.0" encoding="utf-8"?>
<p:tagLst xmlns:p="http://schemas.openxmlformats.org/presentationml/2006/main">
  <p:tag name="MH_OLD_SHAPE_ID" val="174"/>
  <p:tag name="REFSHAPE" val="105553146061432"/>
</p:tagLst>
</file>

<file path=ppt/tags/tag1118.xml><?xml version="1.0" encoding="utf-8"?>
<p:tagLst xmlns:p="http://schemas.openxmlformats.org/presentationml/2006/main">
  <p:tag name="MH_OLD_SHAPE_ID" val="5"/>
  <p:tag name="REFSHAPE" val="105553146061880"/>
</p:tagLst>
</file>

<file path=ppt/tags/tag1119.xml><?xml version="1.0" encoding="utf-8"?>
<p:tagLst xmlns:p="http://schemas.openxmlformats.org/presentationml/2006/main">
  <p:tag name="MH_OLD_SHAPE_ID" val="66"/>
  <p:tag name="REFSHAPE" val="105553146062104"/>
</p:tagLst>
</file>

<file path=ppt/tags/tag112.xml><?xml version="1.0" encoding="utf-8"?>
<p:tagLst xmlns:p="http://schemas.openxmlformats.org/presentationml/2006/main">
  <p:tag name="MH_OLD_SHAPE_ID" val="14"/>
  <p:tag name="REFSHAPE" val="105553145468920"/>
</p:tagLst>
</file>

<file path=ppt/tags/tag1120.xml><?xml version="1.0" encoding="utf-8"?>
<p:tagLst xmlns:p="http://schemas.openxmlformats.org/presentationml/2006/main">
  <p:tag name="MH_OLD_SHAPE_ID" val="63"/>
  <p:tag name="REFSHAPE" val="105553146062328"/>
</p:tagLst>
</file>

<file path=ppt/tags/tag1121.xml><?xml version="1.0" encoding="utf-8"?>
<p:tagLst xmlns:p="http://schemas.openxmlformats.org/presentationml/2006/main">
  <p:tag name="MH_OLD_SHAPE_ID" val="65"/>
  <p:tag name="REFSHAPE" val="105553146062552"/>
</p:tagLst>
</file>

<file path=ppt/tags/tag1122.xml><?xml version="1.0" encoding="utf-8"?>
<p:tagLst xmlns:p="http://schemas.openxmlformats.org/presentationml/2006/main">
  <p:tag name="MH_OLD_SHAPE_ID" val="67"/>
  <p:tag name="REFSHAPE" val="105553146063000"/>
</p:tagLst>
</file>

<file path=ppt/tags/tag1123.xml><?xml version="1.0" encoding="utf-8"?>
<p:tagLst xmlns:p="http://schemas.openxmlformats.org/presentationml/2006/main">
  <p:tag name="MH_OLD_SHAPE_ID" val="68"/>
  <p:tag name="REFSHAPE" val="105553146063448"/>
</p:tagLst>
</file>

<file path=ppt/tags/tag1124.xml><?xml version="1.0" encoding="utf-8"?>
<p:tagLst xmlns:p="http://schemas.openxmlformats.org/presentationml/2006/main">
  <p:tag name="MH_OLD_SHAPE_ID" val="69"/>
  <p:tag name="REFSHAPE" val="105553146063896"/>
</p:tagLst>
</file>

<file path=ppt/tags/tag1125.xml><?xml version="1.0" encoding="utf-8"?>
<p:tagLst xmlns:p="http://schemas.openxmlformats.org/presentationml/2006/main">
  <p:tag name="MH_OLD_SHAPE_ID" val="71"/>
  <p:tag name="REFSHAPE" val="105553146064344"/>
</p:tagLst>
</file>

<file path=ppt/tags/tag1126.xml><?xml version="1.0" encoding="utf-8"?>
<p:tagLst xmlns:p="http://schemas.openxmlformats.org/presentationml/2006/main">
  <p:tag name="MH_OLD_SHAPE_ID" val="129"/>
  <p:tag name="REFSHAPE" val="105553146064792"/>
</p:tagLst>
</file>

<file path=ppt/tags/tag1127.xml><?xml version="1.0" encoding="utf-8"?>
<p:tagLst xmlns:p="http://schemas.openxmlformats.org/presentationml/2006/main">
  <p:tag name="MH_OLD_SHAPE_ID" val="130"/>
  <p:tag name="REFSHAPE" val="105553146065240"/>
</p:tagLst>
</file>

<file path=ppt/tags/tag1128.xml><?xml version="1.0" encoding="utf-8"?>
<p:tagLst xmlns:p="http://schemas.openxmlformats.org/presentationml/2006/main">
  <p:tag name="MH_OLD_SHAPE_ID" val="131"/>
  <p:tag name="REFSHAPE" val="105553146065688"/>
</p:tagLst>
</file>

<file path=ppt/tags/tag1129.xml><?xml version="1.0" encoding="utf-8"?>
<p:tagLst xmlns:p="http://schemas.openxmlformats.org/presentationml/2006/main">
  <p:tag name="MH_OLD_SHAPE_ID" val="132"/>
  <p:tag name="REFSHAPE" val="105553146066136"/>
</p:tagLst>
</file>

<file path=ppt/tags/tag113.xml><?xml version="1.0" encoding="utf-8"?>
<p:tagLst xmlns:p="http://schemas.openxmlformats.org/presentationml/2006/main">
  <p:tag name="MH_OLD_SHAPE_ID" val="15"/>
  <p:tag name="REFSHAPE" val="105553145469368"/>
</p:tagLst>
</file>

<file path=ppt/tags/tag1130.xml><?xml version="1.0" encoding="utf-8"?>
<p:tagLst xmlns:p="http://schemas.openxmlformats.org/presentationml/2006/main">
  <p:tag name="MH_OLD_SHAPE_ID" val="133"/>
  <p:tag name="REFSHAPE" val="105553146066584"/>
</p:tagLst>
</file>

<file path=ppt/tags/tag1131.xml><?xml version="1.0" encoding="utf-8"?>
<p:tagLst xmlns:p="http://schemas.openxmlformats.org/presentationml/2006/main">
  <p:tag name="MH_OLD_SHAPE_ID" val="134"/>
  <p:tag name="REFSHAPE" val="105553146067032"/>
</p:tagLst>
</file>

<file path=ppt/tags/tag1132.xml><?xml version="1.0" encoding="utf-8"?>
<p:tagLst xmlns:p="http://schemas.openxmlformats.org/presentationml/2006/main">
  <p:tag name="MH_OLD_SHAPE_ID" val="135"/>
  <p:tag name="REFSHAPE" val="105553146067480"/>
</p:tagLst>
</file>

<file path=ppt/tags/tag1133.xml><?xml version="1.0" encoding="utf-8"?>
<p:tagLst xmlns:p="http://schemas.openxmlformats.org/presentationml/2006/main">
  <p:tag name="MH_OLD_SHAPE_ID" val="136"/>
  <p:tag name="REFSHAPE" val="105553146067928"/>
</p:tagLst>
</file>

<file path=ppt/tags/tag1134.xml><?xml version="1.0" encoding="utf-8"?>
<p:tagLst xmlns:p="http://schemas.openxmlformats.org/presentationml/2006/main">
  <p:tag name="MH_OLD_SHAPE_ID" val="137"/>
  <p:tag name="REFSHAPE" val="105553146068376"/>
</p:tagLst>
</file>

<file path=ppt/tags/tag1135.xml><?xml version="1.0" encoding="utf-8"?>
<p:tagLst xmlns:p="http://schemas.openxmlformats.org/presentationml/2006/main">
  <p:tag name="MH_OLD_SHAPE_ID" val="138"/>
  <p:tag name="REFSHAPE" val="105553146068824"/>
</p:tagLst>
</file>

<file path=ppt/tags/tag1136.xml><?xml version="1.0" encoding="utf-8"?>
<p:tagLst xmlns:p="http://schemas.openxmlformats.org/presentationml/2006/main">
  <p:tag name="MH_OLD_SHAPE_ID" val="139"/>
  <p:tag name="REFSHAPE" val="105553146069304"/>
</p:tagLst>
</file>

<file path=ppt/tags/tag1137.xml><?xml version="1.0" encoding="utf-8"?>
<p:tagLst xmlns:p="http://schemas.openxmlformats.org/presentationml/2006/main">
  <p:tag name="MH_OLD_SHAPE_ID" val="140"/>
  <p:tag name="REFSHAPE" val="105553146069752"/>
</p:tagLst>
</file>

<file path=ppt/tags/tag1138.xml><?xml version="1.0" encoding="utf-8"?>
<p:tagLst xmlns:p="http://schemas.openxmlformats.org/presentationml/2006/main">
  <p:tag name="MH_OLD_SHAPE_ID" val="141"/>
  <p:tag name="REFSHAPE" val="105553146070200"/>
</p:tagLst>
</file>

<file path=ppt/tags/tag1139.xml><?xml version="1.0" encoding="utf-8"?>
<p:tagLst xmlns:p="http://schemas.openxmlformats.org/presentationml/2006/main">
  <p:tag name="MH_OLD_SHAPE_ID" val="142"/>
  <p:tag name="REFSHAPE" val="105553146070648"/>
</p:tagLst>
</file>

<file path=ppt/tags/tag114.xml><?xml version="1.0" encoding="utf-8"?>
<p:tagLst xmlns:p="http://schemas.openxmlformats.org/presentationml/2006/main">
  <p:tag name="MH_OLD_SHAPE_ID" val="16"/>
  <p:tag name="REFSHAPE" val="105553145469816"/>
</p:tagLst>
</file>

<file path=ppt/tags/tag1140.xml><?xml version="1.0" encoding="utf-8"?>
<p:tagLst xmlns:p="http://schemas.openxmlformats.org/presentationml/2006/main">
  <p:tag name="MH_OLD_SHAPE_ID" val="143"/>
  <p:tag name="REFSHAPE" val="105553146071096"/>
</p:tagLst>
</file>

<file path=ppt/tags/tag1141.xml><?xml version="1.0" encoding="utf-8"?>
<p:tagLst xmlns:p="http://schemas.openxmlformats.org/presentationml/2006/main">
  <p:tag name="MH_OLD_SHAPE_ID" val="144"/>
  <p:tag name="REFSHAPE" val="105553146071544"/>
</p:tagLst>
</file>

<file path=ppt/tags/tag1142.xml><?xml version="1.0" encoding="utf-8"?>
<p:tagLst xmlns:p="http://schemas.openxmlformats.org/presentationml/2006/main">
  <p:tag name="MH_OLD_SHAPE_ID" val="145"/>
  <p:tag name="REFSHAPE" val="105553146071992"/>
</p:tagLst>
</file>

<file path=ppt/tags/tag1143.xml><?xml version="1.0" encoding="utf-8"?>
<p:tagLst xmlns:p="http://schemas.openxmlformats.org/presentationml/2006/main">
  <p:tag name="MH_OLD_SHAPE_ID" val="146"/>
  <p:tag name="REFSHAPE" val="105553146072440"/>
</p:tagLst>
</file>

<file path=ppt/tags/tag1144.xml><?xml version="1.0" encoding="utf-8"?>
<p:tagLst xmlns:p="http://schemas.openxmlformats.org/presentationml/2006/main">
  <p:tag name="MH_OLD_SHAPE_ID" val="147"/>
  <p:tag name="REFSHAPE" val="105553146072888"/>
</p:tagLst>
</file>

<file path=ppt/tags/tag1145.xml><?xml version="1.0" encoding="utf-8"?>
<p:tagLst xmlns:p="http://schemas.openxmlformats.org/presentationml/2006/main">
  <p:tag name="MH_OLD_SHAPE_ID" val="148"/>
  <p:tag name="REFSHAPE" val="105553146073112"/>
</p:tagLst>
</file>

<file path=ppt/tags/tag1146.xml><?xml version="1.0" encoding="utf-8"?>
<p:tagLst xmlns:p="http://schemas.openxmlformats.org/presentationml/2006/main">
  <p:tag name="MH_OLD_SHAPE_ID" val="160"/>
  <p:tag name="REFSHAPE" val="105553146073336"/>
</p:tagLst>
</file>

<file path=ppt/tags/tag1147.xml><?xml version="1.0" encoding="utf-8"?>
<p:tagLst xmlns:p="http://schemas.openxmlformats.org/presentationml/2006/main">
  <p:tag name="MH_OLD_SHAPE_ID" val="161"/>
  <p:tag name="REFSHAPE" val="105553146073784"/>
</p:tagLst>
</file>

<file path=ppt/tags/tag1148.xml><?xml version="1.0" encoding="utf-8"?>
<p:tagLst xmlns:p="http://schemas.openxmlformats.org/presentationml/2006/main">
  <p:tag name="MH_OLD_SHAPE_ID" val="162"/>
  <p:tag name="REFSHAPE" val="105553146074232"/>
</p:tagLst>
</file>

<file path=ppt/tags/tag1149.xml><?xml version="1.0" encoding="utf-8"?>
<p:tagLst xmlns:p="http://schemas.openxmlformats.org/presentationml/2006/main">
  <p:tag name="MH_OLD_SHAPE_ID" val="163"/>
  <p:tag name="REFSHAPE" val="105553146074680"/>
</p:tagLst>
</file>

<file path=ppt/tags/tag115.xml><?xml version="1.0" encoding="utf-8"?>
<p:tagLst xmlns:p="http://schemas.openxmlformats.org/presentationml/2006/main">
  <p:tag name="MH_OLD_SHAPE_ID" val="17"/>
  <p:tag name="REFSHAPE" val="105553145470264"/>
</p:tagLst>
</file>

<file path=ppt/tags/tag1150.xml><?xml version="1.0" encoding="utf-8"?>
<p:tagLst xmlns:p="http://schemas.openxmlformats.org/presentationml/2006/main">
  <p:tag name="MH_OLD_SHAPE_ID" val="164"/>
  <p:tag name="REFSHAPE" val="105553146075128"/>
</p:tagLst>
</file>

<file path=ppt/tags/tag1151.xml><?xml version="1.0" encoding="utf-8"?>
<p:tagLst xmlns:p="http://schemas.openxmlformats.org/presentationml/2006/main">
  <p:tag name="MH_OLD_SHAPE_ID" val="165"/>
  <p:tag name="REFSHAPE" val="105553146075576"/>
</p:tagLst>
</file>

<file path=ppt/tags/tag1152.xml><?xml version="1.0" encoding="utf-8"?>
<p:tagLst xmlns:p="http://schemas.openxmlformats.org/presentationml/2006/main">
  <p:tag name="MH_OLD_SHAPE_ID" val="166"/>
  <p:tag name="REFSHAPE" val="105553146076024"/>
</p:tagLst>
</file>

<file path=ppt/tags/tag1153.xml><?xml version="1.0" encoding="utf-8"?>
<p:tagLst xmlns:p="http://schemas.openxmlformats.org/presentationml/2006/main">
  <p:tag name="MH_OLD_SHAPE_ID" val="167"/>
  <p:tag name="REFSHAPE" val="105553146076472"/>
</p:tagLst>
</file>

<file path=ppt/tags/tag1154.xml><?xml version="1.0" encoding="utf-8"?>
<p:tagLst xmlns:p="http://schemas.openxmlformats.org/presentationml/2006/main">
  <p:tag name="MH_OLD_SHAPE_ID" val="168"/>
  <p:tag name="REFSHAPE" val="105553146076920"/>
</p:tagLst>
</file>

<file path=ppt/tags/tag1155.xml><?xml version="1.0" encoding="utf-8"?>
<p:tagLst xmlns:p="http://schemas.openxmlformats.org/presentationml/2006/main">
  <p:tag name="MH_OLD_SHAPE_ID" val="169"/>
  <p:tag name="REFSHAPE" val="105553146077368"/>
</p:tagLst>
</file>

<file path=ppt/tags/tag1156.xml><?xml version="1.0" encoding="utf-8"?>
<p:tagLst xmlns:p="http://schemas.openxmlformats.org/presentationml/2006/main">
  <p:tag name="MH_OLD_SHAPE_ID" val="170"/>
  <p:tag name="REFSHAPE" val="105553146077816"/>
</p:tagLst>
</file>

<file path=ppt/tags/tag1157.xml><?xml version="1.0" encoding="utf-8"?>
<p:tagLst xmlns:p="http://schemas.openxmlformats.org/presentationml/2006/main">
  <p:tag name="MH_OLD_SHAPE_ID" val="171"/>
  <p:tag name="REFSHAPE" val="105553146078264"/>
</p:tagLst>
</file>

<file path=ppt/tags/tag1158.xml><?xml version="1.0" encoding="utf-8"?>
<p:tagLst xmlns:p="http://schemas.openxmlformats.org/presentationml/2006/main">
  <p:tag name="MH_OLD_SHAPE_ID" val="172"/>
  <p:tag name="REFSHAPE" val="105553146078712"/>
</p:tagLst>
</file>

<file path=ppt/tags/tag1159.xml><?xml version="1.0" encoding="utf-8"?>
<p:tagLst xmlns:p="http://schemas.openxmlformats.org/presentationml/2006/main">
  <p:tag name="MH_OLD_SHAPE_ID" val="173"/>
  <p:tag name="REFSHAPE" val="105553146079160"/>
</p:tagLst>
</file>

<file path=ppt/tags/tag116.xml><?xml version="1.0" encoding="utf-8"?>
<p:tagLst xmlns:p="http://schemas.openxmlformats.org/presentationml/2006/main">
  <p:tag name="MH_OLD_SHAPE_ID" val="18"/>
  <p:tag name="REFSHAPE" val="105553145470712"/>
</p:tagLst>
</file>

<file path=ppt/tags/tag1160.xml><?xml version="1.0" encoding="utf-8"?>
<p:tagLst xmlns:p="http://schemas.openxmlformats.org/presentationml/2006/main">
  <p:tag name="MH_OLD_SHAPE_ID" val="174"/>
  <p:tag name="REFSHAPE" val="105553146079608"/>
</p:tagLst>
</file>

<file path=ppt/tags/tag1161.xml><?xml version="1.0" encoding="utf-8"?>
<p:tagLst xmlns:p="http://schemas.openxmlformats.org/presentationml/2006/main">
  <p:tag name="MH_OLD_SHAPE_ID" val="175"/>
  <p:tag name="REFSHAPE" val="105553146080056"/>
</p:tagLst>
</file>

<file path=ppt/tags/tag1162.xml><?xml version="1.0" encoding="utf-8"?>
<p:tagLst xmlns:p="http://schemas.openxmlformats.org/presentationml/2006/main">
  <p:tag name="MH_OLD_SHAPE_ID" val="148"/>
  <p:tag name="REFSHAPE" val="105553146080504"/>
</p:tagLst>
</file>

<file path=ppt/tags/tag1163.xml><?xml version="1.0" encoding="utf-8"?>
<p:tagLst xmlns:p="http://schemas.openxmlformats.org/presentationml/2006/main">
  <p:tag name="MH_OLD_SHAPE_ID" val="149"/>
  <p:tag name="REFSHAPE" val="105553146080952"/>
</p:tagLst>
</file>

<file path=ppt/tags/tag1164.xml><?xml version="1.0" encoding="utf-8"?>
<p:tagLst xmlns:p="http://schemas.openxmlformats.org/presentationml/2006/main">
  <p:tag name="MH_OLD_SHAPE_ID" val="150"/>
  <p:tag name="REFSHAPE" val="105553146081400"/>
</p:tagLst>
</file>

<file path=ppt/tags/tag1165.xml><?xml version="1.0" encoding="utf-8"?>
<p:tagLst xmlns:p="http://schemas.openxmlformats.org/presentationml/2006/main">
  <p:tag name="MH_OLD_SHAPE_ID" val="151"/>
  <p:tag name="REFSHAPE" val="105553146081848"/>
</p:tagLst>
</file>

<file path=ppt/tags/tag1166.xml><?xml version="1.0" encoding="utf-8"?>
<p:tagLst xmlns:p="http://schemas.openxmlformats.org/presentationml/2006/main">
  <p:tag name="MH_OLD_SHAPE_ID" val="152"/>
  <p:tag name="REFSHAPE" val="105553146082296"/>
</p:tagLst>
</file>

<file path=ppt/tags/tag1167.xml><?xml version="1.0" encoding="utf-8"?>
<p:tagLst xmlns:p="http://schemas.openxmlformats.org/presentationml/2006/main">
  <p:tag name="MH_OLD_SHAPE_ID" val="153"/>
  <p:tag name="REFSHAPE" val="105553146082744"/>
</p:tagLst>
</file>

<file path=ppt/tags/tag1168.xml><?xml version="1.0" encoding="utf-8"?>
<p:tagLst xmlns:p="http://schemas.openxmlformats.org/presentationml/2006/main">
  <p:tag name="MH_OLD_SHAPE_ID" val="154"/>
  <p:tag name="REFSHAPE" val="105553146083192"/>
</p:tagLst>
</file>

<file path=ppt/tags/tag1169.xml><?xml version="1.0" encoding="utf-8"?>
<p:tagLst xmlns:p="http://schemas.openxmlformats.org/presentationml/2006/main">
  <p:tag name="MH_OLD_SHAPE_ID" val="155"/>
  <p:tag name="REFSHAPE" val="105553146083640"/>
</p:tagLst>
</file>

<file path=ppt/tags/tag117.xml><?xml version="1.0" encoding="utf-8"?>
<p:tagLst xmlns:p="http://schemas.openxmlformats.org/presentationml/2006/main">
  <p:tag name="MH_OLD_SHAPE_ID" val="19"/>
  <p:tag name="REFSHAPE" val="105553145471160"/>
</p:tagLst>
</file>

<file path=ppt/tags/tag1170.xml><?xml version="1.0" encoding="utf-8"?>
<p:tagLst xmlns:p="http://schemas.openxmlformats.org/presentationml/2006/main">
  <p:tag name="MH_OLD_SHAPE_ID" val="156"/>
  <p:tag name="REFSHAPE" val="105553146084088"/>
</p:tagLst>
</file>

<file path=ppt/tags/tag1171.xml><?xml version="1.0" encoding="utf-8"?>
<p:tagLst xmlns:p="http://schemas.openxmlformats.org/presentationml/2006/main">
  <p:tag name="MH_OLD_SHAPE_ID" val="157"/>
  <p:tag name="REFSHAPE" val="105553146084536"/>
</p:tagLst>
</file>

<file path=ppt/tags/tag1172.xml><?xml version="1.0" encoding="utf-8"?>
<p:tagLst xmlns:p="http://schemas.openxmlformats.org/presentationml/2006/main">
  <p:tag name="MH_OLD_SHAPE_ID" val="158"/>
  <p:tag name="REFSHAPE" val="105553146084984"/>
</p:tagLst>
</file>

<file path=ppt/tags/tag1173.xml><?xml version="1.0" encoding="utf-8"?>
<p:tagLst xmlns:p="http://schemas.openxmlformats.org/presentationml/2006/main">
  <p:tag name="MH_OLD_SHAPE_ID" val="159"/>
  <p:tag name="REFSHAPE" val="105553145954392"/>
</p:tagLst>
</file>

<file path=ppt/tags/tag1174.xml><?xml version="1.0" encoding="utf-8"?>
<p:tagLst xmlns:p="http://schemas.openxmlformats.org/presentationml/2006/main">
  <p:tag name="MH_OLD_SHAPE_ID" val="125"/>
  <p:tag name="REFSHAPE" val="105553145954840"/>
</p:tagLst>
</file>

<file path=ppt/tags/tag1175.xml><?xml version="1.0" encoding="utf-8"?>
<p:tagLst xmlns:p="http://schemas.openxmlformats.org/presentationml/2006/main">
  <p:tag name="MH_OLD_SHAPE_ID" val="126"/>
  <p:tag name="REFSHAPE" val="105553145955288"/>
</p:tagLst>
</file>

<file path=ppt/tags/tag1176.xml><?xml version="1.0" encoding="utf-8"?>
<p:tagLst xmlns:p="http://schemas.openxmlformats.org/presentationml/2006/main">
  <p:tag name="MH_OLD_SHAPE_ID" val="127"/>
  <p:tag name="REFSHAPE" val="105553145955736"/>
</p:tagLst>
</file>

<file path=ppt/tags/tag1177.xml><?xml version="1.0" encoding="utf-8"?>
<p:tagLst xmlns:p="http://schemas.openxmlformats.org/presentationml/2006/main">
  <p:tag name="MH_OLD_SHAPE_ID" val="128"/>
  <p:tag name="REFSHAPE" val="105553145956184"/>
</p:tagLst>
</file>

<file path=ppt/tags/tag1178.xml><?xml version="1.0" encoding="utf-8"?>
<p:tagLst xmlns:p="http://schemas.openxmlformats.org/presentationml/2006/main">
  <p:tag name="MH_OLD_SHAPE_ID" val="129"/>
  <p:tag name="REFSHAPE" val="105553145956632"/>
</p:tagLst>
</file>

<file path=ppt/tags/tag1179.xml><?xml version="1.0" encoding="utf-8"?>
<p:tagLst xmlns:p="http://schemas.openxmlformats.org/presentationml/2006/main">
  <p:tag name="MH_OLD_SHAPE_ID" val="130"/>
  <p:tag name="REFSHAPE" val="105553145957080"/>
</p:tagLst>
</file>

<file path=ppt/tags/tag118.xml><?xml version="1.0" encoding="utf-8"?>
<p:tagLst xmlns:p="http://schemas.openxmlformats.org/presentationml/2006/main">
  <p:tag name="MH_OLD_SHAPE_ID" val="20"/>
  <p:tag name="REFSHAPE" val="105553145471608"/>
</p:tagLst>
</file>

<file path=ppt/tags/tag1180.xml><?xml version="1.0" encoding="utf-8"?>
<p:tagLst xmlns:p="http://schemas.openxmlformats.org/presentationml/2006/main">
  <p:tag name="MH_OLD_SHAPE_ID" val="131"/>
  <p:tag name="REFSHAPE" val="105553145957528"/>
</p:tagLst>
</file>

<file path=ppt/tags/tag1181.xml><?xml version="1.0" encoding="utf-8"?>
<p:tagLst xmlns:p="http://schemas.openxmlformats.org/presentationml/2006/main">
  <p:tag name="MH_OLD_SHAPE_ID" val="132"/>
  <p:tag name="REFSHAPE" val="105553145957976"/>
</p:tagLst>
</file>

<file path=ppt/tags/tag1182.xml><?xml version="1.0" encoding="utf-8"?>
<p:tagLst xmlns:p="http://schemas.openxmlformats.org/presentationml/2006/main">
  <p:tag name="MH_OLD_SHAPE_ID" val="133"/>
  <p:tag name="REFSHAPE" val="105553145958424"/>
</p:tagLst>
</file>

<file path=ppt/tags/tag1183.xml><?xml version="1.0" encoding="utf-8"?>
<p:tagLst xmlns:p="http://schemas.openxmlformats.org/presentationml/2006/main">
  <p:tag name="MH_OLD_SHAPE_ID" val="134"/>
  <p:tag name="REFSHAPE" val="105553145958872"/>
</p:tagLst>
</file>

<file path=ppt/tags/tag1184.xml><?xml version="1.0" encoding="utf-8"?>
<p:tagLst xmlns:p="http://schemas.openxmlformats.org/presentationml/2006/main">
  <p:tag name="MH_OLD_SHAPE_ID" val="135"/>
  <p:tag name="REFSHAPE" val="105553145959320"/>
</p:tagLst>
</file>

<file path=ppt/tags/tag1185.xml><?xml version="1.0" encoding="utf-8"?>
<p:tagLst xmlns:p="http://schemas.openxmlformats.org/presentationml/2006/main">
  <p:tag name="MH_OLD_SHAPE_ID" val="136"/>
  <p:tag name="REFSHAPE" val="105553145959768"/>
</p:tagLst>
</file>

<file path=ppt/tags/tag1186.xml><?xml version="1.0" encoding="utf-8"?>
<p:tagLst xmlns:p="http://schemas.openxmlformats.org/presentationml/2006/main">
  <p:tag name="MH_OLD_SHAPE_ID" val="137"/>
  <p:tag name="REFSHAPE" val="105553145960216"/>
</p:tagLst>
</file>

<file path=ppt/tags/tag1187.xml><?xml version="1.0" encoding="utf-8"?>
<p:tagLst xmlns:p="http://schemas.openxmlformats.org/presentationml/2006/main">
  <p:tag name="MH_OLD_SHAPE_ID" val="138"/>
  <p:tag name="REFSHAPE" val="105553145960664"/>
</p:tagLst>
</file>

<file path=ppt/tags/tag1188.xml><?xml version="1.0" encoding="utf-8"?>
<p:tagLst xmlns:p="http://schemas.openxmlformats.org/presentationml/2006/main">
  <p:tag name="MH_OLD_SHAPE_ID" val="139"/>
  <p:tag name="REFSHAPE" val="105553145961112"/>
</p:tagLst>
</file>

<file path=ppt/tags/tag1189.xml><?xml version="1.0" encoding="utf-8"?>
<p:tagLst xmlns:p="http://schemas.openxmlformats.org/presentationml/2006/main">
  <p:tag name="MH_OLD_SHAPE_ID" val="140"/>
  <p:tag name="REFSHAPE" val="105553145961560"/>
</p:tagLst>
</file>

<file path=ppt/tags/tag119.xml><?xml version="1.0" encoding="utf-8"?>
<p:tagLst xmlns:p="http://schemas.openxmlformats.org/presentationml/2006/main">
  <p:tag name="MH_OLD_SHAPE_ID" val="21"/>
  <p:tag name="REFSHAPE" val="105553145472056"/>
</p:tagLst>
</file>

<file path=ppt/tags/tag1190.xml><?xml version="1.0" encoding="utf-8"?>
<p:tagLst xmlns:p="http://schemas.openxmlformats.org/presentationml/2006/main">
  <p:tag name="MH_OLD_SHAPE_ID" val="141"/>
  <p:tag name="REFSHAPE" val="105553145962008"/>
</p:tagLst>
</file>

<file path=ppt/tags/tag1191.xml><?xml version="1.0" encoding="utf-8"?>
<p:tagLst xmlns:p="http://schemas.openxmlformats.org/presentationml/2006/main">
  <p:tag name="MH_OLD_SHAPE_ID" val="142"/>
  <p:tag name="REFSHAPE" val="105553145962456"/>
</p:tagLst>
</file>

<file path=ppt/tags/tag1192.xml><?xml version="1.0" encoding="utf-8"?>
<p:tagLst xmlns:p="http://schemas.openxmlformats.org/presentationml/2006/main">
  <p:tag name="MH_OLD_SHAPE_ID" val="143"/>
  <p:tag name="REFSHAPE" val="105553145962904"/>
</p:tagLst>
</file>

<file path=ppt/tags/tag1193.xml><?xml version="1.0" encoding="utf-8"?>
<p:tagLst xmlns:p="http://schemas.openxmlformats.org/presentationml/2006/main">
  <p:tag name="MH_OLD_SHAPE_ID" val="144"/>
  <p:tag name="REFSHAPE" val="105553145963352"/>
</p:tagLst>
</file>

<file path=ppt/tags/tag1194.xml><?xml version="1.0" encoding="utf-8"?>
<p:tagLst xmlns:p="http://schemas.openxmlformats.org/presentationml/2006/main">
  <p:tag name="MH_OLD_SHAPE_ID" val="145"/>
  <p:tag name="REFSHAPE" val="105553145963800"/>
</p:tagLst>
</file>

<file path=ppt/tags/tag1195.xml><?xml version="1.0" encoding="utf-8"?>
<p:tagLst xmlns:p="http://schemas.openxmlformats.org/presentationml/2006/main">
  <p:tag name="MH_OLD_SHAPE_ID" val="146"/>
  <p:tag name="REFSHAPE" val="105553145964248"/>
</p:tagLst>
</file>

<file path=ppt/tags/tag1196.xml><?xml version="1.0" encoding="utf-8"?>
<p:tagLst xmlns:p="http://schemas.openxmlformats.org/presentationml/2006/main">
  <p:tag name="MH_OLD_SHAPE_ID" val="147"/>
  <p:tag name="REFSHAPE" val="105553145964696"/>
</p:tagLst>
</file>

<file path=ppt/tags/tag1197.xml><?xml version="1.0" encoding="utf-8"?>
<p:tagLst xmlns:p="http://schemas.openxmlformats.org/presentationml/2006/main">
  <p:tag name="MH_OLD_SHAPE_ID" val="176"/>
  <p:tag name="REFSHAPE" val="105553145965144"/>
</p:tagLst>
</file>

<file path=ppt/tags/tag1198.xml><?xml version="1.0" encoding="utf-8"?>
<p:tagLst xmlns:p="http://schemas.openxmlformats.org/presentationml/2006/main">
  <p:tag name="MH_OLD_SHAPE_ID" val="178"/>
  <p:tag name="REFSHAPE" val="105553145965368"/>
</p:tagLst>
</file>

<file path=ppt/tags/tag1199.xml><?xml version="1.0" encoding="utf-8"?>
<p:tagLst xmlns:p="http://schemas.openxmlformats.org/presentationml/2006/main">
  <p:tag name="MH_OLD_SHAPE_ID" val="179"/>
  <p:tag name="REFSHAPE" val="105553145965592"/>
</p:tagLst>
</file>

<file path=ppt/tags/tag12.xml><?xml version="1.0" encoding="utf-8"?>
<p:tagLst xmlns:p="http://schemas.openxmlformats.org/presentationml/2006/main">
  <p:tag name="MH_OLD_SHAPE_ID" val="15"/>
  <p:tag name="REFSHAPE" val="105553145601784"/>
</p:tagLst>
</file>

<file path=ppt/tags/tag120.xml><?xml version="1.0" encoding="utf-8"?>
<p:tagLst xmlns:p="http://schemas.openxmlformats.org/presentationml/2006/main">
  <p:tag name="MH_OLD_SHAPE_ID" val="22"/>
  <p:tag name="REFSHAPE" val="105553145472504"/>
</p:tagLst>
</file>

<file path=ppt/tags/tag1200.xml><?xml version="1.0" encoding="utf-8"?>
<p:tagLst xmlns:p="http://schemas.openxmlformats.org/presentationml/2006/main">
  <p:tag name="MH_OLD_SHAPE_ID" val="61"/>
  <p:tag name="REFSHAPE" val="105553145965816"/>
</p:tagLst>
</file>

<file path=ppt/tags/tag1201.xml><?xml version="1.0" encoding="utf-8"?>
<p:tagLst xmlns:p="http://schemas.openxmlformats.org/presentationml/2006/main">
  <p:tag name="MH_OLD_SHAPE_ID" val="63"/>
  <p:tag name="REFSHAPE" val="105553145966040"/>
</p:tagLst>
</file>

<file path=ppt/tags/tag1202.xml><?xml version="1.0" encoding="utf-8"?>
<p:tagLst xmlns:p="http://schemas.openxmlformats.org/presentationml/2006/main">
  <p:tag name="MH_OLD_SHAPE_ID" val="160"/>
  <p:tag name="REFSHAPE" val="105553145966264"/>
</p:tagLst>
</file>

<file path=ppt/tags/tag1203.xml><?xml version="1.0" encoding="utf-8"?>
<p:tagLst xmlns:p="http://schemas.openxmlformats.org/presentationml/2006/main">
  <p:tag name="MH_OLD_SHAPE_ID" val="161"/>
  <p:tag name="REFSHAPE" val="105553145966712"/>
</p:tagLst>
</file>

<file path=ppt/tags/tag1204.xml><?xml version="1.0" encoding="utf-8"?>
<p:tagLst xmlns:p="http://schemas.openxmlformats.org/presentationml/2006/main">
  <p:tag name="MH_OLD_SHAPE_ID" val="162"/>
  <p:tag name="REFSHAPE" val="105553145967160"/>
</p:tagLst>
</file>

<file path=ppt/tags/tag1205.xml><?xml version="1.0" encoding="utf-8"?>
<p:tagLst xmlns:p="http://schemas.openxmlformats.org/presentationml/2006/main">
  <p:tag name="MH_OLD_SHAPE_ID" val="163"/>
  <p:tag name="REFSHAPE" val="105553145967608"/>
</p:tagLst>
</file>

<file path=ppt/tags/tag1206.xml><?xml version="1.0" encoding="utf-8"?>
<p:tagLst xmlns:p="http://schemas.openxmlformats.org/presentationml/2006/main">
  <p:tag name="MH_OLD_SHAPE_ID" val="164"/>
  <p:tag name="REFSHAPE" val="105553145968056"/>
</p:tagLst>
</file>

<file path=ppt/tags/tag1207.xml><?xml version="1.0" encoding="utf-8"?>
<p:tagLst xmlns:p="http://schemas.openxmlformats.org/presentationml/2006/main">
  <p:tag name="MH_OLD_SHAPE_ID" val="165"/>
  <p:tag name="REFSHAPE" val="105553145968504"/>
</p:tagLst>
</file>

<file path=ppt/tags/tag1208.xml><?xml version="1.0" encoding="utf-8"?>
<p:tagLst xmlns:p="http://schemas.openxmlformats.org/presentationml/2006/main">
  <p:tag name="MH_OLD_SHAPE_ID" val="166"/>
  <p:tag name="REFSHAPE" val="105553145968952"/>
</p:tagLst>
</file>

<file path=ppt/tags/tag1209.xml><?xml version="1.0" encoding="utf-8"?>
<p:tagLst xmlns:p="http://schemas.openxmlformats.org/presentationml/2006/main">
  <p:tag name="MH_OLD_SHAPE_ID" val="167"/>
  <p:tag name="REFSHAPE" val="105553145969400"/>
</p:tagLst>
</file>

<file path=ppt/tags/tag121.xml><?xml version="1.0" encoding="utf-8"?>
<p:tagLst xmlns:p="http://schemas.openxmlformats.org/presentationml/2006/main">
  <p:tag name="MH_OLD_SHAPE_ID" val="23"/>
  <p:tag name="REFSHAPE" val="105553145472952"/>
</p:tagLst>
</file>

<file path=ppt/tags/tag1210.xml><?xml version="1.0" encoding="utf-8"?>
<p:tagLst xmlns:p="http://schemas.openxmlformats.org/presentationml/2006/main">
  <p:tag name="MH_OLD_SHAPE_ID" val="168"/>
  <p:tag name="REFSHAPE" val="105553145969848"/>
</p:tagLst>
</file>

<file path=ppt/tags/tag1211.xml><?xml version="1.0" encoding="utf-8"?>
<p:tagLst xmlns:p="http://schemas.openxmlformats.org/presentationml/2006/main">
  <p:tag name="MH_OLD_SHAPE_ID" val="169"/>
  <p:tag name="REFSHAPE" val="105553145970296"/>
</p:tagLst>
</file>

<file path=ppt/tags/tag1212.xml><?xml version="1.0" encoding="utf-8"?>
<p:tagLst xmlns:p="http://schemas.openxmlformats.org/presentationml/2006/main">
  <p:tag name="MH_OLD_SHAPE_ID" val="170"/>
  <p:tag name="REFSHAPE" val="105553145970776"/>
</p:tagLst>
</file>

<file path=ppt/tags/tag1213.xml><?xml version="1.0" encoding="utf-8"?>
<p:tagLst xmlns:p="http://schemas.openxmlformats.org/presentationml/2006/main">
  <p:tag name="MH_OLD_SHAPE_ID" val="171"/>
  <p:tag name="REFSHAPE" val="105553145971224"/>
</p:tagLst>
</file>

<file path=ppt/tags/tag1214.xml><?xml version="1.0" encoding="utf-8"?>
<p:tagLst xmlns:p="http://schemas.openxmlformats.org/presentationml/2006/main">
  <p:tag name="MH_OLD_SHAPE_ID" val="172"/>
  <p:tag name="REFSHAPE" val="105553145971672"/>
</p:tagLst>
</file>

<file path=ppt/tags/tag1215.xml><?xml version="1.0" encoding="utf-8"?>
<p:tagLst xmlns:p="http://schemas.openxmlformats.org/presentationml/2006/main">
  <p:tag name="MH_OLD_SHAPE_ID" val="173"/>
  <p:tag name="REFSHAPE" val="105553145972120"/>
</p:tagLst>
</file>

<file path=ppt/tags/tag1216.xml><?xml version="1.0" encoding="utf-8"?>
<p:tagLst xmlns:p="http://schemas.openxmlformats.org/presentationml/2006/main">
  <p:tag name="MH_OLD_SHAPE_ID" val="174"/>
  <p:tag name="REFSHAPE" val="105553145972568"/>
</p:tagLst>
</file>

<file path=ppt/tags/tag1217.xml><?xml version="1.0" encoding="utf-8"?>
<p:tagLst xmlns:p="http://schemas.openxmlformats.org/presentationml/2006/main">
  <p:tag name="MH_OLD_SHAPE_ID" val="175"/>
  <p:tag name="REFSHAPE" val="105553145973016"/>
</p:tagLst>
</file>

<file path=ppt/tags/tag1218.xml><?xml version="1.0" encoding="utf-8"?>
<p:tagLst xmlns:p="http://schemas.openxmlformats.org/presentationml/2006/main">
  <p:tag name="MH_OLD_SHAPE_ID" val="148"/>
  <p:tag name="REFSHAPE" val="105553145973464"/>
</p:tagLst>
</file>

<file path=ppt/tags/tag1219.xml><?xml version="1.0" encoding="utf-8"?>
<p:tagLst xmlns:p="http://schemas.openxmlformats.org/presentationml/2006/main">
  <p:tag name="MH_OLD_SHAPE_ID" val="149"/>
  <p:tag name="REFSHAPE" val="105553145973912"/>
</p:tagLst>
</file>

<file path=ppt/tags/tag122.xml><?xml version="1.0" encoding="utf-8"?>
<p:tagLst xmlns:p="http://schemas.openxmlformats.org/presentationml/2006/main">
  <p:tag name="MH_OLD_SHAPE_ID" val="24"/>
  <p:tag name="REFSHAPE" val="105553145473400"/>
</p:tagLst>
</file>

<file path=ppt/tags/tag1220.xml><?xml version="1.0" encoding="utf-8"?>
<p:tagLst xmlns:p="http://schemas.openxmlformats.org/presentationml/2006/main">
  <p:tag name="MH_OLD_SHAPE_ID" val="150"/>
  <p:tag name="REFSHAPE" val="105553145974360"/>
</p:tagLst>
</file>

<file path=ppt/tags/tag1221.xml><?xml version="1.0" encoding="utf-8"?>
<p:tagLst xmlns:p="http://schemas.openxmlformats.org/presentationml/2006/main">
  <p:tag name="MH_OLD_SHAPE_ID" val="151"/>
  <p:tag name="REFSHAPE" val="105553145974808"/>
</p:tagLst>
</file>

<file path=ppt/tags/tag1222.xml><?xml version="1.0" encoding="utf-8"?>
<p:tagLst xmlns:p="http://schemas.openxmlformats.org/presentationml/2006/main">
  <p:tag name="MH_OLD_SHAPE_ID" val="152"/>
  <p:tag name="REFSHAPE" val="105553145975256"/>
</p:tagLst>
</file>

<file path=ppt/tags/tag1223.xml><?xml version="1.0" encoding="utf-8"?>
<p:tagLst xmlns:p="http://schemas.openxmlformats.org/presentationml/2006/main">
  <p:tag name="MH_OLD_SHAPE_ID" val="153"/>
  <p:tag name="REFSHAPE" val="105553145975704"/>
</p:tagLst>
</file>

<file path=ppt/tags/tag1224.xml><?xml version="1.0" encoding="utf-8"?>
<p:tagLst xmlns:p="http://schemas.openxmlformats.org/presentationml/2006/main">
  <p:tag name="MH_OLD_SHAPE_ID" val="154"/>
  <p:tag name="REFSHAPE" val="105553145976152"/>
</p:tagLst>
</file>

<file path=ppt/tags/tag1225.xml><?xml version="1.0" encoding="utf-8"?>
<p:tagLst xmlns:p="http://schemas.openxmlformats.org/presentationml/2006/main">
  <p:tag name="MH_OLD_SHAPE_ID" val="155"/>
  <p:tag name="REFSHAPE" val="105553145976600"/>
</p:tagLst>
</file>

<file path=ppt/tags/tag1226.xml><?xml version="1.0" encoding="utf-8"?>
<p:tagLst xmlns:p="http://schemas.openxmlformats.org/presentationml/2006/main">
  <p:tag name="MH_OLD_SHAPE_ID" val="156"/>
  <p:tag name="REFSHAPE" val="105553145977048"/>
</p:tagLst>
</file>

<file path=ppt/tags/tag1227.xml><?xml version="1.0" encoding="utf-8"?>
<p:tagLst xmlns:p="http://schemas.openxmlformats.org/presentationml/2006/main">
  <p:tag name="MH_OLD_SHAPE_ID" val="157"/>
  <p:tag name="REFSHAPE" val="105553145977496"/>
</p:tagLst>
</file>

<file path=ppt/tags/tag1228.xml><?xml version="1.0" encoding="utf-8"?>
<p:tagLst xmlns:p="http://schemas.openxmlformats.org/presentationml/2006/main">
  <p:tag name="MH_OLD_SHAPE_ID" val="158"/>
  <p:tag name="REFSHAPE" val="105553145977944"/>
</p:tagLst>
</file>

<file path=ppt/tags/tag1229.xml><?xml version="1.0" encoding="utf-8"?>
<p:tagLst xmlns:p="http://schemas.openxmlformats.org/presentationml/2006/main">
  <p:tag name="MH_OLD_SHAPE_ID" val="159"/>
  <p:tag name="REFSHAPE" val="105553145978392"/>
</p:tagLst>
</file>

<file path=ppt/tags/tag123.xml><?xml version="1.0" encoding="utf-8"?>
<p:tagLst xmlns:p="http://schemas.openxmlformats.org/presentationml/2006/main">
  <p:tag name="MH_OLD_SHAPE_ID" val="25"/>
  <p:tag name="REFSHAPE" val="105553145473848"/>
</p:tagLst>
</file>

<file path=ppt/tags/tag1230.xml><?xml version="1.0" encoding="utf-8"?>
<p:tagLst xmlns:p="http://schemas.openxmlformats.org/presentationml/2006/main">
  <p:tag name="MH_OLD_SHAPE_ID" val="125"/>
  <p:tag name="REFSHAPE" val="105553145978840"/>
</p:tagLst>
</file>

<file path=ppt/tags/tag1231.xml><?xml version="1.0" encoding="utf-8"?>
<p:tagLst xmlns:p="http://schemas.openxmlformats.org/presentationml/2006/main">
  <p:tag name="MH_OLD_SHAPE_ID" val="126"/>
  <p:tag name="REFSHAPE" val="105553145979288"/>
</p:tagLst>
</file>

<file path=ppt/tags/tag1232.xml><?xml version="1.0" encoding="utf-8"?>
<p:tagLst xmlns:p="http://schemas.openxmlformats.org/presentationml/2006/main">
  <p:tag name="MH_OLD_SHAPE_ID" val="127"/>
  <p:tag name="REFSHAPE" val="105553145979736"/>
</p:tagLst>
</file>

<file path=ppt/tags/tag1233.xml><?xml version="1.0" encoding="utf-8"?>
<p:tagLst xmlns:p="http://schemas.openxmlformats.org/presentationml/2006/main">
  <p:tag name="MH_OLD_SHAPE_ID" val="128"/>
  <p:tag name="REFSHAPE" val="105553145980184"/>
</p:tagLst>
</file>

<file path=ppt/tags/tag1234.xml><?xml version="1.0" encoding="utf-8"?>
<p:tagLst xmlns:p="http://schemas.openxmlformats.org/presentationml/2006/main">
  <p:tag name="MH_OLD_SHAPE_ID" val="129"/>
  <p:tag name="REFSHAPE" val="105553145980632"/>
</p:tagLst>
</file>

<file path=ppt/tags/tag1235.xml><?xml version="1.0" encoding="utf-8"?>
<p:tagLst xmlns:p="http://schemas.openxmlformats.org/presentationml/2006/main">
  <p:tag name="MH_OLD_SHAPE_ID" val="130"/>
  <p:tag name="REFSHAPE" val="105553145981080"/>
</p:tagLst>
</file>

<file path=ppt/tags/tag1236.xml><?xml version="1.0" encoding="utf-8"?>
<p:tagLst xmlns:p="http://schemas.openxmlformats.org/presentationml/2006/main">
  <p:tag name="MH_OLD_SHAPE_ID" val="131"/>
  <p:tag name="REFSHAPE" val="105553145981528"/>
</p:tagLst>
</file>

<file path=ppt/tags/tag1237.xml><?xml version="1.0" encoding="utf-8"?>
<p:tagLst xmlns:p="http://schemas.openxmlformats.org/presentationml/2006/main">
  <p:tag name="MH_OLD_SHAPE_ID" val="132"/>
  <p:tag name="REFSHAPE" val="105553145981976"/>
</p:tagLst>
</file>

<file path=ppt/tags/tag1238.xml><?xml version="1.0" encoding="utf-8"?>
<p:tagLst xmlns:p="http://schemas.openxmlformats.org/presentationml/2006/main">
  <p:tag name="MH_OLD_SHAPE_ID" val="133"/>
  <p:tag name="REFSHAPE" val="105553145982424"/>
</p:tagLst>
</file>

<file path=ppt/tags/tag1239.xml><?xml version="1.0" encoding="utf-8"?>
<p:tagLst xmlns:p="http://schemas.openxmlformats.org/presentationml/2006/main">
  <p:tag name="MH_OLD_SHAPE_ID" val="134"/>
  <p:tag name="REFSHAPE" val="105553145982872"/>
</p:tagLst>
</file>

<file path=ppt/tags/tag124.xml><?xml version="1.0" encoding="utf-8"?>
<p:tagLst xmlns:p="http://schemas.openxmlformats.org/presentationml/2006/main">
  <p:tag name="MH_OLD_SHAPE_ID" val="26"/>
  <p:tag name="REFSHAPE" val="105553145474296"/>
</p:tagLst>
</file>

<file path=ppt/tags/tag1240.xml><?xml version="1.0" encoding="utf-8"?>
<p:tagLst xmlns:p="http://schemas.openxmlformats.org/presentationml/2006/main">
  <p:tag name="MH_OLD_SHAPE_ID" val="135"/>
  <p:tag name="REFSHAPE" val="105553145983320"/>
</p:tagLst>
</file>

<file path=ppt/tags/tag1241.xml><?xml version="1.0" encoding="utf-8"?>
<p:tagLst xmlns:p="http://schemas.openxmlformats.org/presentationml/2006/main">
  <p:tag name="MH_OLD_SHAPE_ID" val="136"/>
  <p:tag name="REFSHAPE" val="105553145983768"/>
</p:tagLst>
</file>

<file path=ppt/tags/tag1242.xml><?xml version="1.0" encoding="utf-8"?>
<p:tagLst xmlns:p="http://schemas.openxmlformats.org/presentationml/2006/main">
  <p:tag name="MH_OLD_SHAPE_ID" val="137"/>
  <p:tag name="REFSHAPE" val="105553145984216"/>
</p:tagLst>
</file>

<file path=ppt/tags/tag1243.xml><?xml version="1.0" encoding="utf-8"?>
<p:tagLst xmlns:p="http://schemas.openxmlformats.org/presentationml/2006/main">
  <p:tag name="MH_OLD_SHAPE_ID" val="138"/>
  <p:tag name="REFSHAPE" val="105553145984664"/>
</p:tagLst>
</file>

<file path=ppt/tags/tag1244.xml><?xml version="1.0" encoding="utf-8"?>
<p:tagLst xmlns:p="http://schemas.openxmlformats.org/presentationml/2006/main">
  <p:tag name="MH_OLD_SHAPE_ID" val="139"/>
  <p:tag name="REFSHAPE" val="105553145985112"/>
</p:tagLst>
</file>

<file path=ppt/tags/tag1245.xml><?xml version="1.0" encoding="utf-8"?>
<p:tagLst xmlns:p="http://schemas.openxmlformats.org/presentationml/2006/main">
  <p:tag name="MH_OLD_SHAPE_ID" val="140"/>
  <p:tag name="REFSHAPE" val="105553145985560"/>
</p:tagLst>
</file>

<file path=ppt/tags/tag1246.xml><?xml version="1.0" encoding="utf-8"?>
<p:tagLst xmlns:p="http://schemas.openxmlformats.org/presentationml/2006/main">
  <p:tag name="MH_OLD_SHAPE_ID" val="141"/>
  <p:tag name="REFSHAPE" val="105553145986008"/>
</p:tagLst>
</file>

<file path=ppt/tags/tag1247.xml><?xml version="1.0" encoding="utf-8"?>
<p:tagLst xmlns:p="http://schemas.openxmlformats.org/presentationml/2006/main">
  <p:tag name="MH_OLD_SHAPE_ID" val="142"/>
  <p:tag name="REFSHAPE" val="105553145986456"/>
</p:tagLst>
</file>

<file path=ppt/tags/tag1248.xml><?xml version="1.0" encoding="utf-8"?>
<p:tagLst xmlns:p="http://schemas.openxmlformats.org/presentationml/2006/main">
  <p:tag name="MH_OLD_SHAPE_ID" val="143"/>
  <p:tag name="REFSHAPE" val="105553145986904"/>
</p:tagLst>
</file>

<file path=ppt/tags/tag1249.xml><?xml version="1.0" encoding="utf-8"?>
<p:tagLst xmlns:p="http://schemas.openxmlformats.org/presentationml/2006/main">
  <p:tag name="MH_OLD_SHAPE_ID" val="144"/>
  <p:tag name="REFSHAPE" val="105553145987384"/>
</p:tagLst>
</file>

<file path=ppt/tags/tag125.xml><?xml version="1.0" encoding="utf-8"?>
<p:tagLst xmlns:p="http://schemas.openxmlformats.org/presentationml/2006/main">
  <p:tag name="MH_OLD_SHAPE_ID" val="27"/>
  <p:tag name="REFSHAPE" val="105553145474744"/>
</p:tagLst>
</file>

<file path=ppt/tags/tag1250.xml><?xml version="1.0" encoding="utf-8"?>
<p:tagLst xmlns:p="http://schemas.openxmlformats.org/presentationml/2006/main">
  <p:tag name="MH_OLD_SHAPE_ID" val="145"/>
  <p:tag name="REFSHAPE" val="105553145987832"/>
</p:tagLst>
</file>

<file path=ppt/tags/tag1251.xml><?xml version="1.0" encoding="utf-8"?>
<p:tagLst xmlns:p="http://schemas.openxmlformats.org/presentationml/2006/main">
  <p:tag name="MH_OLD_SHAPE_ID" val="146"/>
  <p:tag name="REFSHAPE" val="105553145988280"/>
</p:tagLst>
</file>

<file path=ppt/tags/tag1252.xml><?xml version="1.0" encoding="utf-8"?>
<p:tagLst xmlns:p="http://schemas.openxmlformats.org/presentationml/2006/main">
  <p:tag name="MH_OLD_SHAPE_ID" val="147"/>
  <p:tag name="REFSHAPE" val="105553145988728"/>
</p:tagLst>
</file>

<file path=ppt/tags/tag1253.xml><?xml version="1.0" encoding="utf-8"?>
<p:tagLst xmlns:p="http://schemas.openxmlformats.org/presentationml/2006/main">
  <p:tag name="MH_OLD_SHAPE_ID" val="178"/>
  <p:tag name="REFSHAPE" val="105553145989176"/>
</p:tagLst>
</file>

<file path=ppt/tags/tag1254.xml><?xml version="1.0" encoding="utf-8"?>
<p:tagLst xmlns:p="http://schemas.openxmlformats.org/presentationml/2006/main">
  <p:tag name="MH_OLD_SHAPE_ID" val="179"/>
  <p:tag name="REFSHAPE" val="105553145989400"/>
</p:tagLst>
</file>

<file path=ppt/tags/tag1255.xml><?xml version="1.0" encoding="utf-8"?>
<p:tagLst xmlns:p="http://schemas.openxmlformats.org/presentationml/2006/main">
  <p:tag name="MH_OLD_SHAPE_ID" val="61"/>
  <p:tag name="REFSHAPE" val="105553145989624"/>
</p:tagLst>
</file>

<file path=ppt/tags/tag1256.xml><?xml version="1.0" encoding="utf-8"?>
<p:tagLst xmlns:p="http://schemas.openxmlformats.org/presentationml/2006/main">
  <p:tag name="MH_OLD_SHAPE_ID" val="63"/>
  <p:tag name="REFSHAPE" val="105553145989848"/>
</p:tagLst>
</file>

<file path=ppt/tags/tag1257.xml><?xml version="1.0" encoding="utf-8"?>
<p:tagLst xmlns:p="http://schemas.openxmlformats.org/presentationml/2006/main">
  <p:tag name="MH_OLD_SHAPE_ID" val="3"/>
  <p:tag name="REFSHAPE" val="105553145990072"/>
</p:tagLst>
</file>

<file path=ppt/tags/tag1258.xml><?xml version="1.0" encoding="utf-8"?>
<p:tagLst xmlns:p="http://schemas.openxmlformats.org/presentationml/2006/main">
  <p:tag name="MH_OLD_SHAPE_ID" val="64"/>
  <p:tag name="REFSHAPE" val="105553145990296"/>
</p:tagLst>
</file>

<file path=ppt/tags/tag1259.xml><?xml version="1.0" encoding="utf-8"?>
<p:tagLst xmlns:p="http://schemas.openxmlformats.org/presentationml/2006/main">
  <p:tag name="MH_OLD_SHAPE_ID" val="68"/>
  <p:tag name="REFSHAPE" val="105553145990520"/>
</p:tagLst>
</file>

<file path=ppt/tags/tag126.xml><?xml version="1.0" encoding="utf-8"?>
<p:tagLst xmlns:p="http://schemas.openxmlformats.org/presentationml/2006/main">
  <p:tag name="MH_OLD_SHAPE_ID" val="28"/>
  <p:tag name="REFSHAPE" val="105553145475192"/>
</p:tagLst>
</file>

<file path=ppt/tags/tag1260.xml><?xml version="1.0" encoding="utf-8"?>
<p:tagLst xmlns:p="http://schemas.openxmlformats.org/presentationml/2006/main">
  <p:tag name="MH_OLD_SHAPE_ID" val="69"/>
  <p:tag name="REFSHAPE" val="105553145990968"/>
</p:tagLst>
</file>

<file path=ppt/tags/tag1261.xml><?xml version="1.0" encoding="utf-8"?>
<p:tagLst xmlns:p="http://schemas.openxmlformats.org/presentationml/2006/main">
  <p:tag name="MH_OLD_SHAPE_ID" val="70"/>
  <p:tag name="REFSHAPE" val="105553145991416"/>
</p:tagLst>
</file>

<file path=ppt/tags/tag1262.xml><?xml version="1.0" encoding="utf-8"?>
<p:tagLst xmlns:p="http://schemas.openxmlformats.org/presentationml/2006/main">
  <p:tag name="MH_OLD_SHAPE_ID" val="72"/>
  <p:tag name="REFSHAPE" val="105553145991864"/>
</p:tagLst>
</file>

<file path=ppt/tags/tag1263.xml><?xml version="1.0" encoding="utf-8"?>
<p:tagLst xmlns:p="http://schemas.openxmlformats.org/presentationml/2006/main">
  <p:tag name="MH_OLD_SHAPE_ID" val="73"/>
  <p:tag name="REFSHAPE" val="105553145992312"/>
</p:tagLst>
</file>

<file path=ppt/tags/tag1264.xml><?xml version="1.0" encoding="utf-8"?>
<p:tagLst xmlns:p="http://schemas.openxmlformats.org/presentationml/2006/main">
  <p:tag name="MH_OLD_SHAPE_ID" val="74"/>
  <p:tag name="REFSHAPE" val="105553145992760"/>
</p:tagLst>
</file>

<file path=ppt/tags/tag1265.xml><?xml version="1.0" encoding="utf-8"?>
<p:tagLst xmlns:p="http://schemas.openxmlformats.org/presentationml/2006/main">
  <p:tag name="MH_OLD_SHAPE_ID" val="75"/>
  <p:tag name="REFSHAPE" val="105553145993208"/>
</p:tagLst>
</file>

<file path=ppt/tags/tag1266.xml><?xml version="1.0" encoding="utf-8"?>
<p:tagLst xmlns:p="http://schemas.openxmlformats.org/presentationml/2006/main">
  <p:tag name="MH_OLD_SHAPE_ID" val="76"/>
  <p:tag name="REFSHAPE" val="105553145993656"/>
</p:tagLst>
</file>

<file path=ppt/tags/tag1267.xml><?xml version="1.0" encoding="utf-8"?>
<p:tagLst xmlns:p="http://schemas.openxmlformats.org/presentationml/2006/main">
  <p:tag name="MH_OLD_SHAPE_ID" val="77"/>
  <p:tag name="REFSHAPE" val="105553145994104"/>
</p:tagLst>
</file>

<file path=ppt/tags/tag1268.xml><?xml version="1.0" encoding="utf-8"?>
<p:tagLst xmlns:p="http://schemas.openxmlformats.org/presentationml/2006/main">
  <p:tag name="MH_OLD_SHAPE_ID" val="78"/>
  <p:tag name="REFSHAPE" val="105553145994552"/>
</p:tagLst>
</file>

<file path=ppt/tags/tag1269.xml><?xml version="1.0" encoding="utf-8"?>
<p:tagLst xmlns:p="http://schemas.openxmlformats.org/presentationml/2006/main">
  <p:tag name="MH_OLD_SHAPE_ID" val="79"/>
  <p:tag name="REFSHAPE" val="105553145995000"/>
</p:tagLst>
</file>

<file path=ppt/tags/tag127.xml><?xml version="1.0" encoding="utf-8"?>
<p:tagLst xmlns:p="http://schemas.openxmlformats.org/presentationml/2006/main">
  <p:tag name="MH_OLD_SHAPE_ID" val="29"/>
  <p:tag name="REFSHAPE" val="105553145475640"/>
</p:tagLst>
</file>

<file path=ppt/tags/tag1270.xml><?xml version="1.0" encoding="utf-8"?>
<p:tagLst xmlns:p="http://schemas.openxmlformats.org/presentationml/2006/main">
  <p:tag name="MH_OLD_SHAPE_ID" val="80"/>
  <p:tag name="REFSHAPE" val="105553145995448"/>
</p:tagLst>
</file>

<file path=ppt/tags/tag1271.xml><?xml version="1.0" encoding="utf-8"?>
<p:tagLst xmlns:p="http://schemas.openxmlformats.org/presentationml/2006/main">
  <p:tag name="MH_OLD_SHAPE_ID" val="81"/>
  <p:tag name="REFSHAPE" val="105553145995896"/>
</p:tagLst>
</file>

<file path=ppt/tags/tag1272.xml><?xml version="1.0" encoding="utf-8"?>
<p:tagLst xmlns:p="http://schemas.openxmlformats.org/presentationml/2006/main">
  <p:tag name="MH_OLD_SHAPE_ID" val="82"/>
  <p:tag name="REFSHAPE" val="105553145996344"/>
</p:tagLst>
</file>

<file path=ppt/tags/tag1273.xml><?xml version="1.0" encoding="utf-8"?>
<p:tagLst xmlns:p="http://schemas.openxmlformats.org/presentationml/2006/main">
  <p:tag name="MH_OLD_SHAPE_ID" val="83"/>
  <p:tag name="REFSHAPE" val="105553145996792"/>
</p:tagLst>
</file>

<file path=ppt/tags/tag1274.xml><?xml version="1.0" encoding="utf-8"?>
<p:tagLst xmlns:p="http://schemas.openxmlformats.org/presentationml/2006/main">
  <p:tag name="MH_OLD_SHAPE_ID" val="84"/>
  <p:tag name="REFSHAPE" val="105553145997240"/>
</p:tagLst>
</file>

<file path=ppt/tags/tag1275.xml><?xml version="1.0" encoding="utf-8"?>
<p:tagLst xmlns:p="http://schemas.openxmlformats.org/presentationml/2006/main">
  <p:tag name="MH_OLD_SHAPE_ID" val="86"/>
  <p:tag name="REFSHAPE" val="105553145997688"/>
</p:tagLst>
</file>

<file path=ppt/tags/tag1276.xml><?xml version="1.0" encoding="utf-8"?>
<p:tagLst xmlns:p="http://schemas.openxmlformats.org/presentationml/2006/main">
  <p:tag name="MH_OLD_SHAPE_ID" val="87"/>
  <p:tag name="REFSHAPE" val="105553145998136"/>
</p:tagLst>
</file>

<file path=ppt/tags/tag1277.xml><?xml version="1.0" encoding="utf-8"?>
<p:tagLst xmlns:p="http://schemas.openxmlformats.org/presentationml/2006/main">
  <p:tag name="MH_OLD_SHAPE_ID" val="88"/>
  <p:tag name="REFSHAPE" val="105553145998584"/>
</p:tagLst>
</file>

<file path=ppt/tags/tag1278.xml><?xml version="1.0" encoding="utf-8"?>
<p:tagLst xmlns:p="http://schemas.openxmlformats.org/presentationml/2006/main">
  <p:tag name="MH_OLD_SHAPE_ID" val="89"/>
  <p:tag name="REFSHAPE" val="105553145999032"/>
</p:tagLst>
</file>

<file path=ppt/tags/tag1279.xml><?xml version="1.0" encoding="utf-8"?>
<p:tagLst xmlns:p="http://schemas.openxmlformats.org/presentationml/2006/main">
  <p:tag name="MH_OLD_SHAPE_ID" val="90"/>
  <p:tag name="REFSHAPE" val="105553145999480"/>
</p:tagLst>
</file>

<file path=ppt/tags/tag128.xml><?xml version="1.0" encoding="utf-8"?>
<p:tagLst xmlns:p="http://schemas.openxmlformats.org/presentationml/2006/main">
  <p:tag name="MH_OLD_SHAPE_ID" val="30"/>
  <p:tag name="REFSHAPE" val="105553145476088"/>
</p:tagLst>
</file>

<file path=ppt/tags/tag1280.xml><?xml version="1.0" encoding="utf-8"?>
<p:tagLst xmlns:p="http://schemas.openxmlformats.org/presentationml/2006/main">
  <p:tag name="MH_OLD_SHAPE_ID" val="91"/>
  <p:tag name="REFSHAPE" val="105553145999928"/>
</p:tagLst>
</file>

<file path=ppt/tags/tag1281.xml><?xml version="1.0" encoding="utf-8"?>
<p:tagLst xmlns:p="http://schemas.openxmlformats.org/presentationml/2006/main">
  <p:tag name="MH_OLD_SHAPE_ID" val="92"/>
  <p:tag name="REFSHAPE" val="105553146000376"/>
</p:tagLst>
</file>

<file path=ppt/tags/tag1282.xml><?xml version="1.0" encoding="utf-8"?>
<p:tagLst xmlns:p="http://schemas.openxmlformats.org/presentationml/2006/main">
  <p:tag name="MH_OLD_SHAPE_ID" val="93"/>
  <p:tag name="REFSHAPE" val="105553146000824"/>
</p:tagLst>
</file>

<file path=ppt/tags/tag1283.xml><?xml version="1.0" encoding="utf-8"?>
<p:tagLst xmlns:p="http://schemas.openxmlformats.org/presentationml/2006/main">
  <p:tag name="MH_OLD_SHAPE_ID" val="94"/>
  <p:tag name="REFSHAPE" val="105553146001272"/>
</p:tagLst>
</file>

<file path=ppt/tags/tag1284.xml><?xml version="1.0" encoding="utf-8"?>
<p:tagLst xmlns:p="http://schemas.openxmlformats.org/presentationml/2006/main">
  <p:tag name="MH_OLD_SHAPE_ID" val="95"/>
  <p:tag name="REFSHAPE" val="105553146001720"/>
</p:tagLst>
</file>

<file path=ppt/tags/tag1285.xml><?xml version="1.0" encoding="utf-8"?>
<p:tagLst xmlns:p="http://schemas.openxmlformats.org/presentationml/2006/main">
  <p:tag name="MH_OLD_SHAPE_ID" val="96"/>
  <p:tag name="REFSHAPE" val="105553146002168"/>
</p:tagLst>
</file>

<file path=ppt/tags/tag1286.xml><?xml version="1.0" encoding="utf-8"?>
<p:tagLst xmlns:p="http://schemas.openxmlformats.org/presentationml/2006/main">
  <p:tag name="MH_OLD_SHAPE_ID" val="97"/>
  <p:tag name="REFSHAPE" val="105553146002616"/>
</p:tagLst>
</file>

<file path=ppt/tags/tag1287.xml><?xml version="1.0" encoding="utf-8"?>
<p:tagLst xmlns:p="http://schemas.openxmlformats.org/presentationml/2006/main">
  <p:tag name="MH_OLD_SHAPE_ID" val="99"/>
  <p:tag name="REFSHAPE" val="105553146003064"/>
</p:tagLst>
</file>

<file path=ppt/tags/tag1288.xml><?xml version="1.0" encoding="utf-8"?>
<p:tagLst xmlns:p="http://schemas.openxmlformats.org/presentationml/2006/main">
  <p:tag name="MH_OLD_SHAPE_ID" val="100"/>
  <p:tag name="REFSHAPE" val="105553146003544"/>
</p:tagLst>
</file>

<file path=ppt/tags/tag1289.xml><?xml version="1.0" encoding="utf-8"?>
<p:tagLst xmlns:p="http://schemas.openxmlformats.org/presentationml/2006/main">
  <p:tag name="MH_OLD_SHAPE_ID" val="101"/>
  <p:tag name="REFSHAPE" val="105553146003992"/>
</p:tagLst>
</file>

<file path=ppt/tags/tag129.xml><?xml version="1.0" encoding="utf-8"?>
<p:tagLst xmlns:p="http://schemas.openxmlformats.org/presentationml/2006/main">
  <p:tag name="MH_OLD_SHAPE_ID" val="31"/>
  <p:tag name="REFSHAPE" val="105553145476536"/>
</p:tagLst>
</file>

<file path=ppt/tags/tag1290.xml><?xml version="1.0" encoding="utf-8"?>
<p:tagLst xmlns:p="http://schemas.openxmlformats.org/presentationml/2006/main">
  <p:tag name="MH_OLD_SHAPE_ID" val="102"/>
  <p:tag name="REFSHAPE" val="105553146004440"/>
</p:tagLst>
</file>

<file path=ppt/tags/tag1291.xml><?xml version="1.0" encoding="utf-8"?>
<p:tagLst xmlns:p="http://schemas.openxmlformats.org/presentationml/2006/main">
  <p:tag name="MH_OLD_SHAPE_ID" val="103"/>
  <p:tag name="REFSHAPE" val="105553146004888"/>
</p:tagLst>
</file>

<file path=ppt/tags/tag1292.xml><?xml version="1.0" encoding="utf-8"?>
<p:tagLst xmlns:p="http://schemas.openxmlformats.org/presentationml/2006/main">
  <p:tag name="MH_OLD_SHAPE_ID" val="104"/>
  <p:tag name="REFSHAPE" val="105553146005336"/>
</p:tagLst>
</file>

<file path=ppt/tags/tag1293.xml><?xml version="1.0" encoding="utf-8"?>
<p:tagLst xmlns:p="http://schemas.openxmlformats.org/presentationml/2006/main">
  <p:tag name="MH_OLD_SHAPE_ID" val="105"/>
  <p:tag name="REFSHAPE" val="105553146005784"/>
</p:tagLst>
</file>

<file path=ppt/tags/tag1294.xml><?xml version="1.0" encoding="utf-8"?>
<p:tagLst xmlns:p="http://schemas.openxmlformats.org/presentationml/2006/main">
  <p:tag name="MH_OLD_SHAPE_ID" val="106"/>
  <p:tag name="REFSHAPE" val="105553146006232"/>
</p:tagLst>
</file>

<file path=ppt/tags/tag1295.xml><?xml version="1.0" encoding="utf-8"?>
<p:tagLst xmlns:p="http://schemas.openxmlformats.org/presentationml/2006/main">
  <p:tag name="MH_OLD_SHAPE_ID" val="107"/>
  <p:tag name="REFSHAPE" val="105553146006680"/>
</p:tagLst>
</file>

<file path=ppt/tags/tag1296.xml><?xml version="1.0" encoding="utf-8"?>
<p:tagLst xmlns:p="http://schemas.openxmlformats.org/presentationml/2006/main">
  <p:tag name="MH_OLD_SHAPE_ID" val="108"/>
  <p:tag name="REFSHAPE" val="105553146007128"/>
</p:tagLst>
</file>

<file path=ppt/tags/tag1297.xml><?xml version="1.0" encoding="utf-8"?>
<p:tagLst xmlns:p="http://schemas.openxmlformats.org/presentationml/2006/main">
  <p:tag name="MH_OLD_SHAPE_ID" val="109"/>
  <p:tag name="REFSHAPE" val="105553146007576"/>
</p:tagLst>
</file>

<file path=ppt/tags/tag1298.xml><?xml version="1.0" encoding="utf-8"?>
<p:tagLst xmlns:p="http://schemas.openxmlformats.org/presentationml/2006/main">
  <p:tag name="MH_OLD_SHAPE_ID" val="110"/>
  <p:tag name="REFSHAPE" val="105553146008024"/>
</p:tagLst>
</file>

<file path=ppt/tags/tag1299.xml><?xml version="1.0" encoding="utf-8"?>
<p:tagLst xmlns:p="http://schemas.openxmlformats.org/presentationml/2006/main">
  <p:tag name="MH_OLD_SHAPE_ID" val="111"/>
  <p:tag name="REFSHAPE" val="105553146008472"/>
</p:tagLst>
</file>

<file path=ppt/tags/tag13.xml><?xml version="1.0" encoding="utf-8"?>
<p:tagLst xmlns:p="http://schemas.openxmlformats.org/presentationml/2006/main">
  <p:tag name="MH_OLD_SHAPE_ID" val="16"/>
  <p:tag name="REFSHAPE" val="105553145608728"/>
</p:tagLst>
</file>

<file path=ppt/tags/tag130.xml><?xml version="1.0" encoding="utf-8"?>
<p:tagLst xmlns:p="http://schemas.openxmlformats.org/presentationml/2006/main">
  <p:tag name="MH_OLD_SHAPE_ID" val="32"/>
  <p:tag name="REFSHAPE" val="105553145476984"/>
</p:tagLst>
</file>

<file path=ppt/tags/tag1300.xml><?xml version="1.0" encoding="utf-8"?>
<p:tagLst xmlns:p="http://schemas.openxmlformats.org/presentationml/2006/main">
  <p:tag name="MH_OLD_SHAPE_ID" val="112"/>
  <p:tag name="REFSHAPE" val="105553146008920"/>
</p:tagLst>
</file>

<file path=ppt/tags/tag1301.xml><?xml version="1.0" encoding="utf-8"?>
<p:tagLst xmlns:p="http://schemas.openxmlformats.org/presentationml/2006/main">
  <p:tag name="MH_OLD_SHAPE_ID" val="113"/>
  <p:tag name="REFSHAPE" val="105553146009368"/>
</p:tagLst>
</file>

<file path=ppt/tags/tag1302.xml><?xml version="1.0" encoding="utf-8"?>
<p:tagLst xmlns:p="http://schemas.openxmlformats.org/presentationml/2006/main">
  <p:tag name="MH_OLD_SHAPE_ID" val="114"/>
  <p:tag name="REFSHAPE" val="105553146009816"/>
</p:tagLst>
</file>

<file path=ppt/tags/tag1303.xml><?xml version="1.0" encoding="utf-8"?>
<p:tagLst xmlns:p="http://schemas.openxmlformats.org/presentationml/2006/main">
  <p:tag name="MH_OLD_SHAPE_ID" val="115"/>
  <p:tag name="REFSHAPE" val="105553146010264"/>
</p:tagLst>
</file>

<file path=ppt/tags/tag1304.xml><?xml version="1.0" encoding="utf-8"?>
<p:tagLst xmlns:p="http://schemas.openxmlformats.org/presentationml/2006/main">
  <p:tag name="MH_OLD_SHAPE_ID" val="116"/>
  <p:tag name="REFSHAPE" val="105553146010712"/>
</p:tagLst>
</file>

<file path=ppt/tags/tag1305.xml><?xml version="1.0" encoding="utf-8"?>
<p:tagLst xmlns:p="http://schemas.openxmlformats.org/presentationml/2006/main">
  <p:tag name="MH_OLD_SHAPE_ID" val="117"/>
  <p:tag name="REFSHAPE" val="105553146011160"/>
</p:tagLst>
</file>

<file path=ppt/tags/tag1306.xml><?xml version="1.0" encoding="utf-8"?>
<p:tagLst xmlns:p="http://schemas.openxmlformats.org/presentationml/2006/main">
  <p:tag name="MH_OLD_SHAPE_ID" val="118"/>
  <p:tag name="REFSHAPE" val="105553146011608"/>
</p:tagLst>
</file>

<file path=ppt/tags/tag1307.xml><?xml version="1.0" encoding="utf-8"?>
<p:tagLst xmlns:p="http://schemas.openxmlformats.org/presentationml/2006/main">
  <p:tag name="MH_OLD_SHAPE_ID" val="119"/>
  <p:tag name="REFSHAPE" val="105553146012056"/>
</p:tagLst>
</file>

<file path=ppt/tags/tag1308.xml><?xml version="1.0" encoding="utf-8"?>
<p:tagLst xmlns:p="http://schemas.openxmlformats.org/presentationml/2006/main">
  <p:tag name="MH_OLD_SHAPE_ID" val="120"/>
  <p:tag name="REFSHAPE" val="105553146012504"/>
</p:tagLst>
</file>

<file path=ppt/tags/tag1309.xml><?xml version="1.0" encoding="utf-8"?>
<p:tagLst xmlns:p="http://schemas.openxmlformats.org/presentationml/2006/main">
  <p:tag name="MH_OLD_SHAPE_ID" val="121"/>
  <p:tag name="REFSHAPE" val="105553146012952"/>
</p:tagLst>
</file>

<file path=ppt/tags/tag131.xml><?xml version="1.0" encoding="utf-8"?>
<p:tagLst xmlns:p="http://schemas.openxmlformats.org/presentationml/2006/main">
  <p:tag name="MH_OLD_SHAPE_ID" val="33"/>
  <p:tag name="REFSHAPE" val="105553145477432"/>
</p:tagLst>
</file>

<file path=ppt/tags/tag1310.xml><?xml version="1.0" encoding="utf-8"?>
<p:tagLst xmlns:p="http://schemas.openxmlformats.org/presentationml/2006/main">
  <p:tag name="MH_OLD_SHAPE_ID" val="122"/>
  <p:tag name="REFSHAPE" val="105553146013400"/>
</p:tagLst>
</file>

<file path=ppt/tags/tag1311.xml><?xml version="1.0" encoding="utf-8"?>
<p:tagLst xmlns:p="http://schemas.openxmlformats.org/presentationml/2006/main">
  <p:tag name="MH_OLD_SHAPE_ID" val="123"/>
  <p:tag name="REFSHAPE" val="105553146013624"/>
</p:tagLst>
</file>

<file path=ppt/tags/tag1312.xml><?xml version="1.0" encoding="utf-8"?>
<p:tagLst xmlns:p="http://schemas.openxmlformats.org/presentationml/2006/main">
  <p:tag name="MH_OLD_SHAPE_ID" val="71"/>
  <p:tag name="REFSHAPE" val="105553146013848"/>
</p:tagLst>
</file>

<file path=ppt/tags/tag1313.xml><?xml version="1.0" encoding="utf-8"?>
<p:tagLst xmlns:p="http://schemas.openxmlformats.org/presentationml/2006/main">
  <p:tag name="MH_OLD_SHAPE_ID" val="65"/>
  <p:tag name="REFSHAPE" val="105553146014072"/>
</p:tagLst>
</file>

<file path=ppt/tags/tag1314.xml><?xml version="1.0" encoding="utf-8"?>
<p:tagLst xmlns:p="http://schemas.openxmlformats.org/presentationml/2006/main">
  <p:tag name="MH_OLD_SHAPE_ID" val="124"/>
  <p:tag name="REFSHAPE" val="105553146014296"/>
</p:tagLst>
</file>

<file path=ppt/tags/tag1315.xml><?xml version="1.0" encoding="utf-8"?>
<p:tagLst xmlns:p="http://schemas.openxmlformats.org/presentationml/2006/main">
  <p:tag name="MH_OLD_SHAPE_ID" val="63"/>
  <p:tag name="REFSHAPE" val="105553146014520"/>
</p:tagLst>
</file>

<file path=ppt/tags/tag1316.xml><?xml version="1.0" encoding="utf-8"?>
<p:tagLst xmlns:p="http://schemas.openxmlformats.org/presentationml/2006/main">
  <p:tag name="MH_OLD_SHAPE_ID" val="64"/>
  <p:tag name="REFSHAPE" val="105553146014744"/>
</p:tagLst>
</file>

<file path=ppt/tags/tag1317.xml><?xml version="1.0" encoding="utf-8"?>
<p:tagLst xmlns:p="http://schemas.openxmlformats.org/presentationml/2006/main">
  <p:tag name="MH_OLD_SHAPE_ID" val="65"/>
  <p:tag name="REFSHAPE" val="105553146014968"/>
</p:tagLst>
</file>

<file path=ppt/tags/tag1318.xml><?xml version="1.0" encoding="utf-8"?>
<p:tagLst xmlns:p="http://schemas.openxmlformats.org/presentationml/2006/main">
  <p:tag name="MH_OLD_SHAPE_ID" val="68"/>
  <p:tag name="REFSHAPE" val="105553146015192"/>
</p:tagLst>
</file>

<file path=ppt/tags/tag1319.xml><?xml version="1.0" encoding="utf-8"?>
<p:tagLst xmlns:p="http://schemas.openxmlformats.org/presentationml/2006/main">
  <p:tag name="MH_OLD_SHAPE_ID" val="69"/>
  <p:tag name="REFSHAPE" val="105553146015640"/>
</p:tagLst>
</file>

<file path=ppt/tags/tag132.xml><?xml version="1.0" encoding="utf-8"?>
<p:tagLst xmlns:p="http://schemas.openxmlformats.org/presentationml/2006/main">
  <p:tag name="MH_OLD_SHAPE_ID" val="34"/>
  <p:tag name="REFSHAPE" val="105553145477880"/>
</p:tagLst>
</file>

<file path=ppt/tags/tag1320.xml><?xml version="1.0" encoding="utf-8"?>
<p:tagLst xmlns:p="http://schemas.openxmlformats.org/presentationml/2006/main">
  <p:tag name="MH_OLD_SHAPE_ID" val="70"/>
  <p:tag name="REFSHAPE" val="105553146016088"/>
</p:tagLst>
</file>

<file path=ppt/tags/tag1321.xml><?xml version="1.0" encoding="utf-8"?>
<p:tagLst xmlns:p="http://schemas.openxmlformats.org/presentationml/2006/main">
  <p:tag name="MH_OLD_SHAPE_ID" val="72"/>
  <p:tag name="REFSHAPE" val="105553146016536"/>
</p:tagLst>
</file>

<file path=ppt/tags/tag1322.xml><?xml version="1.0" encoding="utf-8"?>
<p:tagLst xmlns:p="http://schemas.openxmlformats.org/presentationml/2006/main">
  <p:tag name="MH_OLD_SHAPE_ID" val="73"/>
  <p:tag name="REFSHAPE" val="105553146016984"/>
</p:tagLst>
</file>

<file path=ppt/tags/tag1323.xml><?xml version="1.0" encoding="utf-8"?>
<p:tagLst xmlns:p="http://schemas.openxmlformats.org/presentationml/2006/main">
  <p:tag name="MH_OLD_SHAPE_ID" val="74"/>
  <p:tag name="REFSHAPE" val="105553146017432"/>
</p:tagLst>
</file>

<file path=ppt/tags/tag1324.xml><?xml version="1.0" encoding="utf-8"?>
<p:tagLst xmlns:p="http://schemas.openxmlformats.org/presentationml/2006/main">
  <p:tag name="MH_OLD_SHAPE_ID" val="75"/>
  <p:tag name="REFSHAPE" val="105553146017880"/>
</p:tagLst>
</file>

<file path=ppt/tags/tag1325.xml><?xml version="1.0" encoding="utf-8"?>
<p:tagLst xmlns:p="http://schemas.openxmlformats.org/presentationml/2006/main">
  <p:tag name="MH_OLD_SHAPE_ID" val="76"/>
  <p:tag name="REFSHAPE" val="105553146018328"/>
</p:tagLst>
</file>

<file path=ppt/tags/tag1326.xml><?xml version="1.0" encoding="utf-8"?>
<p:tagLst xmlns:p="http://schemas.openxmlformats.org/presentationml/2006/main">
  <p:tag name="MH_OLD_SHAPE_ID" val="77"/>
  <p:tag name="REFSHAPE" val="105553146018776"/>
</p:tagLst>
</file>

<file path=ppt/tags/tag1327.xml><?xml version="1.0" encoding="utf-8"?>
<p:tagLst xmlns:p="http://schemas.openxmlformats.org/presentationml/2006/main">
  <p:tag name="MH_OLD_SHAPE_ID" val="78"/>
  <p:tag name="REFSHAPE" val="105553146019224"/>
</p:tagLst>
</file>

<file path=ppt/tags/tag1328.xml><?xml version="1.0" encoding="utf-8"?>
<p:tagLst xmlns:p="http://schemas.openxmlformats.org/presentationml/2006/main">
  <p:tag name="MH_OLD_SHAPE_ID" val="79"/>
  <p:tag name="REFSHAPE" val="105553146019672"/>
</p:tagLst>
</file>

<file path=ppt/tags/tag1329.xml><?xml version="1.0" encoding="utf-8"?>
<p:tagLst xmlns:p="http://schemas.openxmlformats.org/presentationml/2006/main">
  <p:tag name="MH_OLD_SHAPE_ID" val="80"/>
  <p:tag name="REFSHAPE" val="105553145889080"/>
</p:tagLst>
</file>

<file path=ppt/tags/tag133.xml><?xml version="1.0" encoding="utf-8"?>
<p:tagLst xmlns:p="http://schemas.openxmlformats.org/presentationml/2006/main">
  <p:tag name="MH_OLD_SHAPE_ID" val="41"/>
  <p:tag name="REFSHAPE" val="105553145478328"/>
</p:tagLst>
</file>

<file path=ppt/tags/tag1330.xml><?xml version="1.0" encoding="utf-8"?>
<p:tagLst xmlns:p="http://schemas.openxmlformats.org/presentationml/2006/main">
  <p:tag name="MH_OLD_SHAPE_ID" val="81"/>
  <p:tag name="REFSHAPE" val="105553145889528"/>
</p:tagLst>
</file>

<file path=ppt/tags/tag1331.xml><?xml version="1.0" encoding="utf-8"?>
<p:tagLst xmlns:p="http://schemas.openxmlformats.org/presentationml/2006/main">
  <p:tag name="MH_OLD_SHAPE_ID" val="82"/>
  <p:tag name="REFSHAPE" val="105553145889976"/>
</p:tagLst>
</file>

<file path=ppt/tags/tag1332.xml><?xml version="1.0" encoding="utf-8"?>
<p:tagLst xmlns:p="http://schemas.openxmlformats.org/presentationml/2006/main">
  <p:tag name="MH_OLD_SHAPE_ID" val="83"/>
  <p:tag name="REFSHAPE" val="105553145890424"/>
</p:tagLst>
</file>

<file path=ppt/tags/tag1333.xml><?xml version="1.0" encoding="utf-8"?>
<p:tagLst xmlns:p="http://schemas.openxmlformats.org/presentationml/2006/main">
  <p:tag name="MH_OLD_SHAPE_ID" val="84"/>
  <p:tag name="REFSHAPE" val="105553145890872"/>
</p:tagLst>
</file>

<file path=ppt/tags/tag1334.xml><?xml version="1.0" encoding="utf-8"?>
<p:tagLst xmlns:p="http://schemas.openxmlformats.org/presentationml/2006/main">
  <p:tag name="MH_OLD_SHAPE_ID" val="86"/>
  <p:tag name="REFSHAPE" val="105553145891320"/>
</p:tagLst>
</file>

<file path=ppt/tags/tag1335.xml><?xml version="1.0" encoding="utf-8"?>
<p:tagLst xmlns:p="http://schemas.openxmlformats.org/presentationml/2006/main">
  <p:tag name="MH_OLD_SHAPE_ID" val="87"/>
  <p:tag name="REFSHAPE" val="105553145891768"/>
</p:tagLst>
</file>

<file path=ppt/tags/tag1336.xml><?xml version="1.0" encoding="utf-8"?>
<p:tagLst xmlns:p="http://schemas.openxmlformats.org/presentationml/2006/main">
  <p:tag name="MH_OLD_SHAPE_ID" val="88"/>
  <p:tag name="REFSHAPE" val="105553145892216"/>
</p:tagLst>
</file>

<file path=ppt/tags/tag1337.xml><?xml version="1.0" encoding="utf-8"?>
<p:tagLst xmlns:p="http://schemas.openxmlformats.org/presentationml/2006/main">
  <p:tag name="MH_OLD_SHAPE_ID" val="89"/>
  <p:tag name="REFSHAPE" val="105553145892664"/>
</p:tagLst>
</file>

<file path=ppt/tags/tag1338.xml><?xml version="1.0" encoding="utf-8"?>
<p:tagLst xmlns:p="http://schemas.openxmlformats.org/presentationml/2006/main">
  <p:tag name="MH_OLD_SHAPE_ID" val="90"/>
  <p:tag name="REFSHAPE" val="105553145893112"/>
</p:tagLst>
</file>

<file path=ppt/tags/tag1339.xml><?xml version="1.0" encoding="utf-8"?>
<p:tagLst xmlns:p="http://schemas.openxmlformats.org/presentationml/2006/main">
  <p:tag name="MH_OLD_SHAPE_ID" val="91"/>
  <p:tag name="REFSHAPE" val="105553145893560"/>
</p:tagLst>
</file>

<file path=ppt/tags/tag134.xml><?xml version="1.0" encoding="utf-8"?>
<p:tagLst xmlns:p="http://schemas.openxmlformats.org/presentationml/2006/main">
  <p:tag name="MH_OLD_SHAPE_ID" val="42"/>
  <p:tag name="REFSHAPE" val="105553145478552"/>
</p:tagLst>
</file>

<file path=ppt/tags/tag1340.xml><?xml version="1.0" encoding="utf-8"?>
<p:tagLst xmlns:p="http://schemas.openxmlformats.org/presentationml/2006/main">
  <p:tag name="MH_OLD_SHAPE_ID" val="92"/>
  <p:tag name="REFSHAPE" val="105553145894008"/>
</p:tagLst>
</file>

<file path=ppt/tags/tag1341.xml><?xml version="1.0" encoding="utf-8"?>
<p:tagLst xmlns:p="http://schemas.openxmlformats.org/presentationml/2006/main">
  <p:tag name="MH_OLD_SHAPE_ID" val="93"/>
  <p:tag name="REFSHAPE" val="105553145894456"/>
</p:tagLst>
</file>

<file path=ppt/tags/tag1342.xml><?xml version="1.0" encoding="utf-8"?>
<p:tagLst xmlns:p="http://schemas.openxmlformats.org/presentationml/2006/main">
  <p:tag name="MH_OLD_SHAPE_ID" val="94"/>
  <p:tag name="REFSHAPE" val="105553145894904"/>
</p:tagLst>
</file>

<file path=ppt/tags/tag1343.xml><?xml version="1.0" encoding="utf-8"?>
<p:tagLst xmlns:p="http://schemas.openxmlformats.org/presentationml/2006/main">
  <p:tag name="MH_OLD_SHAPE_ID" val="95"/>
  <p:tag name="REFSHAPE" val="105553145895352"/>
</p:tagLst>
</file>

<file path=ppt/tags/tag1344.xml><?xml version="1.0" encoding="utf-8"?>
<p:tagLst xmlns:p="http://schemas.openxmlformats.org/presentationml/2006/main">
  <p:tag name="MH_OLD_SHAPE_ID" val="96"/>
  <p:tag name="REFSHAPE" val="105553145895800"/>
</p:tagLst>
</file>

<file path=ppt/tags/tag1345.xml><?xml version="1.0" encoding="utf-8"?>
<p:tagLst xmlns:p="http://schemas.openxmlformats.org/presentationml/2006/main">
  <p:tag name="MH_OLD_SHAPE_ID" val="97"/>
  <p:tag name="REFSHAPE" val="105553145896248"/>
</p:tagLst>
</file>

<file path=ppt/tags/tag1346.xml><?xml version="1.0" encoding="utf-8"?>
<p:tagLst xmlns:p="http://schemas.openxmlformats.org/presentationml/2006/main">
  <p:tag name="MH_OLD_SHAPE_ID" val="99"/>
  <p:tag name="REFSHAPE" val="105553145896696"/>
</p:tagLst>
</file>

<file path=ppt/tags/tag1347.xml><?xml version="1.0" encoding="utf-8"?>
<p:tagLst xmlns:p="http://schemas.openxmlformats.org/presentationml/2006/main">
  <p:tag name="MH_OLD_SHAPE_ID" val="100"/>
  <p:tag name="REFSHAPE" val="105553145897144"/>
</p:tagLst>
</file>

<file path=ppt/tags/tag1348.xml><?xml version="1.0" encoding="utf-8"?>
<p:tagLst xmlns:p="http://schemas.openxmlformats.org/presentationml/2006/main">
  <p:tag name="MH_OLD_SHAPE_ID" val="101"/>
  <p:tag name="REFSHAPE" val="105553145897592"/>
</p:tagLst>
</file>

<file path=ppt/tags/tag1349.xml><?xml version="1.0" encoding="utf-8"?>
<p:tagLst xmlns:p="http://schemas.openxmlformats.org/presentationml/2006/main">
  <p:tag name="MH_OLD_SHAPE_ID" val="102"/>
  <p:tag name="REFSHAPE" val="105553145898040"/>
</p:tagLst>
</file>

<file path=ppt/tags/tag135.xml><?xml version="1.0" encoding="utf-8"?>
<p:tagLst xmlns:p="http://schemas.openxmlformats.org/presentationml/2006/main">
  <p:tag name="MH_OLD_SHAPE_ID" val="43"/>
  <p:tag name="REFSHAPE" val="105553145478776"/>
</p:tagLst>
</file>

<file path=ppt/tags/tag1350.xml><?xml version="1.0" encoding="utf-8"?>
<p:tagLst xmlns:p="http://schemas.openxmlformats.org/presentationml/2006/main">
  <p:tag name="MH_OLD_SHAPE_ID" val="103"/>
  <p:tag name="REFSHAPE" val="105553145898488"/>
</p:tagLst>
</file>

<file path=ppt/tags/tag1351.xml><?xml version="1.0" encoding="utf-8"?>
<p:tagLst xmlns:p="http://schemas.openxmlformats.org/presentationml/2006/main">
  <p:tag name="MH_OLD_SHAPE_ID" val="104"/>
  <p:tag name="REFSHAPE" val="105553145898936"/>
</p:tagLst>
</file>

<file path=ppt/tags/tag1352.xml><?xml version="1.0" encoding="utf-8"?>
<p:tagLst xmlns:p="http://schemas.openxmlformats.org/presentationml/2006/main">
  <p:tag name="MH_OLD_SHAPE_ID" val="105"/>
  <p:tag name="REFSHAPE" val="105553145899384"/>
</p:tagLst>
</file>

<file path=ppt/tags/tag1353.xml><?xml version="1.0" encoding="utf-8"?>
<p:tagLst xmlns:p="http://schemas.openxmlformats.org/presentationml/2006/main">
  <p:tag name="MH_OLD_SHAPE_ID" val="106"/>
  <p:tag name="REFSHAPE" val="105553145899832"/>
</p:tagLst>
</file>

<file path=ppt/tags/tag1354.xml><?xml version="1.0" encoding="utf-8"?>
<p:tagLst xmlns:p="http://schemas.openxmlformats.org/presentationml/2006/main">
  <p:tag name="MH_OLD_SHAPE_ID" val="107"/>
  <p:tag name="REFSHAPE" val="105553145900280"/>
</p:tagLst>
</file>

<file path=ppt/tags/tag1355.xml><?xml version="1.0" encoding="utf-8"?>
<p:tagLst xmlns:p="http://schemas.openxmlformats.org/presentationml/2006/main">
  <p:tag name="MH_OLD_SHAPE_ID" val="108"/>
  <p:tag name="REFSHAPE" val="105553145900728"/>
</p:tagLst>
</file>

<file path=ppt/tags/tag1356.xml><?xml version="1.0" encoding="utf-8"?>
<p:tagLst xmlns:p="http://schemas.openxmlformats.org/presentationml/2006/main">
  <p:tag name="MH_OLD_SHAPE_ID" val="109"/>
  <p:tag name="REFSHAPE" val="105553145901176"/>
</p:tagLst>
</file>

<file path=ppt/tags/tag1357.xml><?xml version="1.0" encoding="utf-8"?>
<p:tagLst xmlns:p="http://schemas.openxmlformats.org/presentationml/2006/main">
  <p:tag name="MH_OLD_SHAPE_ID" val="110"/>
  <p:tag name="REFSHAPE" val="105553145901624"/>
</p:tagLst>
</file>

<file path=ppt/tags/tag1358.xml><?xml version="1.0" encoding="utf-8"?>
<p:tagLst xmlns:p="http://schemas.openxmlformats.org/presentationml/2006/main">
  <p:tag name="MH_OLD_SHAPE_ID" val="111"/>
  <p:tag name="REFSHAPE" val="105553145902072"/>
</p:tagLst>
</file>

<file path=ppt/tags/tag1359.xml><?xml version="1.0" encoding="utf-8"?>
<p:tagLst xmlns:p="http://schemas.openxmlformats.org/presentationml/2006/main">
  <p:tag name="MH_OLD_SHAPE_ID" val="112"/>
  <p:tag name="REFSHAPE" val="105553145902520"/>
</p:tagLst>
</file>

<file path=ppt/tags/tag136.xml><?xml version="1.0" encoding="utf-8"?>
<p:tagLst xmlns:p="http://schemas.openxmlformats.org/presentationml/2006/main">
  <p:tag name="MH_OLD_SHAPE_ID" val="44"/>
  <p:tag name="REFSHAPE" val="105553145479000"/>
</p:tagLst>
</file>

<file path=ppt/tags/tag1360.xml><?xml version="1.0" encoding="utf-8"?>
<p:tagLst xmlns:p="http://schemas.openxmlformats.org/presentationml/2006/main">
  <p:tag name="MH_OLD_SHAPE_ID" val="113"/>
  <p:tag name="REFSHAPE" val="105553145902968"/>
</p:tagLst>
</file>

<file path=ppt/tags/tag1361.xml><?xml version="1.0" encoding="utf-8"?>
<p:tagLst xmlns:p="http://schemas.openxmlformats.org/presentationml/2006/main">
  <p:tag name="MH_OLD_SHAPE_ID" val="114"/>
  <p:tag name="REFSHAPE" val="105553145903416"/>
</p:tagLst>
</file>

<file path=ppt/tags/tag1362.xml><?xml version="1.0" encoding="utf-8"?>
<p:tagLst xmlns:p="http://schemas.openxmlformats.org/presentationml/2006/main">
  <p:tag name="MH_OLD_SHAPE_ID" val="115"/>
  <p:tag name="REFSHAPE" val="105553145903864"/>
</p:tagLst>
</file>

<file path=ppt/tags/tag1363.xml><?xml version="1.0" encoding="utf-8"?>
<p:tagLst xmlns:p="http://schemas.openxmlformats.org/presentationml/2006/main">
  <p:tag name="MH_OLD_SHAPE_ID" val="116"/>
  <p:tag name="REFSHAPE" val="105553145904312"/>
</p:tagLst>
</file>

<file path=ppt/tags/tag1364.xml><?xml version="1.0" encoding="utf-8"?>
<p:tagLst xmlns:p="http://schemas.openxmlformats.org/presentationml/2006/main">
  <p:tag name="MH_OLD_SHAPE_ID" val="117"/>
  <p:tag name="REFSHAPE" val="105553145904760"/>
</p:tagLst>
</file>

<file path=ppt/tags/tag1365.xml><?xml version="1.0" encoding="utf-8"?>
<p:tagLst xmlns:p="http://schemas.openxmlformats.org/presentationml/2006/main">
  <p:tag name="MH_OLD_SHAPE_ID" val="118"/>
  <p:tag name="REFSHAPE" val="105553145905240"/>
</p:tagLst>
</file>

<file path=ppt/tags/tag1366.xml><?xml version="1.0" encoding="utf-8"?>
<p:tagLst xmlns:p="http://schemas.openxmlformats.org/presentationml/2006/main">
  <p:tag name="MH_OLD_SHAPE_ID" val="119"/>
  <p:tag name="REFSHAPE" val="105553145905688"/>
</p:tagLst>
</file>

<file path=ppt/tags/tag1367.xml><?xml version="1.0" encoding="utf-8"?>
<p:tagLst xmlns:p="http://schemas.openxmlformats.org/presentationml/2006/main">
  <p:tag name="MH_OLD_SHAPE_ID" val="120"/>
  <p:tag name="REFSHAPE" val="105553145906136"/>
</p:tagLst>
</file>

<file path=ppt/tags/tag1368.xml><?xml version="1.0" encoding="utf-8"?>
<p:tagLst xmlns:p="http://schemas.openxmlformats.org/presentationml/2006/main">
  <p:tag name="MH_OLD_SHAPE_ID" val="121"/>
  <p:tag name="REFSHAPE" val="105553145906584"/>
</p:tagLst>
</file>

<file path=ppt/tags/tag1369.xml><?xml version="1.0" encoding="utf-8"?>
<p:tagLst xmlns:p="http://schemas.openxmlformats.org/presentationml/2006/main">
  <p:tag name="MH_OLD_SHAPE_ID" val="122"/>
  <p:tag name="REFSHAPE" val="105553145907032"/>
</p:tagLst>
</file>

<file path=ppt/tags/tag137.xml><?xml version="1.0" encoding="utf-8"?>
<p:tagLst xmlns:p="http://schemas.openxmlformats.org/presentationml/2006/main">
  <p:tag name="MH_OLD_SHAPE_ID" val="36"/>
  <p:tag name="REFSHAPE" val="105553145479256"/>
</p:tagLst>
</file>

<file path=ppt/tags/tag1370.xml><?xml version="1.0" encoding="utf-8"?>
<p:tagLst xmlns:p="http://schemas.openxmlformats.org/presentationml/2006/main">
  <p:tag name="MH_OLD_SHAPE_ID" val="123"/>
  <p:tag name="REFSHAPE" val="105553145907256"/>
</p:tagLst>
</file>

<file path=ppt/tags/tag1371.xml><?xml version="1.0" encoding="utf-8"?>
<p:tagLst xmlns:p="http://schemas.openxmlformats.org/presentationml/2006/main">
  <p:tag name="MH_OLD_SHAPE_ID" val="125"/>
  <p:tag name="REFSHAPE" val="105553145907480"/>
</p:tagLst>
</file>

<file path=ppt/tags/tag1372.xml><?xml version="1.0" encoding="utf-8"?>
<p:tagLst xmlns:p="http://schemas.openxmlformats.org/presentationml/2006/main">
  <p:tag name="MH_OLD_SHAPE_ID" val="71"/>
  <p:tag name="REFSHAPE" val="105553145907704"/>
</p:tagLst>
</file>

<file path=ppt/tags/tag1373.xml><?xml version="1.0" encoding="utf-8"?>
<p:tagLst xmlns:p="http://schemas.openxmlformats.org/presentationml/2006/main">
  <p:tag name="MH_OLD_SHAPE_ID" val="160"/>
  <p:tag name="REFSHAPE" val="105553145907928"/>
</p:tagLst>
</file>

<file path=ppt/tags/tag1374.xml><?xml version="1.0" encoding="utf-8"?>
<p:tagLst xmlns:p="http://schemas.openxmlformats.org/presentationml/2006/main">
  <p:tag name="MH_OLD_SHAPE_ID" val="161"/>
  <p:tag name="REFSHAPE" val="105553145908376"/>
</p:tagLst>
</file>

<file path=ppt/tags/tag1375.xml><?xml version="1.0" encoding="utf-8"?>
<p:tagLst xmlns:p="http://schemas.openxmlformats.org/presentationml/2006/main">
  <p:tag name="MH_OLD_SHAPE_ID" val="162"/>
  <p:tag name="REFSHAPE" val="105553145908824"/>
</p:tagLst>
</file>

<file path=ppt/tags/tag1376.xml><?xml version="1.0" encoding="utf-8"?>
<p:tagLst xmlns:p="http://schemas.openxmlformats.org/presentationml/2006/main">
  <p:tag name="MH_OLD_SHAPE_ID" val="163"/>
  <p:tag name="REFSHAPE" val="105553145909272"/>
</p:tagLst>
</file>

<file path=ppt/tags/tag1377.xml><?xml version="1.0" encoding="utf-8"?>
<p:tagLst xmlns:p="http://schemas.openxmlformats.org/presentationml/2006/main">
  <p:tag name="MH_OLD_SHAPE_ID" val="164"/>
  <p:tag name="REFSHAPE" val="105553145909720"/>
</p:tagLst>
</file>

<file path=ppt/tags/tag1378.xml><?xml version="1.0" encoding="utf-8"?>
<p:tagLst xmlns:p="http://schemas.openxmlformats.org/presentationml/2006/main">
  <p:tag name="MH_OLD_SHAPE_ID" val="165"/>
  <p:tag name="REFSHAPE" val="105553145910168"/>
</p:tagLst>
</file>

<file path=ppt/tags/tag1379.xml><?xml version="1.0" encoding="utf-8"?>
<p:tagLst xmlns:p="http://schemas.openxmlformats.org/presentationml/2006/main">
  <p:tag name="MH_OLD_SHAPE_ID" val="166"/>
  <p:tag name="REFSHAPE" val="105553145910616"/>
</p:tagLst>
</file>

<file path=ppt/tags/tag138.xml><?xml version="1.0" encoding="utf-8"?>
<p:tagLst xmlns:p="http://schemas.openxmlformats.org/presentationml/2006/main">
  <p:tag name="MH_OLD_SHAPE_ID" val="2"/>
  <p:tag name="REFSHAPE" val="105553145479480"/>
</p:tagLst>
</file>

<file path=ppt/tags/tag1380.xml><?xml version="1.0" encoding="utf-8"?>
<p:tagLst xmlns:p="http://schemas.openxmlformats.org/presentationml/2006/main">
  <p:tag name="MH_OLD_SHAPE_ID" val="167"/>
  <p:tag name="REFSHAPE" val="105553145911064"/>
</p:tagLst>
</file>

<file path=ppt/tags/tag1381.xml><?xml version="1.0" encoding="utf-8"?>
<p:tagLst xmlns:p="http://schemas.openxmlformats.org/presentationml/2006/main">
  <p:tag name="MH_OLD_SHAPE_ID" val="168"/>
  <p:tag name="REFSHAPE" val="105553145911512"/>
</p:tagLst>
</file>

<file path=ppt/tags/tag1382.xml><?xml version="1.0" encoding="utf-8"?>
<p:tagLst xmlns:p="http://schemas.openxmlformats.org/presentationml/2006/main">
  <p:tag name="MH_OLD_SHAPE_ID" val="169"/>
  <p:tag name="REFSHAPE" val="105553145911960"/>
</p:tagLst>
</file>

<file path=ppt/tags/tag1383.xml><?xml version="1.0" encoding="utf-8"?>
<p:tagLst xmlns:p="http://schemas.openxmlformats.org/presentationml/2006/main">
  <p:tag name="MH_OLD_SHAPE_ID" val="170"/>
  <p:tag name="REFSHAPE" val="105553145912408"/>
</p:tagLst>
</file>

<file path=ppt/tags/tag1384.xml><?xml version="1.0" encoding="utf-8"?>
<p:tagLst xmlns:p="http://schemas.openxmlformats.org/presentationml/2006/main">
  <p:tag name="MH_OLD_SHAPE_ID" val="171"/>
  <p:tag name="REFSHAPE" val="105553145912856"/>
</p:tagLst>
</file>

<file path=ppt/tags/tag1385.xml><?xml version="1.0" encoding="utf-8"?>
<p:tagLst xmlns:p="http://schemas.openxmlformats.org/presentationml/2006/main">
  <p:tag name="MH_OLD_SHAPE_ID" val="172"/>
  <p:tag name="REFSHAPE" val="105553145913304"/>
</p:tagLst>
</file>

<file path=ppt/tags/tag1386.xml><?xml version="1.0" encoding="utf-8"?>
<p:tagLst xmlns:p="http://schemas.openxmlformats.org/presentationml/2006/main">
  <p:tag name="MH_OLD_SHAPE_ID" val="173"/>
  <p:tag name="REFSHAPE" val="105553145913752"/>
</p:tagLst>
</file>

<file path=ppt/tags/tag1387.xml><?xml version="1.0" encoding="utf-8"?>
<p:tagLst xmlns:p="http://schemas.openxmlformats.org/presentationml/2006/main">
  <p:tag name="MH_OLD_SHAPE_ID" val="174"/>
  <p:tag name="REFSHAPE" val="105553145914200"/>
</p:tagLst>
</file>

<file path=ppt/tags/tag1388.xml><?xml version="1.0" encoding="utf-8"?>
<p:tagLst xmlns:p="http://schemas.openxmlformats.org/presentationml/2006/main">
  <p:tag name="MH_OLD_SHAPE_ID" val="175"/>
  <p:tag name="REFSHAPE" val="105553145914648"/>
</p:tagLst>
</file>

<file path=ppt/tags/tag1389.xml><?xml version="1.0" encoding="utf-8"?>
<p:tagLst xmlns:p="http://schemas.openxmlformats.org/presentationml/2006/main">
  <p:tag name="MH_OLD_SHAPE_ID" val="148"/>
  <p:tag name="REFSHAPE" val="105553145915096"/>
</p:tagLst>
</file>

<file path=ppt/tags/tag139.xml><?xml version="1.0" encoding="utf-8"?>
<p:tagLst xmlns:p="http://schemas.openxmlformats.org/presentationml/2006/main">
  <p:tag name="MH_OLD_SHAPE_ID" val="39"/>
  <p:tag name="REFSHAPE" val="105553145479704"/>
</p:tagLst>
</file>

<file path=ppt/tags/tag1390.xml><?xml version="1.0" encoding="utf-8"?>
<p:tagLst xmlns:p="http://schemas.openxmlformats.org/presentationml/2006/main">
  <p:tag name="MH_OLD_SHAPE_ID" val="149"/>
  <p:tag name="REFSHAPE" val="105553145915544"/>
</p:tagLst>
</file>

<file path=ppt/tags/tag1391.xml><?xml version="1.0" encoding="utf-8"?>
<p:tagLst xmlns:p="http://schemas.openxmlformats.org/presentationml/2006/main">
  <p:tag name="MH_OLD_SHAPE_ID" val="150"/>
  <p:tag name="REFSHAPE" val="105553145915992"/>
</p:tagLst>
</file>

<file path=ppt/tags/tag1392.xml><?xml version="1.0" encoding="utf-8"?>
<p:tagLst xmlns:p="http://schemas.openxmlformats.org/presentationml/2006/main">
  <p:tag name="MH_OLD_SHAPE_ID" val="151"/>
  <p:tag name="REFSHAPE" val="105553145916440"/>
</p:tagLst>
</file>

<file path=ppt/tags/tag1393.xml><?xml version="1.0" encoding="utf-8"?>
<p:tagLst xmlns:p="http://schemas.openxmlformats.org/presentationml/2006/main">
  <p:tag name="MH_OLD_SHAPE_ID" val="152"/>
  <p:tag name="REFSHAPE" val="105553145916888"/>
</p:tagLst>
</file>

<file path=ppt/tags/tag1394.xml><?xml version="1.0" encoding="utf-8"?>
<p:tagLst xmlns:p="http://schemas.openxmlformats.org/presentationml/2006/main">
  <p:tag name="MH_OLD_SHAPE_ID" val="153"/>
  <p:tag name="REFSHAPE" val="105553145917336"/>
</p:tagLst>
</file>

<file path=ppt/tags/tag1395.xml><?xml version="1.0" encoding="utf-8"?>
<p:tagLst xmlns:p="http://schemas.openxmlformats.org/presentationml/2006/main">
  <p:tag name="MH_OLD_SHAPE_ID" val="154"/>
  <p:tag name="REFSHAPE" val="105553145917784"/>
</p:tagLst>
</file>

<file path=ppt/tags/tag1396.xml><?xml version="1.0" encoding="utf-8"?>
<p:tagLst xmlns:p="http://schemas.openxmlformats.org/presentationml/2006/main">
  <p:tag name="MH_OLD_SHAPE_ID" val="155"/>
  <p:tag name="REFSHAPE" val="105553145918232"/>
</p:tagLst>
</file>

<file path=ppt/tags/tag1397.xml><?xml version="1.0" encoding="utf-8"?>
<p:tagLst xmlns:p="http://schemas.openxmlformats.org/presentationml/2006/main">
  <p:tag name="MH_OLD_SHAPE_ID" val="156"/>
  <p:tag name="REFSHAPE" val="105553145918680"/>
</p:tagLst>
</file>

<file path=ppt/tags/tag1398.xml><?xml version="1.0" encoding="utf-8"?>
<p:tagLst xmlns:p="http://schemas.openxmlformats.org/presentationml/2006/main">
  <p:tag name="MH_OLD_SHAPE_ID" val="157"/>
  <p:tag name="REFSHAPE" val="105553145919128"/>
</p:tagLst>
</file>

<file path=ppt/tags/tag1399.xml><?xml version="1.0" encoding="utf-8"?>
<p:tagLst xmlns:p="http://schemas.openxmlformats.org/presentationml/2006/main">
  <p:tag name="MH_OLD_SHAPE_ID" val="158"/>
  <p:tag name="REFSHAPE" val="105553145919576"/>
</p:tagLst>
</file>

<file path=ppt/tags/tag14.xml><?xml version="1.0" encoding="utf-8"?>
<p:tagLst xmlns:p="http://schemas.openxmlformats.org/presentationml/2006/main">
  <p:tag name="MH_OLD_SHAPE_ID" val="17"/>
  <p:tag name="REFSHAPE" val="105553145597304"/>
</p:tagLst>
</file>

<file path=ppt/tags/tag140.xml><?xml version="1.0" encoding="utf-8"?>
<p:tagLst xmlns:p="http://schemas.openxmlformats.org/presentationml/2006/main">
  <p:tag name="MH_OLD_SHAPE_ID" val="40"/>
  <p:tag name="REFSHAPE" val="105553145479928"/>
</p:tagLst>
</file>

<file path=ppt/tags/tag1400.xml><?xml version="1.0" encoding="utf-8"?>
<p:tagLst xmlns:p="http://schemas.openxmlformats.org/presentationml/2006/main">
  <p:tag name="MH_OLD_SHAPE_ID" val="159"/>
  <p:tag name="REFSHAPE" val="105553145920024"/>
</p:tagLst>
</file>

<file path=ppt/tags/tag1401.xml><?xml version="1.0" encoding="utf-8"?>
<p:tagLst xmlns:p="http://schemas.openxmlformats.org/presentationml/2006/main">
  <p:tag name="MH_OLD_SHAPE_ID" val="125"/>
  <p:tag name="REFSHAPE" val="105553145920472"/>
</p:tagLst>
</file>

<file path=ppt/tags/tag1402.xml><?xml version="1.0" encoding="utf-8"?>
<p:tagLst xmlns:p="http://schemas.openxmlformats.org/presentationml/2006/main">
  <p:tag name="MH_OLD_SHAPE_ID" val="126"/>
  <p:tag name="REFSHAPE" val="105553145920920"/>
</p:tagLst>
</file>

<file path=ppt/tags/tag1403.xml><?xml version="1.0" encoding="utf-8"?>
<p:tagLst xmlns:p="http://schemas.openxmlformats.org/presentationml/2006/main">
  <p:tag name="MH_OLD_SHAPE_ID" val="127"/>
  <p:tag name="REFSHAPE" val="105553145921368"/>
</p:tagLst>
</file>

<file path=ppt/tags/tag1404.xml><?xml version="1.0" encoding="utf-8"?>
<p:tagLst xmlns:p="http://schemas.openxmlformats.org/presentationml/2006/main">
  <p:tag name="MH_OLD_SHAPE_ID" val="128"/>
  <p:tag name="REFSHAPE" val="105553145921848"/>
</p:tagLst>
</file>

<file path=ppt/tags/tag1405.xml><?xml version="1.0" encoding="utf-8"?>
<p:tagLst xmlns:p="http://schemas.openxmlformats.org/presentationml/2006/main">
  <p:tag name="MH_OLD_SHAPE_ID" val="129"/>
  <p:tag name="REFSHAPE" val="105553145922296"/>
</p:tagLst>
</file>

<file path=ppt/tags/tag1406.xml><?xml version="1.0" encoding="utf-8"?>
<p:tagLst xmlns:p="http://schemas.openxmlformats.org/presentationml/2006/main">
  <p:tag name="MH_OLD_SHAPE_ID" val="130"/>
  <p:tag name="REFSHAPE" val="105553145922744"/>
</p:tagLst>
</file>

<file path=ppt/tags/tag1407.xml><?xml version="1.0" encoding="utf-8"?>
<p:tagLst xmlns:p="http://schemas.openxmlformats.org/presentationml/2006/main">
  <p:tag name="MH_OLD_SHAPE_ID" val="131"/>
  <p:tag name="REFSHAPE" val="105553145923192"/>
</p:tagLst>
</file>

<file path=ppt/tags/tag1408.xml><?xml version="1.0" encoding="utf-8"?>
<p:tagLst xmlns:p="http://schemas.openxmlformats.org/presentationml/2006/main">
  <p:tag name="MH_OLD_SHAPE_ID" val="132"/>
  <p:tag name="REFSHAPE" val="105553145923640"/>
</p:tagLst>
</file>

<file path=ppt/tags/tag1409.xml><?xml version="1.0" encoding="utf-8"?>
<p:tagLst xmlns:p="http://schemas.openxmlformats.org/presentationml/2006/main">
  <p:tag name="MH_OLD_SHAPE_ID" val="133"/>
  <p:tag name="REFSHAPE" val="105553145924088"/>
</p:tagLst>
</file>

<file path=ppt/tags/tag141.xml><?xml version="1.0" encoding="utf-8"?>
<p:tagLst xmlns:p="http://schemas.openxmlformats.org/presentationml/2006/main">
  <p:tag name="MH_OLD_SHAPE_ID" val="45"/>
  <p:tag name="REFSHAPE" val="105553145480152"/>
</p:tagLst>
</file>

<file path=ppt/tags/tag1410.xml><?xml version="1.0" encoding="utf-8"?>
<p:tagLst xmlns:p="http://schemas.openxmlformats.org/presentationml/2006/main">
  <p:tag name="MH_OLD_SHAPE_ID" val="134"/>
  <p:tag name="REFSHAPE" val="105553145924536"/>
</p:tagLst>
</file>

<file path=ppt/tags/tag1411.xml><?xml version="1.0" encoding="utf-8"?>
<p:tagLst xmlns:p="http://schemas.openxmlformats.org/presentationml/2006/main">
  <p:tag name="MH_OLD_SHAPE_ID" val="135"/>
  <p:tag name="REFSHAPE" val="105553145924984"/>
</p:tagLst>
</file>

<file path=ppt/tags/tag1412.xml><?xml version="1.0" encoding="utf-8"?>
<p:tagLst xmlns:p="http://schemas.openxmlformats.org/presentationml/2006/main">
  <p:tag name="MH_OLD_SHAPE_ID" val="136"/>
  <p:tag name="REFSHAPE" val="105553145925432"/>
</p:tagLst>
</file>

<file path=ppt/tags/tag1413.xml><?xml version="1.0" encoding="utf-8"?>
<p:tagLst xmlns:p="http://schemas.openxmlformats.org/presentationml/2006/main">
  <p:tag name="MH_OLD_SHAPE_ID" val="137"/>
  <p:tag name="REFSHAPE" val="105553145925880"/>
</p:tagLst>
</file>

<file path=ppt/tags/tag1414.xml><?xml version="1.0" encoding="utf-8"?>
<p:tagLst xmlns:p="http://schemas.openxmlformats.org/presentationml/2006/main">
  <p:tag name="MH_OLD_SHAPE_ID" val="138"/>
  <p:tag name="REFSHAPE" val="105553145926328"/>
</p:tagLst>
</file>

<file path=ppt/tags/tag1415.xml><?xml version="1.0" encoding="utf-8"?>
<p:tagLst xmlns:p="http://schemas.openxmlformats.org/presentationml/2006/main">
  <p:tag name="MH_OLD_SHAPE_ID" val="139"/>
  <p:tag name="REFSHAPE" val="105553145926776"/>
</p:tagLst>
</file>

<file path=ppt/tags/tag1416.xml><?xml version="1.0" encoding="utf-8"?>
<p:tagLst xmlns:p="http://schemas.openxmlformats.org/presentationml/2006/main">
  <p:tag name="MH_OLD_SHAPE_ID" val="140"/>
  <p:tag name="REFSHAPE" val="105553145927224"/>
</p:tagLst>
</file>

<file path=ppt/tags/tag1417.xml><?xml version="1.0" encoding="utf-8"?>
<p:tagLst xmlns:p="http://schemas.openxmlformats.org/presentationml/2006/main">
  <p:tag name="MH_OLD_SHAPE_ID" val="141"/>
  <p:tag name="REFSHAPE" val="105553145927672"/>
</p:tagLst>
</file>

<file path=ppt/tags/tag1418.xml><?xml version="1.0" encoding="utf-8"?>
<p:tagLst xmlns:p="http://schemas.openxmlformats.org/presentationml/2006/main">
  <p:tag name="MH_OLD_SHAPE_ID" val="142"/>
  <p:tag name="REFSHAPE" val="105553145928120"/>
</p:tagLst>
</file>

<file path=ppt/tags/tag1419.xml><?xml version="1.0" encoding="utf-8"?>
<p:tagLst xmlns:p="http://schemas.openxmlformats.org/presentationml/2006/main">
  <p:tag name="MH_OLD_SHAPE_ID" val="143"/>
  <p:tag name="REFSHAPE" val="105553145928568"/>
</p:tagLst>
</file>

<file path=ppt/tags/tag142.xml><?xml version="1.0" encoding="utf-8"?>
<p:tagLst xmlns:p="http://schemas.openxmlformats.org/presentationml/2006/main">
  <p:tag name="MH_OLD_SHAPE_ID" val="46"/>
  <p:tag name="REFSHAPE" val="105553145480376"/>
</p:tagLst>
</file>

<file path=ppt/tags/tag1420.xml><?xml version="1.0" encoding="utf-8"?>
<p:tagLst xmlns:p="http://schemas.openxmlformats.org/presentationml/2006/main">
  <p:tag name="MH_OLD_SHAPE_ID" val="144"/>
  <p:tag name="REFSHAPE" val="105553145929016"/>
</p:tagLst>
</file>

<file path=ppt/tags/tag1421.xml><?xml version="1.0" encoding="utf-8"?>
<p:tagLst xmlns:p="http://schemas.openxmlformats.org/presentationml/2006/main">
  <p:tag name="MH_OLD_SHAPE_ID" val="145"/>
  <p:tag name="REFSHAPE" val="105553145929464"/>
</p:tagLst>
</file>

<file path=ppt/tags/tag1422.xml><?xml version="1.0" encoding="utf-8"?>
<p:tagLst xmlns:p="http://schemas.openxmlformats.org/presentationml/2006/main">
  <p:tag name="MH_OLD_SHAPE_ID" val="146"/>
  <p:tag name="REFSHAPE" val="105553145929912"/>
</p:tagLst>
</file>

<file path=ppt/tags/tag1423.xml><?xml version="1.0" encoding="utf-8"?>
<p:tagLst xmlns:p="http://schemas.openxmlformats.org/presentationml/2006/main">
  <p:tag name="MH_OLD_SHAPE_ID" val="147"/>
  <p:tag name="REFSHAPE" val="105553145930360"/>
</p:tagLst>
</file>

<file path=ppt/tags/tag1424.xml><?xml version="1.0" encoding="utf-8"?>
<p:tagLst xmlns:p="http://schemas.openxmlformats.org/presentationml/2006/main">
  <p:tag name="MH_OLD_SHAPE_ID" val="57"/>
  <p:tag name="REFSHAPE" val="105553145930808"/>
</p:tagLst>
</file>

<file path=ppt/tags/tag1425.xml><?xml version="1.0" encoding="utf-8"?>
<p:tagLst xmlns:p="http://schemas.openxmlformats.org/presentationml/2006/main">
  <p:tag name="MH_OLD_SHAPE_ID" val="160"/>
  <p:tag name="REFSHAPE" val="105553145931032"/>
</p:tagLst>
</file>

<file path=ppt/tags/tag1426.xml><?xml version="1.0" encoding="utf-8"?>
<p:tagLst xmlns:p="http://schemas.openxmlformats.org/presentationml/2006/main">
  <p:tag name="MH_OLD_SHAPE_ID" val="161"/>
  <p:tag name="REFSHAPE" val="105553145931480"/>
</p:tagLst>
</file>

<file path=ppt/tags/tag1427.xml><?xml version="1.0" encoding="utf-8"?>
<p:tagLst xmlns:p="http://schemas.openxmlformats.org/presentationml/2006/main">
  <p:tag name="MH_OLD_SHAPE_ID" val="162"/>
  <p:tag name="REFSHAPE" val="105553145931928"/>
</p:tagLst>
</file>

<file path=ppt/tags/tag1428.xml><?xml version="1.0" encoding="utf-8"?>
<p:tagLst xmlns:p="http://schemas.openxmlformats.org/presentationml/2006/main">
  <p:tag name="MH_OLD_SHAPE_ID" val="163"/>
  <p:tag name="REFSHAPE" val="105553145932376"/>
</p:tagLst>
</file>

<file path=ppt/tags/tag1429.xml><?xml version="1.0" encoding="utf-8"?>
<p:tagLst xmlns:p="http://schemas.openxmlformats.org/presentationml/2006/main">
  <p:tag name="MH_OLD_SHAPE_ID" val="164"/>
  <p:tag name="REFSHAPE" val="105553145932824"/>
</p:tagLst>
</file>

<file path=ppt/tags/tag143.xml><?xml version="1.0" encoding="utf-8"?>
<p:tagLst xmlns:p="http://schemas.openxmlformats.org/presentationml/2006/main">
  <p:tag name="MH_OLD_SHAPE_ID" val="47"/>
  <p:tag name="REFSHAPE" val="105553145480600"/>
</p:tagLst>
</file>

<file path=ppt/tags/tag1430.xml><?xml version="1.0" encoding="utf-8"?>
<p:tagLst xmlns:p="http://schemas.openxmlformats.org/presentationml/2006/main">
  <p:tag name="MH_OLD_SHAPE_ID" val="165"/>
  <p:tag name="REFSHAPE" val="105553145933272"/>
</p:tagLst>
</file>

<file path=ppt/tags/tag1431.xml><?xml version="1.0" encoding="utf-8"?>
<p:tagLst xmlns:p="http://schemas.openxmlformats.org/presentationml/2006/main">
  <p:tag name="MH_OLD_SHAPE_ID" val="166"/>
  <p:tag name="REFSHAPE" val="105553145933720"/>
</p:tagLst>
</file>

<file path=ppt/tags/tag1432.xml><?xml version="1.0" encoding="utf-8"?>
<p:tagLst xmlns:p="http://schemas.openxmlformats.org/presentationml/2006/main">
  <p:tag name="MH_OLD_SHAPE_ID" val="167"/>
  <p:tag name="REFSHAPE" val="105553145934168"/>
</p:tagLst>
</file>

<file path=ppt/tags/tag1433.xml><?xml version="1.0" encoding="utf-8"?>
<p:tagLst xmlns:p="http://schemas.openxmlformats.org/presentationml/2006/main">
  <p:tag name="MH_OLD_SHAPE_ID" val="168"/>
  <p:tag name="REFSHAPE" val="105553145934616"/>
</p:tagLst>
</file>

<file path=ppt/tags/tag1434.xml><?xml version="1.0" encoding="utf-8"?>
<p:tagLst xmlns:p="http://schemas.openxmlformats.org/presentationml/2006/main">
  <p:tag name="MH_OLD_SHAPE_ID" val="169"/>
  <p:tag name="REFSHAPE" val="105553145935064"/>
</p:tagLst>
</file>

<file path=ppt/tags/tag1435.xml><?xml version="1.0" encoding="utf-8"?>
<p:tagLst xmlns:p="http://schemas.openxmlformats.org/presentationml/2006/main">
  <p:tag name="MH_OLD_SHAPE_ID" val="170"/>
  <p:tag name="REFSHAPE" val="105553145935512"/>
</p:tagLst>
</file>

<file path=ppt/tags/tag1436.xml><?xml version="1.0" encoding="utf-8"?>
<p:tagLst xmlns:p="http://schemas.openxmlformats.org/presentationml/2006/main">
  <p:tag name="MH_OLD_SHAPE_ID" val="171"/>
  <p:tag name="REFSHAPE" val="105553145935960"/>
</p:tagLst>
</file>

<file path=ppt/tags/tag1437.xml><?xml version="1.0" encoding="utf-8"?>
<p:tagLst xmlns:p="http://schemas.openxmlformats.org/presentationml/2006/main">
  <p:tag name="MH_OLD_SHAPE_ID" val="172"/>
  <p:tag name="REFSHAPE" val="105553145936408"/>
</p:tagLst>
</file>

<file path=ppt/tags/tag1438.xml><?xml version="1.0" encoding="utf-8"?>
<p:tagLst xmlns:p="http://schemas.openxmlformats.org/presentationml/2006/main">
  <p:tag name="MH_OLD_SHAPE_ID" val="173"/>
  <p:tag name="REFSHAPE" val="105553145936856"/>
</p:tagLst>
</file>

<file path=ppt/tags/tag1439.xml><?xml version="1.0" encoding="utf-8"?>
<p:tagLst xmlns:p="http://schemas.openxmlformats.org/presentationml/2006/main">
  <p:tag name="MH_OLD_SHAPE_ID" val="174"/>
  <p:tag name="REFSHAPE" val="105553145937304"/>
</p:tagLst>
</file>

<file path=ppt/tags/tag144.xml><?xml version="1.0" encoding="utf-8"?>
<p:tagLst xmlns:p="http://schemas.openxmlformats.org/presentationml/2006/main">
  <p:tag name="MH_OLD_SHAPE_ID" val="48"/>
  <p:tag name="REFSHAPE" val="105553145480824"/>
</p:tagLst>
</file>

<file path=ppt/tags/tag1440.xml><?xml version="1.0" encoding="utf-8"?>
<p:tagLst xmlns:p="http://schemas.openxmlformats.org/presentationml/2006/main">
  <p:tag name="MH_OLD_SHAPE_ID" val="175"/>
  <p:tag name="REFSHAPE" val="105553145937752"/>
</p:tagLst>
</file>

<file path=ppt/tags/tag1441.xml><?xml version="1.0" encoding="utf-8"?>
<p:tagLst xmlns:p="http://schemas.openxmlformats.org/presentationml/2006/main">
  <p:tag name="MH_OLD_SHAPE_ID" val="148"/>
  <p:tag name="REFSHAPE" val="105553145938232"/>
</p:tagLst>
</file>

<file path=ppt/tags/tag1442.xml><?xml version="1.0" encoding="utf-8"?>
<p:tagLst xmlns:p="http://schemas.openxmlformats.org/presentationml/2006/main">
  <p:tag name="MH_OLD_SHAPE_ID" val="149"/>
  <p:tag name="REFSHAPE" val="105553145938680"/>
</p:tagLst>
</file>

<file path=ppt/tags/tag1443.xml><?xml version="1.0" encoding="utf-8"?>
<p:tagLst xmlns:p="http://schemas.openxmlformats.org/presentationml/2006/main">
  <p:tag name="MH_OLD_SHAPE_ID" val="150"/>
  <p:tag name="REFSHAPE" val="105553145939128"/>
</p:tagLst>
</file>

<file path=ppt/tags/tag1444.xml><?xml version="1.0" encoding="utf-8"?>
<p:tagLst xmlns:p="http://schemas.openxmlformats.org/presentationml/2006/main">
  <p:tag name="MH_OLD_SHAPE_ID" val="151"/>
  <p:tag name="REFSHAPE" val="105553145939576"/>
</p:tagLst>
</file>

<file path=ppt/tags/tag1445.xml><?xml version="1.0" encoding="utf-8"?>
<p:tagLst xmlns:p="http://schemas.openxmlformats.org/presentationml/2006/main">
  <p:tag name="MH_OLD_SHAPE_ID" val="152"/>
  <p:tag name="REFSHAPE" val="105553145940024"/>
</p:tagLst>
</file>

<file path=ppt/tags/tag1446.xml><?xml version="1.0" encoding="utf-8"?>
<p:tagLst xmlns:p="http://schemas.openxmlformats.org/presentationml/2006/main">
  <p:tag name="MH_OLD_SHAPE_ID" val="153"/>
  <p:tag name="REFSHAPE" val="105553145940472"/>
</p:tagLst>
</file>

<file path=ppt/tags/tag1447.xml><?xml version="1.0" encoding="utf-8"?>
<p:tagLst xmlns:p="http://schemas.openxmlformats.org/presentationml/2006/main">
  <p:tag name="MH_OLD_SHAPE_ID" val="154"/>
  <p:tag name="REFSHAPE" val="105553145940920"/>
</p:tagLst>
</file>

<file path=ppt/tags/tag1448.xml><?xml version="1.0" encoding="utf-8"?>
<p:tagLst xmlns:p="http://schemas.openxmlformats.org/presentationml/2006/main">
  <p:tag name="MH_OLD_SHAPE_ID" val="155"/>
  <p:tag name="REFSHAPE" val="105553145941368"/>
</p:tagLst>
</file>

<file path=ppt/tags/tag1449.xml><?xml version="1.0" encoding="utf-8"?>
<p:tagLst xmlns:p="http://schemas.openxmlformats.org/presentationml/2006/main">
  <p:tag name="MH_OLD_SHAPE_ID" val="156"/>
  <p:tag name="REFSHAPE" val="105553145941816"/>
</p:tagLst>
</file>

<file path=ppt/tags/tag145.xml><?xml version="1.0" encoding="utf-8"?>
<p:tagLst xmlns:p="http://schemas.openxmlformats.org/presentationml/2006/main">
  <p:tag name="MH_OLD_SHAPE_ID" val="66"/>
  <p:tag name="REFSHAPE" val="105553145481048"/>
</p:tagLst>
</file>

<file path=ppt/tags/tag1450.xml><?xml version="1.0" encoding="utf-8"?>
<p:tagLst xmlns:p="http://schemas.openxmlformats.org/presentationml/2006/main">
  <p:tag name="MH_OLD_SHAPE_ID" val="157"/>
  <p:tag name="REFSHAPE" val="105553145942264"/>
</p:tagLst>
</file>

<file path=ppt/tags/tag1451.xml><?xml version="1.0" encoding="utf-8"?>
<p:tagLst xmlns:p="http://schemas.openxmlformats.org/presentationml/2006/main">
  <p:tag name="MH_OLD_SHAPE_ID" val="158"/>
  <p:tag name="REFSHAPE" val="105553145942712"/>
</p:tagLst>
</file>

<file path=ppt/tags/tag1452.xml><?xml version="1.0" encoding="utf-8"?>
<p:tagLst xmlns:p="http://schemas.openxmlformats.org/presentationml/2006/main">
  <p:tag name="MH_OLD_SHAPE_ID" val="159"/>
  <p:tag name="REFSHAPE" val="105553145943160"/>
</p:tagLst>
</file>

<file path=ppt/tags/tag1453.xml><?xml version="1.0" encoding="utf-8"?>
<p:tagLst xmlns:p="http://schemas.openxmlformats.org/presentationml/2006/main">
  <p:tag name="MH_OLD_SHAPE_ID" val="125"/>
  <p:tag name="REFSHAPE" val="105553145943608"/>
</p:tagLst>
</file>

<file path=ppt/tags/tag1454.xml><?xml version="1.0" encoding="utf-8"?>
<p:tagLst xmlns:p="http://schemas.openxmlformats.org/presentationml/2006/main">
  <p:tag name="MH_OLD_SHAPE_ID" val="126"/>
  <p:tag name="REFSHAPE" val="105553145944056"/>
</p:tagLst>
</file>

<file path=ppt/tags/tag1455.xml><?xml version="1.0" encoding="utf-8"?>
<p:tagLst xmlns:p="http://schemas.openxmlformats.org/presentationml/2006/main">
  <p:tag name="MH_OLD_SHAPE_ID" val="127"/>
  <p:tag name="REFSHAPE" val="105553145944504"/>
</p:tagLst>
</file>

<file path=ppt/tags/tag1456.xml><?xml version="1.0" encoding="utf-8"?>
<p:tagLst xmlns:p="http://schemas.openxmlformats.org/presentationml/2006/main">
  <p:tag name="MH_OLD_SHAPE_ID" val="128"/>
  <p:tag name="REFSHAPE" val="105553145944952"/>
</p:tagLst>
</file>

<file path=ppt/tags/tag1457.xml><?xml version="1.0" encoding="utf-8"?>
<p:tagLst xmlns:p="http://schemas.openxmlformats.org/presentationml/2006/main">
  <p:tag name="MH_OLD_SHAPE_ID" val="129"/>
  <p:tag name="REFSHAPE" val="105553145945400"/>
</p:tagLst>
</file>

<file path=ppt/tags/tag1458.xml><?xml version="1.0" encoding="utf-8"?>
<p:tagLst xmlns:p="http://schemas.openxmlformats.org/presentationml/2006/main">
  <p:tag name="MH_OLD_SHAPE_ID" val="130"/>
  <p:tag name="REFSHAPE" val="105553145945848"/>
</p:tagLst>
</file>

<file path=ppt/tags/tag1459.xml><?xml version="1.0" encoding="utf-8"?>
<p:tagLst xmlns:p="http://schemas.openxmlformats.org/presentationml/2006/main">
  <p:tag name="MH_OLD_SHAPE_ID" val="131"/>
  <p:tag name="REFSHAPE" val="105553145946296"/>
</p:tagLst>
</file>

<file path=ppt/tags/tag146.xml><?xml version="1.0" encoding="utf-8"?>
<p:tagLst xmlns:p="http://schemas.openxmlformats.org/presentationml/2006/main">
  <p:tag name="MH_OLD_SHAPE_ID" val="70"/>
  <p:tag name="REFSHAPE" val="105553145481272"/>
</p:tagLst>
</file>

<file path=ppt/tags/tag1460.xml><?xml version="1.0" encoding="utf-8"?>
<p:tagLst xmlns:p="http://schemas.openxmlformats.org/presentationml/2006/main">
  <p:tag name="MH_OLD_SHAPE_ID" val="132"/>
  <p:tag name="REFSHAPE" val="105553145946744"/>
</p:tagLst>
</file>

<file path=ppt/tags/tag1461.xml><?xml version="1.0" encoding="utf-8"?>
<p:tagLst xmlns:p="http://schemas.openxmlformats.org/presentationml/2006/main">
  <p:tag name="MH_OLD_SHAPE_ID" val="133"/>
  <p:tag name="REFSHAPE" val="105553145947192"/>
</p:tagLst>
</file>

<file path=ppt/tags/tag1462.xml><?xml version="1.0" encoding="utf-8"?>
<p:tagLst xmlns:p="http://schemas.openxmlformats.org/presentationml/2006/main">
  <p:tag name="MH_OLD_SHAPE_ID" val="134"/>
  <p:tag name="REFSHAPE" val="105553145947640"/>
</p:tagLst>
</file>

<file path=ppt/tags/tag1463.xml><?xml version="1.0" encoding="utf-8"?>
<p:tagLst xmlns:p="http://schemas.openxmlformats.org/presentationml/2006/main">
  <p:tag name="MH_OLD_SHAPE_ID" val="135"/>
  <p:tag name="REFSHAPE" val="105553145948088"/>
</p:tagLst>
</file>

<file path=ppt/tags/tag1464.xml><?xml version="1.0" encoding="utf-8"?>
<p:tagLst xmlns:p="http://schemas.openxmlformats.org/presentationml/2006/main">
  <p:tag name="MH_OLD_SHAPE_ID" val="136"/>
  <p:tag name="REFSHAPE" val="105553145948536"/>
</p:tagLst>
</file>

<file path=ppt/tags/tag1465.xml><?xml version="1.0" encoding="utf-8"?>
<p:tagLst xmlns:p="http://schemas.openxmlformats.org/presentationml/2006/main">
  <p:tag name="MH_OLD_SHAPE_ID" val="137"/>
  <p:tag name="REFSHAPE" val="105553145948984"/>
</p:tagLst>
</file>

<file path=ppt/tags/tag1466.xml><?xml version="1.0" encoding="utf-8"?>
<p:tagLst xmlns:p="http://schemas.openxmlformats.org/presentationml/2006/main">
  <p:tag name="MH_OLD_SHAPE_ID" val="138"/>
  <p:tag name="REFSHAPE" val="105553145949432"/>
</p:tagLst>
</file>

<file path=ppt/tags/tag1467.xml><?xml version="1.0" encoding="utf-8"?>
<p:tagLst xmlns:p="http://schemas.openxmlformats.org/presentationml/2006/main">
  <p:tag name="MH_OLD_SHAPE_ID" val="139"/>
  <p:tag name="REFSHAPE" val="105553145949880"/>
</p:tagLst>
</file>

<file path=ppt/tags/tag1468.xml><?xml version="1.0" encoding="utf-8"?>
<p:tagLst xmlns:p="http://schemas.openxmlformats.org/presentationml/2006/main">
  <p:tag name="MH_OLD_SHAPE_ID" val="140"/>
  <p:tag name="REFSHAPE" val="105553145950328"/>
</p:tagLst>
</file>

<file path=ppt/tags/tag1469.xml><?xml version="1.0" encoding="utf-8"?>
<p:tagLst xmlns:p="http://schemas.openxmlformats.org/presentationml/2006/main">
  <p:tag name="MH_OLD_SHAPE_ID" val="141"/>
  <p:tag name="REFSHAPE" val="105553145950776"/>
</p:tagLst>
</file>

<file path=ppt/tags/tag147.xml><?xml version="1.0" encoding="utf-8"?>
<p:tagLst xmlns:p="http://schemas.openxmlformats.org/presentationml/2006/main">
  <p:tag name="MH_OLD_SHAPE_ID" val="4"/>
  <p:tag name="REFSHAPE" val="105553145481720"/>
</p:tagLst>
</file>

<file path=ppt/tags/tag1470.xml><?xml version="1.0" encoding="utf-8"?>
<p:tagLst xmlns:p="http://schemas.openxmlformats.org/presentationml/2006/main">
  <p:tag name="MH_OLD_SHAPE_ID" val="142"/>
  <p:tag name="REFSHAPE" val="105553145951224"/>
</p:tagLst>
</file>

<file path=ppt/tags/tag1471.xml><?xml version="1.0" encoding="utf-8"?>
<p:tagLst xmlns:p="http://schemas.openxmlformats.org/presentationml/2006/main">
  <p:tag name="MH_OLD_SHAPE_ID" val="143"/>
  <p:tag name="REFSHAPE" val="105553145951672"/>
</p:tagLst>
</file>

<file path=ppt/tags/tag1472.xml><?xml version="1.0" encoding="utf-8"?>
<p:tagLst xmlns:p="http://schemas.openxmlformats.org/presentationml/2006/main">
  <p:tag name="MH_OLD_SHAPE_ID" val="144"/>
  <p:tag name="REFSHAPE" val="105553145952120"/>
</p:tagLst>
</file>

<file path=ppt/tags/tag1473.xml><?xml version="1.0" encoding="utf-8"?>
<p:tagLst xmlns:p="http://schemas.openxmlformats.org/presentationml/2006/main">
  <p:tag name="MH_OLD_SHAPE_ID" val="145"/>
  <p:tag name="REFSHAPE" val="105553145952568"/>
</p:tagLst>
</file>

<file path=ppt/tags/tag1474.xml><?xml version="1.0" encoding="utf-8"?>
<p:tagLst xmlns:p="http://schemas.openxmlformats.org/presentationml/2006/main">
  <p:tag name="MH_OLD_SHAPE_ID" val="146"/>
  <p:tag name="REFSHAPE" val="105553145953016"/>
</p:tagLst>
</file>

<file path=ppt/tags/tag1475.xml><?xml version="1.0" encoding="utf-8"?>
<p:tagLst xmlns:p="http://schemas.openxmlformats.org/presentationml/2006/main">
  <p:tag name="MH_OLD_SHAPE_ID" val="147"/>
  <p:tag name="REFSHAPE" val="105553145953464"/>
</p:tagLst>
</file>

<file path=ppt/tags/tag1476.xml><?xml version="1.0" encoding="utf-8"?>
<p:tagLst xmlns:p="http://schemas.openxmlformats.org/presentationml/2006/main">
  <p:tag name="MH_OLD_SHAPE_ID" val="178"/>
  <p:tag name="REFSHAPE" val="105553145953912"/>
</p:tagLst>
</file>

<file path=ppt/tags/tag1477.xml><?xml version="1.0" encoding="utf-8"?>
<p:tagLst xmlns:p="http://schemas.openxmlformats.org/presentationml/2006/main">
  <p:tag name="MH_OLD_SHAPE_ID" val="179"/>
  <p:tag name="REFSHAPE" val="105553145954136"/>
</p:tagLst>
</file>

<file path=ppt/tags/tag1478.xml><?xml version="1.0" encoding="utf-8"?>
<p:tagLst xmlns:p="http://schemas.openxmlformats.org/presentationml/2006/main">
  <p:tag name="MH_OLD_SHAPE_ID" val="61"/>
  <p:tag name="REFSHAPE" val="105553145823320"/>
</p:tagLst>
</file>

<file path=ppt/tags/tag1479.xml><?xml version="1.0" encoding="utf-8"?>
<p:tagLst xmlns:p="http://schemas.openxmlformats.org/presentationml/2006/main">
  <p:tag name="MH_OLD_SHAPE_ID" val="63"/>
  <p:tag name="REFSHAPE" val="105553145823544"/>
</p:tagLst>
</file>

<file path=ppt/tags/tag148.xml><?xml version="1.0" encoding="utf-8"?>
<p:tagLst xmlns:p="http://schemas.openxmlformats.org/presentationml/2006/main">
  <p:tag name="MH_OLD_SHAPE_ID" val="127"/>
  <p:tag name="REFSHAPE" val="105553145481944"/>
</p:tagLst>
</file>

<file path=ppt/tags/tag1480.xml><?xml version="1.0" encoding="utf-8"?>
<p:tagLst xmlns:p="http://schemas.openxmlformats.org/presentationml/2006/main">
  <p:tag name="MH_OLD_SHAPE_ID" val="3"/>
  <p:tag name="REFSHAPE" val="105553145823768"/>
</p:tagLst>
</file>

<file path=ppt/tags/tag1481.xml><?xml version="1.0" encoding="utf-8"?>
<p:tagLst xmlns:p="http://schemas.openxmlformats.org/presentationml/2006/main">
  <p:tag name="MH_OLD_SHAPE_ID" val="64"/>
  <p:tag name="REFSHAPE" val="105553145823992"/>
</p:tagLst>
</file>

<file path=ppt/tags/tag1482.xml><?xml version="1.0" encoding="utf-8"?>
<p:tagLst xmlns:p="http://schemas.openxmlformats.org/presentationml/2006/main">
  <p:tag name="MH_OLD_SHAPE_ID" val="2"/>
  <p:tag name="REFSHAPE" val="105553145824216"/>
</p:tagLst>
</file>

<file path=ppt/tags/tag1483.xml><?xml version="1.0" encoding="utf-8"?>
<p:tagLst xmlns:p="http://schemas.openxmlformats.org/presentationml/2006/main">
  <p:tag name="MH_OLD_SHAPE_ID" val="160"/>
  <p:tag name="REFSHAPE" val="105553145824440"/>
</p:tagLst>
</file>

<file path=ppt/tags/tag1484.xml><?xml version="1.0" encoding="utf-8"?>
<p:tagLst xmlns:p="http://schemas.openxmlformats.org/presentationml/2006/main">
  <p:tag name="MH_OLD_SHAPE_ID" val="161"/>
  <p:tag name="REFSHAPE" val="105553145824888"/>
</p:tagLst>
</file>

<file path=ppt/tags/tag1485.xml><?xml version="1.0" encoding="utf-8"?>
<p:tagLst xmlns:p="http://schemas.openxmlformats.org/presentationml/2006/main">
  <p:tag name="MH_OLD_SHAPE_ID" val="162"/>
  <p:tag name="REFSHAPE" val="105553145825336"/>
</p:tagLst>
</file>

<file path=ppt/tags/tag1486.xml><?xml version="1.0" encoding="utf-8"?>
<p:tagLst xmlns:p="http://schemas.openxmlformats.org/presentationml/2006/main">
  <p:tag name="MH_OLD_SHAPE_ID" val="163"/>
  <p:tag name="REFSHAPE" val="105553145825784"/>
</p:tagLst>
</file>

<file path=ppt/tags/tag1487.xml><?xml version="1.0" encoding="utf-8"?>
<p:tagLst xmlns:p="http://schemas.openxmlformats.org/presentationml/2006/main">
  <p:tag name="MH_OLD_SHAPE_ID" val="164"/>
  <p:tag name="REFSHAPE" val="105553145826232"/>
</p:tagLst>
</file>

<file path=ppt/tags/tag1488.xml><?xml version="1.0" encoding="utf-8"?>
<p:tagLst xmlns:p="http://schemas.openxmlformats.org/presentationml/2006/main">
  <p:tag name="MH_OLD_SHAPE_ID" val="165"/>
  <p:tag name="REFSHAPE" val="105553145826680"/>
</p:tagLst>
</file>

<file path=ppt/tags/tag1489.xml><?xml version="1.0" encoding="utf-8"?>
<p:tagLst xmlns:p="http://schemas.openxmlformats.org/presentationml/2006/main">
  <p:tag name="MH_OLD_SHAPE_ID" val="166"/>
  <p:tag name="REFSHAPE" val="105553145827128"/>
</p:tagLst>
</file>

<file path=ppt/tags/tag149.xml><?xml version="1.0" encoding="utf-8"?>
<p:tagLst xmlns:p="http://schemas.openxmlformats.org/presentationml/2006/main">
  <p:tag name="MH_OLD_SHAPE_ID" val="128"/>
  <p:tag name="REFSHAPE" val="105553145482168"/>
</p:tagLst>
</file>

<file path=ppt/tags/tag1490.xml><?xml version="1.0" encoding="utf-8"?>
<p:tagLst xmlns:p="http://schemas.openxmlformats.org/presentationml/2006/main">
  <p:tag name="MH_OLD_SHAPE_ID" val="167"/>
  <p:tag name="REFSHAPE" val="105553145827576"/>
</p:tagLst>
</file>

<file path=ppt/tags/tag1491.xml><?xml version="1.0" encoding="utf-8"?>
<p:tagLst xmlns:p="http://schemas.openxmlformats.org/presentationml/2006/main">
  <p:tag name="MH_OLD_SHAPE_ID" val="168"/>
  <p:tag name="REFSHAPE" val="105553145828024"/>
</p:tagLst>
</file>

<file path=ppt/tags/tag1492.xml><?xml version="1.0" encoding="utf-8"?>
<p:tagLst xmlns:p="http://schemas.openxmlformats.org/presentationml/2006/main">
  <p:tag name="MH_OLD_SHAPE_ID" val="169"/>
  <p:tag name="REFSHAPE" val="105553145828472"/>
</p:tagLst>
</file>

<file path=ppt/tags/tag1493.xml><?xml version="1.0" encoding="utf-8"?>
<p:tagLst xmlns:p="http://schemas.openxmlformats.org/presentationml/2006/main">
  <p:tag name="MH_OLD_SHAPE_ID" val="170"/>
  <p:tag name="REFSHAPE" val="105553145828920"/>
</p:tagLst>
</file>

<file path=ppt/tags/tag1494.xml><?xml version="1.0" encoding="utf-8"?>
<p:tagLst xmlns:p="http://schemas.openxmlformats.org/presentationml/2006/main">
  <p:tag name="MH_OLD_SHAPE_ID" val="171"/>
  <p:tag name="REFSHAPE" val="105553145829368"/>
</p:tagLst>
</file>

<file path=ppt/tags/tag1495.xml><?xml version="1.0" encoding="utf-8"?>
<p:tagLst xmlns:p="http://schemas.openxmlformats.org/presentationml/2006/main">
  <p:tag name="MH_OLD_SHAPE_ID" val="172"/>
  <p:tag name="REFSHAPE" val="105553145829816"/>
</p:tagLst>
</file>

<file path=ppt/tags/tag1496.xml><?xml version="1.0" encoding="utf-8"?>
<p:tagLst xmlns:p="http://schemas.openxmlformats.org/presentationml/2006/main">
  <p:tag name="MH_OLD_SHAPE_ID" val="173"/>
  <p:tag name="REFSHAPE" val="105553145830264"/>
</p:tagLst>
</file>

<file path=ppt/tags/tag1497.xml><?xml version="1.0" encoding="utf-8"?>
<p:tagLst xmlns:p="http://schemas.openxmlformats.org/presentationml/2006/main">
  <p:tag name="MH_OLD_SHAPE_ID" val="174"/>
  <p:tag name="REFSHAPE" val="105553145830712"/>
</p:tagLst>
</file>

<file path=ppt/tags/tag1498.xml><?xml version="1.0" encoding="utf-8"?>
<p:tagLst xmlns:p="http://schemas.openxmlformats.org/presentationml/2006/main">
  <p:tag name="MH_OLD_SHAPE_ID" val="175"/>
  <p:tag name="REFSHAPE" val="105553145831160"/>
</p:tagLst>
</file>

<file path=ppt/tags/tag1499.xml><?xml version="1.0" encoding="utf-8"?>
<p:tagLst xmlns:p="http://schemas.openxmlformats.org/presentationml/2006/main">
  <p:tag name="MH_OLD_SHAPE_ID" val="148"/>
  <p:tag name="REFSHAPE" val="105553145831608"/>
</p:tagLst>
</file>

<file path=ppt/tags/tag15.xml><?xml version="1.0" encoding="utf-8"?>
<p:tagLst xmlns:p="http://schemas.openxmlformats.org/presentationml/2006/main">
  <p:tag name="MH_OLD_SHAPE_ID" val="18"/>
  <p:tag name="REFSHAPE" val="105553145597528"/>
</p:tagLst>
</file>

<file path=ppt/tags/tag150.xml><?xml version="1.0" encoding="utf-8"?>
<p:tagLst xmlns:p="http://schemas.openxmlformats.org/presentationml/2006/main">
  <p:tag name="MH_OLD_SHAPE_ID" val="63"/>
  <p:tag name="REFSHAPE" val="105553145482392"/>
</p:tagLst>
</file>

<file path=ppt/tags/tag1500.xml><?xml version="1.0" encoding="utf-8"?>
<p:tagLst xmlns:p="http://schemas.openxmlformats.org/presentationml/2006/main">
  <p:tag name="MH_OLD_SHAPE_ID" val="149"/>
  <p:tag name="REFSHAPE" val="105553145832056"/>
</p:tagLst>
</file>

<file path=ppt/tags/tag1501.xml><?xml version="1.0" encoding="utf-8"?>
<p:tagLst xmlns:p="http://schemas.openxmlformats.org/presentationml/2006/main">
  <p:tag name="MH_OLD_SHAPE_ID" val="150"/>
  <p:tag name="REFSHAPE" val="105553145832504"/>
</p:tagLst>
</file>

<file path=ppt/tags/tag1502.xml><?xml version="1.0" encoding="utf-8"?>
<p:tagLst xmlns:p="http://schemas.openxmlformats.org/presentationml/2006/main">
  <p:tag name="MH_OLD_SHAPE_ID" val="151"/>
  <p:tag name="REFSHAPE" val="105553145832952"/>
</p:tagLst>
</file>

<file path=ppt/tags/tag1503.xml><?xml version="1.0" encoding="utf-8"?>
<p:tagLst xmlns:p="http://schemas.openxmlformats.org/presentationml/2006/main">
  <p:tag name="MH_OLD_SHAPE_ID" val="152"/>
  <p:tag name="REFSHAPE" val="105553145833400"/>
</p:tagLst>
</file>

<file path=ppt/tags/tag1504.xml><?xml version="1.0" encoding="utf-8"?>
<p:tagLst xmlns:p="http://schemas.openxmlformats.org/presentationml/2006/main">
  <p:tag name="MH_OLD_SHAPE_ID" val="153"/>
  <p:tag name="REFSHAPE" val="105553145833848"/>
</p:tagLst>
</file>

<file path=ppt/tags/tag1505.xml><?xml version="1.0" encoding="utf-8"?>
<p:tagLst xmlns:p="http://schemas.openxmlformats.org/presentationml/2006/main">
  <p:tag name="MH_OLD_SHAPE_ID" val="154"/>
  <p:tag name="REFSHAPE" val="105553145834296"/>
</p:tagLst>
</file>

<file path=ppt/tags/tag1506.xml><?xml version="1.0" encoding="utf-8"?>
<p:tagLst xmlns:p="http://schemas.openxmlformats.org/presentationml/2006/main">
  <p:tag name="MH_OLD_SHAPE_ID" val="155"/>
  <p:tag name="REFSHAPE" val="105553145834744"/>
</p:tagLst>
</file>

<file path=ppt/tags/tag1507.xml><?xml version="1.0" encoding="utf-8"?>
<p:tagLst xmlns:p="http://schemas.openxmlformats.org/presentationml/2006/main">
  <p:tag name="MH_OLD_SHAPE_ID" val="156"/>
  <p:tag name="REFSHAPE" val="105553145835192"/>
</p:tagLst>
</file>

<file path=ppt/tags/tag1508.xml><?xml version="1.0" encoding="utf-8"?>
<p:tagLst xmlns:p="http://schemas.openxmlformats.org/presentationml/2006/main">
  <p:tag name="MH_OLD_SHAPE_ID" val="157"/>
  <p:tag name="REFSHAPE" val="105553145835640"/>
</p:tagLst>
</file>

<file path=ppt/tags/tag1509.xml><?xml version="1.0" encoding="utf-8"?>
<p:tagLst xmlns:p="http://schemas.openxmlformats.org/presentationml/2006/main">
  <p:tag name="MH_OLD_SHAPE_ID" val="158"/>
  <p:tag name="REFSHAPE" val="105553145836088"/>
</p:tagLst>
</file>

<file path=ppt/tags/tag151.xml><?xml version="1.0" encoding="utf-8"?>
<p:tagLst xmlns:p="http://schemas.openxmlformats.org/presentationml/2006/main">
  <p:tag name="MH_OLD_SHAPE_ID" val="64"/>
  <p:tag name="REFSHAPE" val="105553145482840"/>
</p:tagLst>
</file>

<file path=ppt/tags/tag1510.xml><?xml version="1.0" encoding="utf-8"?>
<p:tagLst xmlns:p="http://schemas.openxmlformats.org/presentationml/2006/main">
  <p:tag name="MH_OLD_SHAPE_ID" val="159"/>
  <p:tag name="REFSHAPE" val="105553145836536"/>
</p:tagLst>
</file>

<file path=ppt/tags/tag1511.xml><?xml version="1.0" encoding="utf-8"?>
<p:tagLst xmlns:p="http://schemas.openxmlformats.org/presentationml/2006/main">
  <p:tag name="MH_OLD_SHAPE_ID" val="125"/>
  <p:tag name="REFSHAPE" val="105553145836984"/>
</p:tagLst>
</file>

<file path=ppt/tags/tag1512.xml><?xml version="1.0" encoding="utf-8"?>
<p:tagLst xmlns:p="http://schemas.openxmlformats.org/presentationml/2006/main">
  <p:tag name="MH_OLD_SHAPE_ID" val="126"/>
  <p:tag name="REFSHAPE" val="105553145837432"/>
</p:tagLst>
</file>

<file path=ppt/tags/tag1513.xml><?xml version="1.0" encoding="utf-8"?>
<p:tagLst xmlns:p="http://schemas.openxmlformats.org/presentationml/2006/main">
  <p:tag name="MH_OLD_SHAPE_ID" val="127"/>
  <p:tag name="REFSHAPE" val="105553145837880"/>
</p:tagLst>
</file>

<file path=ppt/tags/tag1514.xml><?xml version="1.0" encoding="utf-8"?>
<p:tagLst xmlns:p="http://schemas.openxmlformats.org/presentationml/2006/main">
  <p:tag name="MH_OLD_SHAPE_ID" val="128"/>
  <p:tag name="REFSHAPE" val="105553145838328"/>
</p:tagLst>
</file>

<file path=ppt/tags/tag1515.xml><?xml version="1.0" encoding="utf-8"?>
<p:tagLst xmlns:p="http://schemas.openxmlformats.org/presentationml/2006/main">
  <p:tag name="MH_OLD_SHAPE_ID" val="129"/>
  <p:tag name="REFSHAPE" val="105553145838776"/>
</p:tagLst>
</file>

<file path=ppt/tags/tag1516.xml><?xml version="1.0" encoding="utf-8"?>
<p:tagLst xmlns:p="http://schemas.openxmlformats.org/presentationml/2006/main">
  <p:tag name="MH_OLD_SHAPE_ID" val="130"/>
  <p:tag name="REFSHAPE" val="105553145839224"/>
</p:tagLst>
</file>

<file path=ppt/tags/tag1517.xml><?xml version="1.0" encoding="utf-8"?>
<p:tagLst xmlns:p="http://schemas.openxmlformats.org/presentationml/2006/main">
  <p:tag name="MH_OLD_SHAPE_ID" val="131"/>
  <p:tag name="REFSHAPE" val="105553145839704"/>
</p:tagLst>
</file>

<file path=ppt/tags/tag1518.xml><?xml version="1.0" encoding="utf-8"?>
<p:tagLst xmlns:p="http://schemas.openxmlformats.org/presentationml/2006/main">
  <p:tag name="MH_OLD_SHAPE_ID" val="132"/>
  <p:tag name="REFSHAPE" val="105553145840152"/>
</p:tagLst>
</file>

<file path=ppt/tags/tag1519.xml><?xml version="1.0" encoding="utf-8"?>
<p:tagLst xmlns:p="http://schemas.openxmlformats.org/presentationml/2006/main">
  <p:tag name="MH_OLD_SHAPE_ID" val="133"/>
  <p:tag name="REFSHAPE" val="105553145840600"/>
</p:tagLst>
</file>

<file path=ppt/tags/tag152.xml><?xml version="1.0" encoding="utf-8"?>
<p:tagLst xmlns:p="http://schemas.openxmlformats.org/presentationml/2006/main">
  <p:tag name="MH_OLD_SHAPE_ID" val="65"/>
  <p:tag name="REFSHAPE" val="105553145483288"/>
</p:tagLst>
</file>

<file path=ppt/tags/tag1520.xml><?xml version="1.0" encoding="utf-8"?>
<p:tagLst xmlns:p="http://schemas.openxmlformats.org/presentationml/2006/main">
  <p:tag name="MH_OLD_SHAPE_ID" val="134"/>
  <p:tag name="REFSHAPE" val="105553145841048"/>
</p:tagLst>
</file>

<file path=ppt/tags/tag1521.xml><?xml version="1.0" encoding="utf-8"?>
<p:tagLst xmlns:p="http://schemas.openxmlformats.org/presentationml/2006/main">
  <p:tag name="MH_OLD_SHAPE_ID" val="135"/>
  <p:tag name="REFSHAPE" val="105553145841496"/>
</p:tagLst>
</file>

<file path=ppt/tags/tag1522.xml><?xml version="1.0" encoding="utf-8"?>
<p:tagLst xmlns:p="http://schemas.openxmlformats.org/presentationml/2006/main">
  <p:tag name="MH_OLD_SHAPE_ID" val="136"/>
  <p:tag name="REFSHAPE" val="105553145841944"/>
</p:tagLst>
</file>

<file path=ppt/tags/tag1523.xml><?xml version="1.0" encoding="utf-8"?>
<p:tagLst xmlns:p="http://schemas.openxmlformats.org/presentationml/2006/main">
  <p:tag name="MH_OLD_SHAPE_ID" val="137"/>
  <p:tag name="REFSHAPE" val="105553145842392"/>
</p:tagLst>
</file>

<file path=ppt/tags/tag1524.xml><?xml version="1.0" encoding="utf-8"?>
<p:tagLst xmlns:p="http://schemas.openxmlformats.org/presentationml/2006/main">
  <p:tag name="MH_OLD_SHAPE_ID" val="138"/>
  <p:tag name="REFSHAPE" val="105553145842840"/>
</p:tagLst>
</file>

<file path=ppt/tags/tag1525.xml><?xml version="1.0" encoding="utf-8"?>
<p:tagLst xmlns:p="http://schemas.openxmlformats.org/presentationml/2006/main">
  <p:tag name="MH_OLD_SHAPE_ID" val="139"/>
  <p:tag name="REFSHAPE" val="105553145843288"/>
</p:tagLst>
</file>

<file path=ppt/tags/tag1526.xml><?xml version="1.0" encoding="utf-8"?>
<p:tagLst xmlns:p="http://schemas.openxmlformats.org/presentationml/2006/main">
  <p:tag name="MH_OLD_SHAPE_ID" val="140"/>
  <p:tag name="REFSHAPE" val="105553145843736"/>
</p:tagLst>
</file>

<file path=ppt/tags/tag1527.xml><?xml version="1.0" encoding="utf-8"?>
<p:tagLst xmlns:p="http://schemas.openxmlformats.org/presentationml/2006/main">
  <p:tag name="MH_OLD_SHAPE_ID" val="141"/>
  <p:tag name="REFSHAPE" val="105553145844184"/>
</p:tagLst>
</file>

<file path=ppt/tags/tag1528.xml><?xml version="1.0" encoding="utf-8"?>
<p:tagLst xmlns:p="http://schemas.openxmlformats.org/presentationml/2006/main">
  <p:tag name="MH_OLD_SHAPE_ID" val="142"/>
  <p:tag name="REFSHAPE" val="105553145844632"/>
</p:tagLst>
</file>

<file path=ppt/tags/tag1529.xml><?xml version="1.0" encoding="utf-8"?>
<p:tagLst xmlns:p="http://schemas.openxmlformats.org/presentationml/2006/main">
  <p:tag name="MH_OLD_SHAPE_ID" val="143"/>
  <p:tag name="REFSHAPE" val="105553145845080"/>
</p:tagLst>
</file>

<file path=ppt/tags/tag153.xml><?xml version="1.0" encoding="utf-8"?>
<p:tagLst xmlns:p="http://schemas.openxmlformats.org/presentationml/2006/main">
  <p:tag name="MH_OLD_SHAPE_ID" val="67"/>
  <p:tag name="REFSHAPE" val="105553145483736"/>
</p:tagLst>
</file>

<file path=ppt/tags/tag1530.xml><?xml version="1.0" encoding="utf-8"?>
<p:tagLst xmlns:p="http://schemas.openxmlformats.org/presentationml/2006/main">
  <p:tag name="MH_OLD_SHAPE_ID" val="144"/>
  <p:tag name="REFSHAPE" val="105553145845528"/>
</p:tagLst>
</file>

<file path=ppt/tags/tag1531.xml><?xml version="1.0" encoding="utf-8"?>
<p:tagLst xmlns:p="http://schemas.openxmlformats.org/presentationml/2006/main">
  <p:tag name="MH_OLD_SHAPE_ID" val="145"/>
  <p:tag name="REFSHAPE" val="105553145845976"/>
</p:tagLst>
</file>

<file path=ppt/tags/tag1532.xml><?xml version="1.0" encoding="utf-8"?>
<p:tagLst xmlns:p="http://schemas.openxmlformats.org/presentationml/2006/main">
  <p:tag name="MH_OLD_SHAPE_ID" val="146"/>
  <p:tag name="REFSHAPE" val="105553145846424"/>
</p:tagLst>
</file>

<file path=ppt/tags/tag1533.xml><?xml version="1.0" encoding="utf-8"?>
<p:tagLst xmlns:p="http://schemas.openxmlformats.org/presentationml/2006/main">
  <p:tag name="MH_OLD_SHAPE_ID" val="147"/>
  <p:tag name="REFSHAPE" val="105553145846872"/>
</p:tagLst>
</file>

<file path=ppt/tags/tag1534.xml><?xml version="1.0" encoding="utf-8"?>
<p:tagLst xmlns:p="http://schemas.openxmlformats.org/presentationml/2006/main">
  <p:tag name="MH_OLD_SHAPE_ID" val="176"/>
  <p:tag name="REFSHAPE" val="105553145847320"/>
</p:tagLst>
</file>

<file path=ppt/tags/tag1535.xml><?xml version="1.0" encoding="utf-8"?>
<p:tagLst xmlns:p="http://schemas.openxmlformats.org/presentationml/2006/main">
  <p:tag name="MH_OLD_SHAPE_ID" val="178"/>
  <p:tag name="REFSHAPE" val="105553145847544"/>
</p:tagLst>
</file>

<file path=ppt/tags/tag1536.xml><?xml version="1.0" encoding="utf-8"?>
<p:tagLst xmlns:p="http://schemas.openxmlformats.org/presentationml/2006/main">
  <p:tag name="MH_OLD_SHAPE_ID" val="179"/>
  <p:tag name="REFSHAPE" val="105553145847768"/>
</p:tagLst>
</file>

<file path=ppt/tags/tag1537.xml><?xml version="1.0" encoding="utf-8"?>
<p:tagLst xmlns:p="http://schemas.openxmlformats.org/presentationml/2006/main">
  <p:tag name="MH_OLD_SHAPE_ID" val="61"/>
  <p:tag name="REFSHAPE" val="105553145847992"/>
</p:tagLst>
</file>

<file path=ppt/tags/tag1538.xml><?xml version="1.0" encoding="utf-8"?>
<p:tagLst xmlns:p="http://schemas.openxmlformats.org/presentationml/2006/main">
  <p:tag name="MH_OLD_SHAPE_ID" val="63"/>
  <p:tag name="REFSHAPE" val="105553145848216"/>
</p:tagLst>
</file>

<file path=ppt/tags/tag1539.xml><?xml version="1.0" encoding="utf-8"?>
<p:tagLst xmlns:p="http://schemas.openxmlformats.org/presentationml/2006/main">
  <p:tag name="MH_OLD_SHAPE_ID" val="2"/>
  <p:tag name="REFSHAPE" val="105553145848440"/>
</p:tagLst>
</file>

<file path=ppt/tags/tag154.xml><?xml version="1.0" encoding="utf-8"?>
<p:tagLst xmlns:p="http://schemas.openxmlformats.org/presentationml/2006/main">
  <p:tag name="MH_OLD_SHAPE_ID" val="68"/>
  <p:tag name="REFSHAPE" val="105553145484184"/>
</p:tagLst>
</file>

<file path=ppt/tags/tag1540.xml><?xml version="1.0" encoding="utf-8"?>
<p:tagLst xmlns:p="http://schemas.openxmlformats.org/presentationml/2006/main">
  <p:tag name="MH_OLD_SHAPE_ID" val="160"/>
  <p:tag name="REFSHAPE" val="105553145848664"/>
</p:tagLst>
</file>

<file path=ppt/tags/tag1541.xml><?xml version="1.0" encoding="utf-8"?>
<p:tagLst xmlns:p="http://schemas.openxmlformats.org/presentationml/2006/main">
  <p:tag name="MH_OLD_SHAPE_ID" val="161"/>
  <p:tag name="REFSHAPE" val="105553145849112"/>
</p:tagLst>
</file>

<file path=ppt/tags/tag1542.xml><?xml version="1.0" encoding="utf-8"?>
<p:tagLst xmlns:p="http://schemas.openxmlformats.org/presentationml/2006/main">
  <p:tag name="MH_OLD_SHAPE_ID" val="162"/>
  <p:tag name="REFSHAPE" val="105553145849560"/>
</p:tagLst>
</file>

<file path=ppt/tags/tag1543.xml><?xml version="1.0" encoding="utf-8"?>
<p:tagLst xmlns:p="http://schemas.openxmlformats.org/presentationml/2006/main">
  <p:tag name="MH_OLD_SHAPE_ID" val="163"/>
  <p:tag name="REFSHAPE" val="105553145850008"/>
</p:tagLst>
</file>

<file path=ppt/tags/tag1544.xml><?xml version="1.0" encoding="utf-8"?>
<p:tagLst xmlns:p="http://schemas.openxmlformats.org/presentationml/2006/main">
  <p:tag name="MH_OLD_SHAPE_ID" val="164"/>
  <p:tag name="REFSHAPE" val="105553145850456"/>
</p:tagLst>
</file>

<file path=ppt/tags/tag1545.xml><?xml version="1.0" encoding="utf-8"?>
<p:tagLst xmlns:p="http://schemas.openxmlformats.org/presentationml/2006/main">
  <p:tag name="MH_OLD_SHAPE_ID" val="165"/>
  <p:tag name="REFSHAPE" val="105553145850904"/>
</p:tagLst>
</file>

<file path=ppt/tags/tag1546.xml><?xml version="1.0" encoding="utf-8"?>
<p:tagLst xmlns:p="http://schemas.openxmlformats.org/presentationml/2006/main">
  <p:tag name="MH_OLD_SHAPE_ID" val="166"/>
  <p:tag name="REFSHAPE" val="105553145851352"/>
</p:tagLst>
</file>

<file path=ppt/tags/tag1547.xml><?xml version="1.0" encoding="utf-8"?>
<p:tagLst xmlns:p="http://schemas.openxmlformats.org/presentationml/2006/main">
  <p:tag name="MH_OLD_SHAPE_ID" val="167"/>
  <p:tag name="REFSHAPE" val="105553145851800"/>
</p:tagLst>
</file>

<file path=ppt/tags/tag1548.xml><?xml version="1.0" encoding="utf-8"?>
<p:tagLst xmlns:p="http://schemas.openxmlformats.org/presentationml/2006/main">
  <p:tag name="MH_OLD_SHAPE_ID" val="168"/>
  <p:tag name="REFSHAPE" val="105553145852248"/>
</p:tagLst>
</file>

<file path=ppt/tags/tag1549.xml><?xml version="1.0" encoding="utf-8"?>
<p:tagLst xmlns:p="http://schemas.openxmlformats.org/presentationml/2006/main">
  <p:tag name="MH_OLD_SHAPE_ID" val="169"/>
  <p:tag name="REFSHAPE" val="105553145852696"/>
</p:tagLst>
</file>

<file path=ppt/tags/tag155.xml><?xml version="1.0" encoding="utf-8"?>
<p:tagLst xmlns:p="http://schemas.openxmlformats.org/presentationml/2006/main">
  <p:tag name="MH_OLD_SHAPE_ID" val="69"/>
  <p:tag name="REFSHAPE" val="105553145484632"/>
</p:tagLst>
</file>

<file path=ppt/tags/tag1550.xml><?xml version="1.0" encoding="utf-8"?>
<p:tagLst xmlns:p="http://schemas.openxmlformats.org/presentationml/2006/main">
  <p:tag name="MH_OLD_SHAPE_ID" val="170"/>
  <p:tag name="REFSHAPE" val="105553145853144"/>
</p:tagLst>
</file>

<file path=ppt/tags/tag1551.xml><?xml version="1.0" encoding="utf-8"?>
<p:tagLst xmlns:p="http://schemas.openxmlformats.org/presentationml/2006/main">
  <p:tag name="MH_OLD_SHAPE_ID" val="171"/>
  <p:tag name="REFSHAPE" val="105553145853592"/>
</p:tagLst>
</file>

<file path=ppt/tags/tag1552.xml><?xml version="1.0" encoding="utf-8"?>
<p:tagLst xmlns:p="http://schemas.openxmlformats.org/presentationml/2006/main">
  <p:tag name="MH_OLD_SHAPE_ID" val="172"/>
  <p:tag name="REFSHAPE" val="105553145854040"/>
</p:tagLst>
</file>

<file path=ppt/tags/tag1553.xml><?xml version="1.0" encoding="utf-8"?>
<p:tagLst xmlns:p="http://schemas.openxmlformats.org/presentationml/2006/main">
  <p:tag name="MH_OLD_SHAPE_ID" val="173"/>
  <p:tag name="REFSHAPE" val="105553145854488"/>
</p:tagLst>
</file>

<file path=ppt/tags/tag1554.xml><?xml version="1.0" encoding="utf-8"?>
<p:tagLst xmlns:p="http://schemas.openxmlformats.org/presentationml/2006/main">
  <p:tag name="MH_OLD_SHAPE_ID" val="174"/>
  <p:tag name="REFSHAPE" val="105553145854936"/>
</p:tagLst>
</file>

<file path=ppt/tags/tag1555.xml><?xml version="1.0" encoding="utf-8"?>
<p:tagLst xmlns:p="http://schemas.openxmlformats.org/presentationml/2006/main">
  <p:tag name="MH_OLD_SHAPE_ID" val="175"/>
  <p:tag name="REFSHAPE" val="105553145855384"/>
</p:tagLst>
</file>

<file path=ppt/tags/tag1556.xml><?xml version="1.0" encoding="utf-8"?>
<p:tagLst xmlns:p="http://schemas.openxmlformats.org/presentationml/2006/main">
  <p:tag name="MH_OLD_SHAPE_ID" val="148"/>
  <p:tag name="REFSHAPE" val="105553145855832"/>
</p:tagLst>
</file>

<file path=ppt/tags/tag1557.xml><?xml version="1.0" encoding="utf-8"?>
<p:tagLst xmlns:p="http://schemas.openxmlformats.org/presentationml/2006/main">
  <p:tag name="MH_OLD_SHAPE_ID" val="149"/>
  <p:tag name="REFSHAPE" val="105553145856312"/>
</p:tagLst>
</file>

<file path=ppt/tags/tag1558.xml><?xml version="1.0" encoding="utf-8"?>
<p:tagLst xmlns:p="http://schemas.openxmlformats.org/presentationml/2006/main">
  <p:tag name="MH_OLD_SHAPE_ID" val="150"/>
  <p:tag name="REFSHAPE" val="105553145856760"/>
</p:tagLst>
</file>

<file path=ppt/tags/tag1559.xml><?xml version="1.0" encoding="utf-8"?>
<p:tagLst xmlns:p="http://schemas.openxmlformats.org/presentationml/2006/main">
  <p:tag name="MH_OLD_SHAPE_ID" val="151"/>
  <p:tag name="REFSHAPE" val="105553145857208"/>
</p:tagLst>
</file>

<file path=ppt/tags/tag156.xml><?xml version="1.0" encoding="utf-8"?>
<p:tagLst xmlns:p="http://schemas.openxmlformats.org/presentationml/2006/main">
  <p:tag name="MH_OLD_SHAPE_ID" val="71"/>
  <p:tag name="REFSHAPE" val="105553145485080"/>
</p:tagLst>
</file>

<file path=ppt/tags/tag1560.xml><?xml version="1.0" encoding="utf-8"?>
<p:tagLst xmlns:p="http://schemas.openxmlformats.org/presentationml/2006/main">
  <p:tag name="MH_OLD_SHAPE_ID" val="152"/>
  <p:tag name="REFSHAPE" val="105553145857656"/>
</p:tagLst>
</file>

<file path=ppt/tags/tag1561.xml><?xml version="1.0" encoding="utf-8"?>
<p:tagLst xmlns:p="http://schemas.openxmlformats.org/presentationml/2006/main">
  <p:tag name="MH_OLD_SHAPE_ID" val="153"/>
  <p:tag name="REFSHAPE" val="105553145858104"/>
</p:tagLst>
</file>

<file path=ppt/tags/tag1562.xml><?xml version="1.0" encoding="utf-8"?>
<p:tagLst xmlns:p="http://schemas.openxmlformats.org/presentationml/2006/main">
  <p:tag name="MH_OLD_SHAPE_ID" val="154"/>
  <p:tag name="REFSHAPE" val="105553145858552"/>
</p:tagLst>
</file>

<file path=ppt/tags/tag1563.xml><?xml version="1.0" encoding="utf-8"?>
<p:tagLst xmlns:p="http://schemas.openxmlformats.org/presentationml/2006/main">
  <p:tag name="MH_OLD_SHAPE_ID" val="155"/>
  <p:tag name="REFSHAPE" val="105553145859000"/>
</p:tagLst>
</file>

<file path=ppt/tags/tag1564.xml><?xml version="1.0" encoding="utf-8"?>
<p:tagLst xmlns:p="http://schemas.openxmlformats.org/presentationml/2006/main">
  <p:tag name="MH_OLD_SHAPE_ID" val="156"/>
  <p:tag name="REFSHAPE" val="105553145859448"/>
</p:tagLst>
</file>

<file path=ppt/tags/tag1565.xml><?xml version="1.0" encoding="utf-8"?>
<p:tagLst xmlns:p="http://schemas.openxmlformats.org/presentationml/2006/main">
  <p:tag name="MH_OLD_SHAPE_ID" val="157"/>
  <p:tag name="REFSHAPE" val="105553145859896"/>
</p:tagLst>
</file>

<file path=ppt/tags/tag1566.xml><?xml version="1.0" encoding="utf-8"?>
<p:tagLst xmlns:p="http://schemas.openxmlformats.org/presentationml/2006/main">
  <p:tag name="MH_OLD_SHAPE_ID" val="158"/>
  <p:tag name="REFSHAPE" val="105553145860344"/>
</p:tagLst>
</file>

<file path=ppt/tags/tag1567.xml><?xml version="1.0" encoding="utf-8"?>
<p:tagLst xmlns:p="http://schemas.openxmlformats.org/presentationml/2006/main">
  <p:tag name="MH_OLD_SHAPE_ID" val="159"/>
  <p:tag name="REFSHAPE" val="105553145860792"/>
</p:tagLst>
</file>

<file path=ppt/tags/tag1568.xml><?xml version="1.0" encoding="utf-8"?>
<p:tagLst xmlns:p="http://schemas.openxmlformats.org/presentationml/2006/main">
  <p:tag name="MH_OLD_SHAPE_ID" val="125"/>
  <p:tag name="REFSHAPE" val="105553145861240"/>
</p:tagLst>
</file>

<file path=ppt/tags/tag1569.xml><?xml version="1.0" encoding="utf-8"?>
<p:tagLst xmlns:p="http://schemas.openxmlformats.org/presentationml/2006/main">
  <p:tag name="MH_OLD_SHAPE_ID" val="126"/>
  <p:tag name="REFSHAPE" val="105553145861688"/>
</p:tagLst>
</file>

<file path=ppt/tags/tag157.xml><?xml version="1.0" encoding="utf-8"?>
<p:tagLst xmlns:p="http://schemas.openxmlformats.org/presentationml/2006/main">
  <p:tag name="MH_OLD_SHAPE_ID" val="129"/>
  <p:tag name="REFSHAPE" val="105553145485528"/>
</p:tagLst>
</file>

<file path=ppt/tags/tag1570.xml><?xml version="1.0" encoding="utf-8"?>
<p:tagLst xmlns:p="http://schemas.openxmlformats.org/presentationml/2006/main">
  <p:tag name="MH_OLD_SHAPE_ID" val="127"/>
  <p:tag name="REFSHAPE" val="105553145862136"/>
</p:tagLst>
</file>

<file path=ppt/tags/tag1571.xml><?xml version="1.0" encoding="utf-8"?>
<p:tagLst xmlns:p="http://schemas.openxmlformats.org/presentationml/2006/main">
  <p:tag name="MH_OLD_SHAPE_ID" val="128"/>
  <p:tag name="REFSHAPE" val="105553145862584"/>
</p:tagLst>
</file>

<file path=ppt/tags/tag1572.xml><?xml version="1.0" encoding="utf-8"?>
<p:tagLst xmlns:p="http://schemas.openxmlformats.org/presentationml/2006/main">
  <p:tag name="MH_OLD_SHAPE_ID" val="129"/>
  <p:tag name="REFSHAPE" val="105553145863032"/>
</p:tagLst>
</file>

<file path=ppt/tags/tag1573.xml><?xml version="1.0" encoding="utf-8"?>
<p:tagLst xmlns:p="http://schemas.openxmlformats.org/presentationml/2006/main">
  <p:tag name="MH_OLD_SHAPE_ID" val="130"/>
  <p:tag name="REFSHAPE" val="105553145863480"/>
</p:tagLst>
</file>

<file path=ppt/tags/tag1574.xml><?xml version="1.0" encoding="utf-8"?>
<p:tagLst xmlns:p="http://schemas.openxmlformats.org/presentationml/2006/main">
  <p:tag name="MH_OLD_SHAPE_ID" val="131"/>
  <p:tag name="REFSHAPE" val="105553145863928"/>
</p:tagLst>
</file>

<file path=ppt/tags/tag1575.xml><?xml version="1.0" encoding="utf-8"?>
<p:tagLst xmlns:p="http://schemas.openxmlformats.org/presentationml/2006/main">
  <p:tag name="MH_OLD_SHAPE_ID" val="132"/>
  <p:tag name="REFSHAPE" val="105553145864376"/>
</p:tagLst>
</file>

<file path=ppt/tags/tag1576.xml><?xml version="1.0" encoding="utf-8"?>
<p:tagLst xmlns:p="http://schemas.openxmlformats.org/presentationml/2006/main">
  <p:tag name="MH_OLD_SHAPE_ID" val="133"/>
  <p:tag name="REFSHAPE" val="105553145864824"/>
</p:tagLst>
</file>

<file path=ppt/tags/tag1577.xml><?xml version="1.0" encoding="utf-8"?>
<p:tagLst xmlns:p="http://schemas.openxmlformats.org/presentationml/2006/main">
  <p:tag name="MH_OLD_SHAPE_ID" val="134"/>
  <p:tag name="REFSHAPE" val="105553145865272"/>
</p:tagLst>
</file>

<file path=ppt/tags/tag1578.xml><?xml version="1.0" encoding="utf-8"?>
<p:tagLst xmlns:p="http://schemas.openxmlformats.org/presentationml/2006/main">
  <p:tag name="MH_OLD_SHAPE_ID" val="135"/>
  <p:tag name="REFSHAPE" val="105553145865720"/>
</p:tagLst>
</file>

<file path=ppt/tags/tag1579.xml><?xml version="1.0" encoding="utf-8"?>
<p:tagLst xmlns:p="http://schemas.openxmlformats.org/presentationml/2006/main">
  <p:tag name="MH_OLD_SHAPE_ID" val="136"/>
  <p:tag name="REFSHAPE" val="105553145866168"/>
</p:tagLst>
</file>

<file path=ppt/tags/tag158.xml><?xml version="1.0" encoding="utf-8"?>
<p:tagLst xmlns:p="http://schemas.openxmlformats.org/presentationml/2006/main">
  <p:tag name="MH_OLD_SHAPE_ID" val="130"/>
  <p:tag name="REFSHAPE" val="105553145485976"/>
</p:tagLst>
</file>

<file path=ppt/tags/tag1580.xml><?xml version="1.0" encoding="utf-8"?>
<p:tagLst xmlns:p="http://schemas.openxmlformats.org/presentationml/2006/main">
  <p:tag name="MH_OLD_SHAPE_ID" val="137"/>
  <p:tag name="REFSHAPE" val="105553145866616"/>
</p:tagLst>
</file>

<file path=ppt/tags/tag1581.xml><?xml version="1.0" encoding="utf-8"?>
<p:tagLst xmlns:p="http://schemas.openxmlformats.org/presentationml/2006/main">
  <p:tag name="MH_OLD_SHAPE_ID" val="138"/>
  <p:tag name="REFSHAPE" val="105553145867064"/>
</p:tagLst>
</file>

<file path=ppt/tags/tag1582.xml><?xml version="1.0" encoding="utf-8"?>
<p:tagLst xmlns:p="http://schemas.openxmlformats.org/presentationml/2006/main">
  <p:tag name="MH_OLD_SHAPE_ID" val="139"/>
  <p:tag name="REFSHAPE" val="105553145867512"/>
</p:tagLst>
</file>

<file path=ppt/tags/tag1583.xml><?xml version="1.0" encoding="utf-8"?>
<p:tagLst xmlns:p="http://schemas.openxmlformats.org/presentationml/2006/main">
  <p:tag name="MH_OLD_SHAPE_ID" val="140"/>
  <p:tag name="REFSHAPE" val="105553145867960"/>
</p:tagLst>
</file>

<file path=ppt/tags/tag1584.xml><?xml version="1.0" encoding="utf-8"?>
<p:tagLst xmlns:p="http://schemas.openxmlformats.org/presentationml/2006/main">
  <p:tag name="MH_OLD_SHAPE_ID" val="141"/>
  <p:tag name="REFSHAPE" val="105553145868408"/>
</p:tagLst>
</file>

<file path=ppt/tags/tag1585.xml><?xml version="1.0" encoding="utf-8"?>
<p:tagLst xmlns:p="http://schemas.openxmlformats.org/presentationml/2006/main">
  <p:tag name="MH_OLD_SHAPE_ID" val="142"/>
  <p:tag name="REFSHAPE" val="105553145868856"/>
</p:tagLst>
</file>

<file path=ppt/tags/tag1586.xml><?xml version="1.0" encoding="utf-8"?>
<p:tagLst xmlns:p="http://schemas.openxmlformats.org/presentationml/2006/main">
  <p:tag name="MH_OLD_SHAPE_ID" val="143"/>
  <p:tag name="REFSHAPE" val="105553145869304"/>
</p:tagLst>
</file>

<file path=ppt/tags/tag1587.xml><?xml version="1.0" encoding="utf-8"?>
<p:tagLst xmlns:p="http://schemas.openxmlformats.org/presentationml/2006/main">
  <p:tag name="MH_OLD_SHAPE_ID" val="144"/>
  <p:tag name="REFSHAPE" val="105553145869752"/>
</p:tagLst>
</file>

<file path=ppt/tags/tag1588.xml><?xml version="1.0" encoding="utf-8"?>
<p:tagLst xmlns:p="http://schemas.openxmlformats.org/presentationml/2006/main">
  <p:tag name="MH_OLD_SHAPE_ID" val="145"/>
  <p:tag name="REFSHAPE" val="105553145870200"/>
</p:tagLst>
</file>

<file path=ppt/tags/tag1589.xml><?xml version="1.0" encoding="utf-8"?>
<p:tagLst xmlns:p="http://schemas.openxmlformats.org/presentationml/2006/main">
  <p:tag name="MH_OLD_SHAPE_ID" val="146"/>
  <p:tag name="REFSHAPE" val="105553145870648"/>
</p:tagLst>
</file>

<file path=ppt/tags/tag159.xml><?xml version="1.0" encoding="utf-8"?>
<p:tagLst xmlns:p="http://schemas.openxmlformats.org/presentationml/2006/main">
  <p:tag name="MH_OLD_SHAPE_ID" val="131"/>
  <p:tag name="REFSHAPE" val="105553145486424"/>
</p:tagLst>
</file>

<file path=ppt/tags/tag1590.xml><?xml version="1.0" encoding="utf-8"?>
<p:tagLst xmlns:p="http://schemas.openxmlformats.org/presentationml/2006/main">
  <p:tag name="MH_OLD_SHAPE_ID" val="147"/>
  <p:tag name="REFSHAPE" val="105553145871096"/>
</p:tagLst>
</file>

<file path=ppt/tags/tag1591.xml><?xml version="1.0" encoding="utf-8"?>
<p:tagLst xmlns:p="http://schemas.openxmlformats.org/presentationml/2006/main">
  <p:tag name="MH_OLD_SHAPE_ID" val="178"/>
  <p:tag name="REFSHAPE" val="105553145871544"/>
</p:tagLst>
</file>

<file path=ppt/tags/tag1592.xml><?xml version="1.0" encoding="utf-8"?>
<p:tagLst xmlns:p="http://schemas.openxmlformats.org/presentationml/2006/main">
  <p:tag name="MH_OLD_SHAPE_ID" val="179"/>
  <p:tag name="REFSHAPE" val="105553145871768"/>
</p:tagLst>
</file>

<file path=ppt/tags/tag1593.xml><?xml version="1.0" encoding="utf-8"?>
<p:tagLst xmlns:p="http://schemas.openxmlformats.org/presentationml/2006/main">
  <p:tag name="MH_OLD_SHAPE_ID" val="61"/>
  <p:tag name="REFSHAPE" val="105553145871992"/>
</p:tagLst>
</file>

<file path=ppt/tags/tag1594.xml><?xml version="1.0" encoding="utf-8"?>
<p:tagLst xmlns:p="http://schemas.openxmlformats.org/presentationml/2006/main">
  <p:tag name="MH_OLD_SHAPE_ID" val="63"/>
  <p:tag name="REFSHAPE" val="105553145872216"/>
</p:tagLst>
</file>

<file path=ppt/tags/tag1595.xml><?xml version="1.0" encoding="utf-8"?>
<p:tagLst xmlns:p="http://schemas.openxmlformats.org/presentationml/2006/main">
  <p:tag name="MH_OLD_SHAPE_ID" val="3"/>
  <p:tag name="REFSHAPE" val="105553145872472"/>
</p:tagLst>
</file>

<file path=ppt/tags/tag1596.xml><?xml version="1.0" encoding="utf-8"?>
<p:tagLst xmlns:p="http://schemas.openxmlformats.org/presentationml/2006/main">
  <p:tag name="MH_OLD_SHAPE_ID" val="64"/>
  <p:tag name="REFSHAPE" val="105553145872696"/>
</p:tagLst>
</file>

<file path=ppt/tags/tag1597.xml><?xml version="1.0" encoding="utf-8"?>
<p:tagLst xmlns:p="http://schemas.openxmlformats.org/presentationml/2006/main">
  <p:tag name="MH_OLD_SHAPE_ID" val="66"/>
  <p:tag name="REFSHAPE" val="105553145872920"/>
</p:tagLst>
</file>

<file path=ppt/tags/tag1598.xml><?xml version="1.0" encoding="utf-8"?>
<p:tagLst xmlns:p="http://schemas.openxmlformats.org/presentationml/2006/main">
  <p:tag name="MH_OLD_SHAPE_ID" val="160"/>
  <p:tag name="REFSHAPE" val="105553145873368"/>
</p:tagLst>
</file>

<file path=ppt/tags/tag1599.xml><?xml version="1.0" encoding="utf-8"?>
<p:tagLst xmlns:p="http://schemas.openxmlformats.org/presentationml/2006/main">
  <p:tag name="MH_OLD_SHAPE_ID" val="161"/>
  <p:tag name="REFSHAPE" val="105553145873816"/>
</p:tagLst>
</file>

<file path=ppt/tags/tag16.xml><?xml version="1.0" encoding="utf-8"?>
<p:tagLst xmlns:p="http://schemas.openxmlformats.org/presentationml/2006/main">
  <p:tag name="MH_OLD_SHAPE_ID" val="19"/>
  <p:tag name="REFSHAPE" val="105553145598424"/>
</p:tagLst>
</file>

<file path=ppt/tags/tag160.xml><?xml version="1.0" encoding="utf-8"?>
<p:tagLst xmlns:p="http://schemas.openxmlformats.org/presentationml/2006/main">
  <p:tag name="MH_OLD_SHAPE_ID" val="132"/>
  <p:tag name="REFSHAPE" val="105553145486872"/>
</p:tagLst>
</file>

<file path=ppt/tags/tag1600.xml><?xml version="1.0" encoding="utf-8"?>
<p:tagLst xmlns:p="http://schemas.openxmlformats.org/presentationml/2006/main">
  <p:tag name="MH_OLD_SHAPE_ID" val="162"/>
  <p:tag name="REFSHAPE" val="105553145874264"/>
</p:tagLst>
</file>

<file path=ppt/tags/tag1601.xml><?xml version="1.0" encoding="utf-8"?>
<p:tagLst xmlns:p="http://schemas.openxmlformats.org/presentationml/2006/main">
  <p:tag name="MH_OLD_SHAPE_ID" val="163"/>
  <p:tag name="REFSHAPE" val="105553145874712"/>
</p:tagLst>
</file>

<file path=ppt/tags/tag1602.xml><?xml version="1.0" encoding="utf-8"?>
<p:tagLst xmlns:p="http://schemas.openxmlformats.org/presentationml/2006/main">
  <p:tag name="MH_OLD_SHAPE_ID" val="164"/>
  <p:tag name="REFSHAPE" val="105553145875160"/>
</p:tagLst>
</file>

<file path=ppt/tags/tag1603.xml><?xml version="1.0" encoding="utf-8"?>
<p:tagLst xmlns:p="http://schemas.openxmlformats.org/presentationml/2006/main">
  <p:tag name="MH_OLD_SHAPE_ID" val="165"/>
  <p:tag name="REFSHAPE" val="105553145875608"/>
</p:tagLst>
</file>

<file path=ppt/tags/tag1604.xml><?xml version="1.0" encoding="utf-8"?>
<p:tagLst xmlns:p="http://schemas.openxmlformats.org/presentationml/2006/main">
  <p:tag name="MH_OLD_SHAPE_ID" val="166"/>
  <p:tag name="REFSHAPE" val="105553145876056"/>
</p:tagLst>
</file>

<file path=ppt/tags/tag1605.xml><?xml version="1.0" encoding="utf-8"?>
<p:tagLst xmlns:p="http://schemas.openxmlformats.org/presentationml/2006/main">
  <p:tag name="MH_OLD_SHAPE_ID" val="167"/>
  <p:tag name="REFSHAPE" val="105553145876504"/>
</p:tagLst>
</file>

<file path=ppt/tags/tag1606.xml><?xml version="1.0" encoding="utf-8"?>
<p:tagLst xmlns:p="http://schemas.openxmlformats.org/presentationml/2006/main">
  <p:tag name="MH_OLD_SHAPE_ID" val="168"/>
  <p:tag name="REFSHAPE" val="105553145876952"/>
</p:tagLst>
</file>

<file path=ppt/tags/tag1607.xml><?xml version="1.0" encoding="utf-8"?>
<p:tagLst xmlns:p="http://schemas.openxmlformats.org/presentationml/2006/main">
  <p:tag name="MH_OLD_SHAPE_ID" val="169"/>
  <p:tag name="REFSHAPE" val="105553145877400"/>
</p:tagLst>
</file>

<file path=ppt/tags/tag1608.xml><?xml version="1.0" encoding="utf-8"?>
<p:tagLst xmlns:p="http://schemas.openxmlformats.org/presentationml/2006/main">
  <p:tag name="MH_OLD_SHAPE_ID" val="170"/>
  <p:tag name="REFSHAPE" val="105553145877848"/>
</p:tagLst>
</file>

<file path=ppt/tags/tag1609.xml><?xml version="1.0" encoding="utf-8"?>
<p:tagLst xmlns:p="http://schemas.openxmlformats.org/presentationml/2006/main">
  <p:tag name="MH_OLD_SHAPE_ID" val="171"/>
  <p:tag name="REFSHAPE" val="105553145878296"/>
</p:tagLst>
</file>

<file path=ppt/tags/tag161.xml><?xml version="1.0" encoding="utf-8"?>
<p:tagLst xmlns:p="http://schemas.openxmlformats.org/presentationml/2006/main">
  <p:tag name="MH_OLD_SHAPE_ID" val="133"/>
  <p:tag name="REFSHAPE" val="105553145487320"/>
</p:tagLst>
</file>

<file path=ppt/tags/tag1610.xml><?xml version="1.0" encoding="utf-8"?>
<p:tagLst xmlns:p="http://schemas.openxmlformats.org/presentationml/2006/main">
  <p:tag name="MH_OLD_SHAPE_ID" val="172"/>
  <p:tag name="REFSHAPE" val="105553145878744"/>
</p:tagLst>
</file>

<file path=ppt/tags/tag1611.xml><?xml version="1.0" encoding="utf-8"?>
<p:tagLst xmlns:p="http://schemas.openxmlformats.org/presentationml/2006/main">
  <p:tag name="MH_OLD_SHAPE_ID" val="173"/>
  <p:tag name="REFSHAPE" val="105553145879192"/>
</p:tagLst>
</file>

<file path=ppt/tags/tag1612.xml><?xml version="1.0" encoding="utf-8"?>
<p:tagLst xmlns:p="http://schemas.openxmlformats.org/presentationml/2006/main">
  <p:tag name="MH_OLD_SHAPE_ID" val="174"/>
  <p:tag name="REFSHAPE" val="105553145879640"/>
</p:tagLst>
</file>

<file path=ppt/tags/tag1613.xml><?xml version="1.0" encoding="utf-8"?>
<p:tagLst xmlns:p="http://schemas.openxmlformats.org/presentationml/2006/main">
  <p:tag name="MH_OLD_SHAPE_ID" val="175"/>
  <p:tag name="REFSHAPE" val="105553145880088"/>
</p:tagLst>
</file>

<file path=ppt/tags/tag1614.xml><?xml version="1.0" encoding="utf-8"?>
<p:tagLst xmlns:p="http://schemas.openxmlformats.org/presentationml/2006/main">
  <p:tag name="MH_OLD_SHAPE_ID" val="148"/>
  <p:tag name="REFSHAPE" val="105553145880536"/>
</p:tagLst>
</file>

<file path=ppt/tags/tag1615.xml><?xml version="1.0" encoding="utf-8"?>
<p:tagLst xmlns:p="http://schemas.openxmlformats.org/presentationml/2006/main">
  <p:tag name="MH_OLD_SHAPE_ID" val="149"/>
  <p:tag name="REFSHAPE" val="105553145880984"/>
</p:tagLst>
</file>

<file path=ppt/tags/tag1616.xml><?xml version="1.0" encoding="utf-8"?>
<p:tagLst xmlns:p="http://schemas.openxmlformats.org/presentationml/2006/main">
  <p:tag name="MH_OLD_SHAPE_ID" val="150"/>
  <p:tag name="REFSHAPE" val="105553145881432"/>
</p:tagLst>
</file>

<file path=ppt/tags/tag1617.xml><?xml version="1.0" encoding="utf-8"?>
<p:tagLst xmlns:p="http://schemas.openxmlformats.org/presentationml/2006/main">
  <p:tag name="MH_OLD_SHAPE_ID" val="151"/>
  <p:tag name="REFSHAPE" val="105553145881880"/>
</p:tagLst>
</file>

<file path=ppt/tags/tag1618.xml><?xml version="1.0" encoding="utf-8"?>
<p:tagLst xmlns:p="http://schemas.openxmlformats.org/presentationml/2006/main">
  <p:tag name="MH_OLD_SHAPE_ID" val="152"/>
  <p:tag name="REFSHAPE" val="105553145882328"/>
</p:tagLst>
</file>

<file path=ppt/tags/tag1619.xml><?xml version="1.0" encoding="utf-8"?>
<p:tagLst xmlns:p="http://schemas.openxmlformats.org/presentationml/2006/main">
  <p:tag name="MH_OLD_SHAPE_ID" val="153"/>
  <p:tag name="REFSHAPE" val="105553145882776"/>
</p:tagLst>
</file>

<file path=ppt/tags/tag162.xml><?xml version="1.0" encoding="utf-8"?>
<p:tagLst xmlns:p="http://schemas.openxmlformats.org/presentationml/2006/main">
  <p:tag name="MH_OLD_SHAPE_ID" val="134"/>
  <p:tag name="REFSHAPE" val="105553145487768"/>
</p:tagLst>
</file>

<file path=ppt/tags/tag1620.xml><?xml version="1.0" encoding="utf-8"?>
<p:tagLst xmlns:p="http://schemas.openxmlformats.org/presentationml/2006/main">
  <p:tag name="MH_OLD_SHAPE_ID" val="154"/>
  <p:tag name="REFSHAPE" val="105553145883224"/>
</p:tagLst>
</file>

<file path=ppt/tags/tag1621.xml><?xml version="1.0" encoding="utf-8"?>
<p:tagLst xmlns:p="http://schemas.openxmlformats.org/presentationml/2006/main">
  <p:tag name="MH_OLD_SHAPE_ID" val="155"/>
  <p:tag name="REFSHAPE" val="105553145883672"/>
</p:tagLst>
</file>

<file path=ppt/tags/tag1622.xml><?xml version="1.0" encoding="utf-8"?>
<p:tagLst xmlns:p="http://schemas.openxmlformats.org/presentationml/2006/main">
  <p:tag name="MH_OLD_SHAPE_ID" val="156"/>
  <p:tag name="REFSHAPE" val="105553145884120"/>
</p:tagLst>
</file>

<file path=ppt/tags/tag1623.xml><?xml version="1.0" encoding="utf-8"?>
<p:tagLst xmlns:p="http://schemas.openxmlformats.org/presentationml/2006/main">
  <p:tag name="MH_OLD_SHAPE_ID" val="157"/>
  <p:tag name="REFSHAPE" val="105553145884568"/>
</p:tagLst>
</file>

<file path=ppt/tags/tag1624.xml><?xml version="1.0" encoding="utf-8"?>
<p:tagLst xmlns:p="http://schemas.openxmlformats.org/presentationml/2006/main">
  <p:tag name="MH_OLD_SHAPE_ID" val="158"/>
  <p:tag name="REFSHAPE" val="105553145885016"/>
</p:tagLst>
</file>

<file path=ppt/tags/tag1625.xml><?xml version="1.0" encoding="utf-8"?>
<p:tagLst xmlns:p="http://schemas.openxmlformats.org/presentationml/2006/main">
  <p:tag name="MH_OLD_SHAPE_ID" val="159"/>
  <p:tag name="REFSHAPE" val="105553145885464"/>
</p:tagLst>
</file>

<file path=ppt/tags/tag1626.xml><?xml version="1.0" encoding="utf-8"?>
<p:tagLst xmlns:p="http://schemas.openxmlformats.org/presentationml/2006/main">
  <p:tag name="MH_OLD_SHAPE_ID" val="125"/>
  <p:tag name="REFSHAPE" val="105553145885912"/>
</p:tagLst>
</file>

<file path=ppt/tags/tag1627.xml><?xml version="1.0" encoding="utf-8"?>
<p:tagLst xmlns:p="http://schemas.openxmlformats.org/presentationml/2006/main">
  <p:tag name="MH_OLD_SHAPE_ID" val="126"/>
  <p:tag name="REFSHAPE" val="105553145886360"/>
</p:tagLst>
</file>

<file path=ppt/tags/tag1628.xml><?xml version="1.0" encoding="utf-8"?>
<p:tagLst xmlns:p="http://schemas.openxmlformats.org/presentationml/2006/main">
  <p:tag name="MH_OLD_SHAPE_ID" val="127"/>
  <p:tag name="REFSHAPE" val="105553145886808"/>
</p:tagLst>
</file>

<file path=ppt/tags/tag1629.xml><?xml version="1.0" encoding="utf-8"?>
<p:tagLst xmlns:p="http://schemas.openxmlformats.org/presentationml/2006/main">
  <p:tag name="MH_OLD_SHAPE_ID" val="128"/>
  <p:tag name="REFSHAPE" val="105553145887256"/>
</p:tagLst>
</file>

<file path=ppt/tags/tag163.xml><?xml version="1.0" encoding="utf-8"?>
<p:tagLst xmlns:p="http://schemas.openxmlformats.org/presentationml/2006/main">
  <p:tag name="MH_OLD_SHAPE_ID" val="135"/>
  <p:tag name="REFSHAPE" val="105553145488216"/>
</p:tagLst>
</file>

<file path=ppt/tags/tag1630.xml><?xml version="1.0" encoding="utf-8"?>
<p:tagLst xmlns:p="http://schemas.openxmlformats.org/presentationml/2006/main">
  <p:tag name="MH_OLD_SHAPE_ID" val="129"/>
  <p:tag name="REFSHAPE" val="105553145887704"/>
</p:tagLst>
</file>

<file path=ppt/tags/tag1631.xml><?xml version="1.0" encoding="utf-8"?>
<p:tagLst xmlns:p="http://schemas.openxmlformats.org/presentationml/2006/main">
  <p:tag name="MH_OLD_SHAPE_ID" val="130"/>
  <p:tag name="REFSHAPE" val="105553145888152"/>
</p:tagLst>
</file>

<file path=ppt/tags/tag1632.xml><?xml version="1.0" encoding="utf-8"?>
<p:tagLst xmlns:p="http://schemas.openxmlformats.org/presentationml/2006/main">
  <p:tag name="MH_OLD_SHAPE_ID" val="131"/>
  <p:tag name="REFSHAPE" val="105553145888600"/>
</p:tagLst>
</file>

<file path=ppt/tags/tag1633.xml><?xml version="1.0" encoding="utf-8"?>
<p:tagLst xmlns:p="http://schemas.openxmlformats.org/presentationml/2006/main">
  <p:tag name="MH_OLD_SHAPE_ID" val="132"/>
  <p:tag name="REFSHAPE" val="105553145758008"/>
</p:tagLst>
</file>

<file path=ppt/tags/tag1634.xml><?xml version="1.0" encoding="utf-8"?>
<p:tagLst xmlns:p="http://schemas.openxmlformats.org/presentationml/2006/main">
  <p:tag name="MH_OLD_SHAPE_ID" val="133"/>
  <p:tag name="REFSHAPE" val="105553145758456"/>
</p:tagLst>
</file>

<file path=ppt/tags/tag1635.xml><?xml version="1.0" encoding="utf-8"?>
<p:tagLst xmlns:p="http://schemas.openxmlformats.org/presentationml/2006/main">
  <p:tag name="MH_OLD_SHAPE_ID" val="134"/>
  <p:tag name="REFSHAPE" val="105553145758904"/>
</p:tagLst>
</file>

<file path=ppt/tags/tag1636.xml><?xml version="1.0" encoding="utf-8"?>
<p:tagLst xmlns:p="http://schemas.openxmlformats.org/presentationml/2006/main">
  <p:tag name="MH_OLD_SHAPE_ID" val="135"/>
  <p:tag name="REFSHAPE" val="105553145759352"/>
</p:tagLst>
</file>

<file path=ppt/tags/tag1637.xml><?xml version="1.0" encoding="utf-8"?>
<p:tagLst xmlns:p="http://schemas.openxmlformats.org/presentationml/2006/main">
  <p:tag name="MH_OLD_SHAPE_ID" val="136"/>
  <p:tag name="REFSHAPE" val="105553145759800"/>
</p:tagLst>
</file>

<file path=ppt/tags/tag1638.xml><?xml version="1.0" encoding="utf-8"?>
<p:tagLst xmlns:p="http://schemas.openxmlformats.org/presentationml/2006/main">
  <p:tag name="MH_OLD_SHAPE_ID" val="137"/>
  <p:tag name="REFSHAPE" val="105553145760248"/>
</p:tagLst>
</file>

<file path=ppt/tags/tag1639.xml><?xml version="1.0" encoding="utf-8"?>
<p:tagLst xmlns:p="http://schemas.openxmlformats.org/presentationml/2006/main">
  <p:tag name="MH_OLD_SHAPE_ID" val="138"/>
  <p:tag name="REFSHAPE" val="105553145760696"/>
</p:tagLst>
</file>

<file path=ppt/tags/tag164.xml><?xml version="1.0" encoding="utf-8"?>
<p:tagLst xmlns:p="http://schemas.openxmlformats.org/presentationml/2006/main">
  <p:tag name="MH_OLD_SHAPE_ID" val="136"/>
  <p:tag name="REFSHAPE" val="105553145488664"/>
</p:tagLst>
</file>

<file path=ppt/tags/tag1640.xml><?xml version="1.0" encoding="utf-8"?>
<p:tagLst xmlns:p="http://schemas.openxmlformats.org/presentationml/2006/main">
  <p:tag name="MH_OLD_SHAPE_ID" val="139"/>
  <p:tag name="REFSHAPE" val="105553145761144"/>
</p:tagLst>
</file>

<file path=ppt/tags/tag1641.xml><?xml version="1.0" encoding="utf-8"?>
<p:tagLst xmlns:p="http://schemas.openxmlformats.org/presentationml/2006/main">
  <p:tag name="MH_OLD_SHAPE_ID" val="140"/>
  <p:tag name="REFSHAPE" val="105553145761592"/>
</p:tagLst>
</file>

<file path=ppt/tags/tag1642.xml><?xml version="1.0" encoding="utf-8"?>
<p:tagLst xmlns:p="http://schemas.openxmlformats.org/presentationml/2006/main">
  <p:tag name="MH_OLD_SHAPE_ID" val="141"/>
  <p:tag name="REFSHAPE" val="105553145762040"/>
</p:tagLst>
</file>

<file path=ppt/tags/tag1643.xml><?xml version="1.0" encoding="utf-8"?>
<p:tagLst xmlns:p="http://schemas.openxmlformats.org/presentationml/2006/main">
  <p:tag name="MH_OLD_SHAPE_ID" val="142"/>
  <p:tag name="REFSHAPE" val="105553145762488"/>
</p:tagLst>
</file>

<file path=ppt/tags/tag1644.xml><?xml version="1.0" encoding="utf-8"?>
<p:tagLst xmlns:p="http://schemas.openxmlformats.org/presentationml/2006/main">
  <p:tag name="MH_OLD_SHAPE_ID" val="143"/>
  <p:tag name="REFSHAPE" val="105553145762936"/>
</p:tagLst>
</file>

<file path=ppt/tags/tag1645.xml><?xml version="1.0" encoding="utf-8"?>
<p:tagLst xmlns:p="http://schemas.openxmlformats.org/presentationml/2006/main">
  <p:tag name="MH_OLD_SHAPE_ID" val="144"/>
  <p:tag name="REFSHAPE" val="105553145763384"/>
</p:tagLst>
</file>

<file path=ppt/tags/tag1646.xml><?xml version="1.0" encoding="utf-8"?>
<p:tagLst xmlns:p="http://schemas.openxmlformats.org/presentationml/2006/main">
  <p:tag name="MH_OLD_SHAPE_ID" val="145"/>
  <p:tag name="REFSHAPE" val="105553145763832"/>
</p:tagLst>
</file>

<file path=ppt/tags/tag1647.xml><?xml version="1.0" encoding="utf-8"?>
<p:tagLst xmlns:p="http://schemas.openxmlformats.org/presentationml/2006/main">
  <p:tag name="MH_OLD_SHAPE_ID" val="146"/>
  <p:tag name="REFSHAPE" val="105553145764280"/>
</p:tagLst>
</file>

<file path=ppt/tags/tag1648.xml><?xml version="1.0" encoding="utf-8"?>
<p:tagLst xmlns:p="http://schemas.openxmlformats.org/presentationml/2006/main">
  <p:tag name="MH_OLD_SHAPE_ID" val="147"/>
  <p:tag name="REFSHAPE" val="105553145764728"/>
</p:tagLst>
</file>

<file path=ppt/tags/tag1649.xml><?xml version="1.0" encoding="utf-8"?>
<p:tagLst xmlns:p="http://schemas.openxmlformats.org/presentationml/2006/main">
  <p:tag name="MH_OLD_SHAPE_ID" val="176"/>
  <p:tag name="REFSHAPE" val="105553145765176"/>
</p:tagLst>
</file>

<file path=ppt/tags/tag165.xml><?xml version="1.0" encoding="utf-8"?>
<p:tagLst xmlns:p="http://schemas.openxmlformats.org/presentationml/2006/main">
  <p:tag name="MH_OLD_SHAPE_ID" val="137"/>
  <p:tag name="REFSHAPE" val="105553145489112"/>
</p:tagLst>
</file>

<file path=ppt/tags/tag1650.xml><?xml version="1.0" encoding="utf-8"?>
<p:tagLst xmlns:p="http://schemas.openxmlformats.org/presentationml/2006/main">
  <p:tag name="MH_OLD_SHAPE_ID" val="178"/>
  <p:tag name="REFSHAPE" val="105553145765400"/>
</p:tagLst>
</file>

<file path=ppt/tags/tag1651.xml><?xml version="1.0" encoding="utf-8"?>
<p:tagLst xmlns:p="http://schemas.openxmlformats.org/presentationml/2006/main">
  <p:tag name="MH_OLD_SHAPE_ID" val="179"/>
  <p:tag name="REFSHAPE" val="105553145765624"/>
</p:tagLst>
</file>

<file path=ppt/tags/tag1652.xml><?xml version="1.0" encoding="utf-8"?>
<p:tagLst xmlns:p="http://schemas.openxmlformats.org/presentationml/2006/main">
  <p:tag name="MH_OLD_SHAPE_ID" val="61"/>
  <p:tag name="REFSHAPE" val="105553145765848"/>
</p:tagLst>
</file>

<file path=ppt/tags/tag1653.xml><?xml version="1.0" encoding="utf-8"?>
<p:tagLst xmlns:p="http://schemas.openxmlformats.org/presentationml/2006/main">
  <p:tag name="MH_OLD_SHAPE_ID" val="63"/>
  <p:tag name="REFSHAPE" val="105553145766072"/>
</p:tagLst>
</file>

<file path=ppt/tags/tag1654.xml><?xml version="1.0" encoding="utf-8"?>
<p:tagLst xmlns:p="http://schemas.openxmlformats.org/presentationml/2006/main">
  <p:tag name="MH_OLD_SHAPE_ID" val="2"/>
  <p:tag name="REFSHAPE" val="105553145766296"/>
</p:tagLst>
</file>

<file path=ppt/tags/tag1655.xml><?xml version="1.0" encoding="utf-8"?>
<p:tagLst xmlns:p="http://schemas.openxmlformats.org/presentationml/2006/main">
  <p:tag name="MH_OLD_SHAPE_ID" val="160"/>
  <p:tag name="REFSHAPE" val="105553145766520"/>
</p:tagLst>
</file>

<file path=ppt/tags/tag1656.xml><?xml version="1.0" encoding="utf-8"?>
<p:tagLst xmlns:p="http://schemas.openxmlformats.org/presentationml/2006/main">
  <p:tag name="MH_OLD_SHAPE_ID" val="161"/>
  <p:tag name="REFSHAPE" val="105553145766968"/>
</p:tagLst>
</file>

<file path=ppt/tags/tag1657.xml><?xml version="1.0" encoding="utf-8"?>
<p:tagLst xmlns:p="http://schemas.openxmlformats.org/presentationml/2006/main">
  <p:tag name="MH_OLD_SHAPE_ID" val="162"/>
  <p:tag name="REFSHAPE" val="105553145767416"/>
</p:tagLst>
</file>

<file path=ppt/tags/tag1658.xml><?xml version="1.0" encoding="utf-8"?>
<p:tagLst xmlns:p="http://schemas.openxmlformats.org/presentationml/2006/main">
  <p:tag name="MH_OLD_SHAPE_ID" val="163"/>
  <p:tag name="REFSHAPE" val="105553145767864"/>
</p:tagLst>
</file>

<file path=ppt/tags/tag1659.xml><?xml version="1.0" encoding="utf-8"?>
<p:tagLst xmlns:p="http://schemas.openxmlformats.org/presentationml/2006/main">
  <p:tag name="MH_OLD_SHAPE_ID" val="164"/>
  <p:tag name="REFSHAPE" val="105553145768312"/>
</p:tagLst>
</file>

<file path=ppt/tags/tag166.xml><?xml version="1.0" encoding="utf-8"?>
<p:tagLst xmlns:p="http://schemas.openxmlformats.org/presentationml/2006/main">
  <p:tag name="MH_OLD_SHAPE_ID" val="139"/>
  <p:tag name="REFSHAPE" val="105553145489560"/>
</p:tagLst>
</file>

<file path=ppt/tags/tag1660.xml><?xml version="1.0" encoding="utf-8"?>
<p:tagLst xmlns:p="http://schemas.openxmlformats.org/presentationml/2006/main">
  <p:tag name="MH_OLD_SHAPE_ID" val="165"/>
  <p:tag name="REFSHAPE" val="105553145768760"/>
</p:tagLst>
</file>

<file path=ppt/tags/tag1661.xml><?xml version="1.0" encoding="utf-8"?>
<p:tagLst xmlns:p="http://schemas.openxmlformats.org/presentationml/2006/main">
  <p:tag name="MH_OLD_SHAPE_ID" val="166"/>
  <p:tag name="REFSHAPE" val="105553145769208"/>
</p:tagLst>
</file>

<file path=ppt/tags/tag1662.xml><?xml version="1.0" encoding="utf-8"?>
<p:tagLst xmlns:p="http://schemas.openxmlformats.org/presentationml/2006/main">
  <p:tag name="MH_OLD_SHAPE_ID" val="167"/>
  <p:tag name="REFSHAPE" val="105553145769656"/>
</p:tagLst>
</file>

<file path=ppt/tags/tag1663.xml><?xml version="1.0" encoding="utf-8"?>
<p:tagLst xmlns:p="http://schemas.openxmlformats.org/presentationml/2006/main">
  <p:tag name="MH_OLD_SHAPE_ID" val="168"/>
  <p:tag name="REFSHAPE" val="105553145770104"/>
</p:tagLst>
</file>

<file path=ppt/tags/tag1664.xml><?xml version="1.0" encoding="utf-8"?>
<p:tagLst xmlns:p="http://schemas.openxmlformats.org/presentationml/2006/main">
  <p:tag name="MH_OLD_SHAPE_ID" val="169"/>
  <p:tag name="REFSHAPE" val="105553145770552"/>
</p:tagLst>
</file>

<file path=ppt/tags/tag1665.xml><?xml version="1.0" encoding="utf-8"?>
<p:tagLst xmlns:p="http://schemas.openxmlformats.org/presentationml/2006/main">
  <p:tag name="MH_OLD_SHAPE_ID" val="170"/>
  <p:tag name="REFSHAPE" val="105553145771000"/>
</p:tagLst>
</file>

<file path=ppt/tags/tag1666.xml><?xml version="1.0" encoding="utf-8"?>
<p:tagLst xmlns:p="http://schemas.openxmlformats.org/presentationml/2006/main">
  <p:tag name="MH_OLD_SHAPE_ID" val="171"/>
  <p:tag name="REFSHAPE" val="105553145771448"/>
</p:tagLst>
</file>

<file path=ppt/tags/tag1667.xml><?xml version="1.0" encoding="utf-8"?>
<p:tagLst xmlns:p="http://schemas.openxmlformats.org/presentationml/2006/main">
  <p:tag name="MH_OLD_SHAPE_ID" val="172"/>
  <p:tag name="REFSHAPE" val="105553145771896"/>
</p:tagLst>
</file>

<file path=ppt/tags/tag1668.xml><?xml version="1.0" encoding="utf-8"?>
<p:tagLst xmlns:p="http://schemas.openxmlformats.org/presentationml/2006/main">
  <p:tag name="MH_OLD_SHAPE_ID" val="173"/>
  <p:tag name="REFSHAPE" val="105553145772344"/>
</p:tagLst>
</file>

<file path=ppt/tags/tag1669.xml><?xml version="1.0" encoding="utf-8"?>
<p:tagLst xmlns:p="http://schemas.openxmlformats.org/presentationml/2006/main">
  <p:tag name="MH_OLD_SHAPE_ID" val="174"/>
  <p:tag name="REFSHAPE" val="105553145772792"/>
</p:tagLst>
</file>

<file path=ppt/tags/tag167.xml><?xml version="1.0" encoding="utf-8"?>
<p:tagLst xmlns:p="http://schemas.openxmlformats.org/presentationml/2006/main">
  <p:tag name="MH_OLD_SHAPE_ID" val="140"/>
  <p:tag name="REFSHAPE" val="105553145490008"/>
</p:tagLst>
</file>

<file path=ppt/tags/tag1670.xml><?xml version="1.0" encoding="utf-8"?>
<p:tagLst xmlns:p="http://schemas.openxmlformats.org/presentationml/2006/main">
  <p:tag name="MH_OLD_SHAPE_ID" val="175"/>
  <p:tag name="REFSHAPE" val="105553145773240"/>
</p:tagLst>
</file>

<file path=ppt/tags/tag1671.xml><?xml version="1.0" encoding="utf-8"?>
<p:tagLst xmlns:p="http://schemas.openxmlformats.org/presentationml/2006/main">
  <p:tag name="MH_OLD_SHAPE_ID" val="148"/>
  <p:tag name="REFSHAPE" val="105553145773688"/>
</p:tagLst>
</file>

<file path=ppt/tags/tag1672.xml><?xml version="1.0" encoding="utf-8"?>
<p:tagLst xmlns:p="http://schemas.openxmlformats.org/presentationml/2006/main">
  <p:tag name="MH_OLD_SHAPE_ID" val="149"/>
  <p:tag name="REFSHAPE" val="105553145774168"/>
</p:tagLst>
</file>

<file path=ppt/tags/tag1673.xml><?xml version="1.0" encoding="utf-8"?>
<p:tagLst xmlns:p="http://schemas.openxmlformats.org/presentationml/2006/main">
  <p:tag name="MH_OLD_SHAPE_ID" val="150"/>
  <p:tag name="REFSHAPE" val="105553145774616"/>
</p:tagLst>
</file>

<file path=ppt/tags/tag1674.xml><?xml version="1.0" encoding="utf-8"?>
<p:tagLst xmlns:p="http://schemas.openxmlformats.org/presentationml/2006/main">
  <p:tag name="MH_OLD_SHAPE_ID" val="151"/>
  <p:tag name="REFSHAPE" val="105553145775064"/>
</p:tagLst>
</file>

<file path=ppt/tags/tag1675.xml><?xml version="1.0" encoding="utf-8"?>
<p:tagLst xmlns:p="http://schemas.openxmlformats.org/presentationml/2006/main">
  <p:tag name="MH_OLD_SHAPE_ID" val="152"/>
  <p:tag name="REFSHAPE" val="105553145775512"/>
</p:tagLst>
</file>

<file path=ppt/tags/tag1676.xml><?xml version="1.0" encoding="utf-8"?>
<p:tagLst xmlns:p="http://schemas.openxmlformats.org/presentationml/2006/main">
  <p:tag name="MH_OLD_SHAPE_ID" val="153"/>
  <p:tag name="REFSHAPE" val="105553145775960"/>
</p:tagLst>
</file>

<file path=ppt/tags/tag1677.xml><?xml version="1.0" encoding="utf-8"?>
<p:tagLst xmlns:p="http://schemas.openxmlformats.org/presentationml/2006/main">
  <p:tag name="MH_OLD_SHAPE_ID" val="154"/>
  <p:tag name="REFSHAPE" val="105553145776408"/>
</p:tagLst>
</file>

<file path=ppt/tags/tag1678.xml><?xml version="1.0" encoding="utf-8"?>
<p:tagLst xmlns:p="http://schemas.openxmlformats.org/presentationml/2006/main">
  <p:tag name="MH_OLD_SHAPE_ID" val="155"/>
  <p:tag name="REFSHAPE" val="105553145776856"/>
</p:tagLst>
</file>

<file path=ppt/tags/tag1679.xml><?xml version="1.0" encoding="utf-8"?>
<p:tagLst xmlns:p="http://schemas.openxmlformats.org/presentationml/2006/main">
  <p:tag name="MH_OLD_SHAPE_ID" val="156"/>
  <p:tag name="REFSHAPE" val="105553145777304"/>
</p:tagLst>
</file>

<file path=ppt/tags/tag168.xml><?xml version="1.0" encoding="utf-8"?>
<p:tagLst xmlns:p="http://schemas.openxmlformats.org/presentationml/2006/main">
  <p:tag name="MH_OLD_SHAPE_ID" val="141"/>
  <p:tag name="REFSHAPE" val="105553145490456"/>
</p:tagLst>
</file>

<file path=ppt/tags/tag1680.xml><?xml version="1.0" encoding="utf-8"?>
<p:tagLst xmlns:p="http://schemas.openxmlformats.org/presentationml/2006/main">
  <p:tag name="MH_OLD_SHAPE_ID" val="157"/>
  <p:tag name="REFSHAPE" val="105553145777752"/>
</p:tagLst>
</file>

<file path=ppt/tags/tag1681.xml><?xml version="1.0" encoding="utf-8"?>
<p:tagLst xmlns:p="http://schemas.openxmlformats.org/presentationml/2006/main">
  <p:tag name="MH_OLD_SHAPE_ID" val="158"/>
  <p:tag name="REFSHAPE" val="105553145778200"/>
</p:tagLst>
</file>

<file path=ppt/tags/tag1682.xml><?xml version="1.0" encoding="utf-8"?>
<p:tagLst xmlns:p="http://schemas.openxmlformats.org/presentationml/2006/main">
  <p:tag name="MH_OLD_SHAPE_ID" val="159"/>
  <p:tag name="REFSHAPE" val="105553145778648"/>
</p:tagLst>
</file>

<file path=ppt/tags/tag1683.xml><?xml version="1.0" encoding="utf-8"?>
<p:tagLst xmlns:p="http://schemas.openxmlformats.org/presentationml/2006/main">
  <p:tag name="MH_OLD_SHAPE_ID" val="125"/>
  <p:tag name="REFSHAPE" val="105553145779096"/>
</p:tagLst>
</file>

<file path=ppt/tags/tag1684.xml><?xml version="1.0" encoding="utf-8"?>
<p:tagLst xmlns:p="http://schemas.openxmlformats.org/presentationml/2006/main">
  <p:tag name="MH_OLD_SHAPE_ID" val="126"/>
  <p:tag name="REFSHAPE" val="105553145779544"/>
</p:tagLst>
</file>

<file path=ppt/tags/tag1685.xml><?xml version="1.0" encoding="utf-8"?>
<p:tagLst xmlns:p="http://schemas.openxmlformats.org/presentationml/2006/main">
  <p:tag name="MH_OLD_SHAPE_ID" val="127"/>
  <p:tag name="REFSHAPE" val="105553145779992"/>
</p:tagLst>
</file>

<file path=ppt/tags/tag1686.xml><?xml version="1.0" encoding="utf-8"?>
<p:tagLst xmlns:p="http://schemas.openxmlformats.org/presentationml/2006/main">
  <p:tag name="MH_OLD_SHAPE_ID" val="128"/>
  <p:tag name="REFSHAPE" val="105553145780440"/>
</p:tagLst>
</file>

<file path=ppt/tags/tag1687.xml><?xml version="1.0" encoding="utf-8"?>
<p:tagLst xmlns:p="http://schemas.openxmlformats.org/presentationml/2006/main">
  <p:tag name="MH_OLD_SHAPE_ID" val="129"/>
  <p:tag name="REFSHAPE" val="105553145780888"/>
</p:tagLst>
</file>

<file path=ppt/tags/tag1688.xml><?xml version="1.0" encoding="utf-8"?>
<p:tagLst xmlns:p="http://schemas.openxmlformats.org/presentationml/2006/main">
  <p:tag name="MH_OLD_SHAPE_ID" val="130"/>
  <p:tag name="REFSHAPE" val="105553145781336"/>
</p:tagLst>
</file>

<file path=ppt/tags/tag1689.xml><?xml version="1.0" encoding="utf-8"?>
<p:tagLst xmlns:p="http://schemas.openxmlformats.org/presentationml/2006/main">
  <p:tag name="MH_OLD_SHAPE_ID" val="131"/>
  <p:tag name="REFSHAPE" val="105553145781784"/>
</p:tagLst>
</file>

<file path=ppt/tags/tag169.xml><?xml version="1.0" encoding="utf-8"?>
<p:tagLst xmlns:p="http://schemas.openxmlformats.org/presentationml/2006/main">
  <p:tag name="MH_OLD_SHAPE_ID" val="142"/>
  <p:tag name="REFSHAPE" val="105553145490904"/>
</p:tagLst>
</file>

<file path=ppt/tags/tag1690.xml><?xml version="1.0" encoding="utf-8"?>
<p:tagLst xmlns:p="http://schemas.openxmlformats.org/presentationml/2006/main">
  <p:tag name="MH_OLD_SHAPE_ID" val="132"/>
  <p:tag name="REFSHAPE" val="105553145782232"/>
</p:tagLst>
</file>

<file path=ppt/tags/tag1691.xml><?xml version="1.0" encoding="utf-8"?>
<p:tagLst xmlns:p="http://schemas.openxmlformats.org/presentationml/2006/main">
  <p:tag name="MH_OLD_SHAPE_ID" val="133"/>
  <p:tag name="REFSHAPE" val="105553145782680"/>
</p:tagLst>
</file>

<file path=ppt/tags/tag1692.xml><?xml version="1.0" encoding="utf-8"?>
<p:tagLst xmlns:p="http://schemas.openxmlformats.org/presentationml/2006/main">
  <p:tag name="MH_OLD_SHAPE_ID" val="134"/>
  <p:tag name="REFSHAPE" val="105553145783128"/>
</p:tagLst>
</file>

<file path=ppt/tags/tag1693.xml><?xml version="1.0" encoding="utf-8"?>
<p:tagLst xmlns:p="http://schemas.openxmlformats.org/presentationml/2006/main">
  <p:tag name="MH_OLD_SHAPE_ID" val="135"/>
  <p:tag name="REFSHAPE" val="105553145783576"/>
</p:tagLst>
</file>

<file path=ppt/tags/tag1694.xml><?xml version="1.0" encoding="utf-8"?>
<p:tagLst xmlns:p="http://schemas.openxmlformats.org/presentationml/2006/main">
  <p:tag name="MH_OLD_SHAPE_ID" val="136"/>
  <p:tag name="REFSHAPE" val="105553145784024"/>
</p:tagLst>
</file>

<file path=ppt/tags/tag1695.xml><?xml version="1.0" encoding="utf-8"?>
<p:tagLst xmlns:p="http://schemas.openxmlformats.org/presentationml/2006/main">
  <p:tag name="MH_OLD_SHAPE_ID" val="137"/>
  <p:tag name="REFSHAPE" val="105553145784472"/>
</p:tagLst>
</file>

<file path=ppt/tags/tag1696.xml><?xml version="1.0" encoding="utf-8"?>
<p:tagLst xmlns:p="http://schemas.openxmlformats.org/presentationml/2006/main">
  <p:tag name="MH_OLD_SHAPE_ID" val="138"/>
  <p:tag name="REFSHAPE" val="105553145784920"/>
</p:tagLst>
</file>

<file path=ppt/tags/tag1697.xml><?xml version="1.0" encoding="utf-8"?>
<p:tagLst xmlns:p="http://schemas.openxmlformats.org/presentationml/2006/main">
  <p:tag name="MH_OLD_SHAPE_ID" val="139"/>
  <p:tag name="REFSHAPE" val="105553145785368"/>
</p:tagLst>
</file>

<file path=ppt/tags/tag1698.xml><?xml version="1.0" encoding="utf-8"?>
<p:tagLst xmlns:p="http://schemas.openxmlformats.org/presentationml/2006/main">
  <p:tag name="MH_OLD_SHAPE_ID" val="140"/>
  <p:tag name="REFSHAPE" val="105553145785816"/>
</p:tagLst>
</file>

<file path=ppt/tags/tag1699.xml><?xml version="1.0" encoding="utf-8"?>
<p:tagLst xmlns:p="http://schemas.openxmlformats.org/presentationml/2006/main">
  <p:tag name="MH_OLD_SHAPE_ID" val="141"/>
  <p:tag name="REFSHAPE" val="105553145786264"/>
</p:tagLst>
</file>

<file path=ppt/tags/tag17.xml><?xml version="1.0" encoding="utf-8"?>
<p:tagLst xmlns:p="http://schemas.openxmlformats.org/presentationml/2006/main">
  <p:tag name="MH_OLD_SHAPE_ID" val="20"/>
  <p:tag name="REFSHAPE" val="105553145602008"/>
</p:tagLst>
</file>

<file path=ppt/tags/tag170.xml><?xml version="1.0" encoding="utf-8"?>
<p:tagLst xmlns:p="http://schemas.openxmlformats.org/presentationml/2006/main">
  <p:tag name="MH_OLD_SHAPE_ID" val="143"/>
  <p:tag name="REFSHAPE" val="105553145491352"/>
</p:tagLst>
</file>

<file path=ppt/tags/tag1700.xml><?xml version="1.0" encoding="utf-8"?>
<p:tagLst xmlns:p="http://schemas.openxmlformats.org/presentationml/2006/main">
  <p:tag name="MH_OLD_SHAPE_ID" val="142"/>
  <p:tag name="REFSHAPE" val="105553145786712"/>
</p:tagLst>
</file>

<file path=ppt/tags/tag1701.xml><?xml version="1.0" encoding="utf-8"?>
<p:tagLst xmlns:p="http://schemas.openxmlformats.org/presentationml/2006/main">
  <p:tag name="MH_OLD_SHAPE_ID" val="143"/>
  <p:tag name="REFSHAPE" val="105553145787160"/>
</p:tagLst>
</file>

<file path=ppt/tags/tag1702.xml><?xml version="1.0" encoding="utf-8"?>
<p:tagLst xmlns:p="http://schemas.openxmlformats.org/presentationml/2006/main">
  <p:tag name="MH_OLD_SHAPE_ID" val="144"/>
  <p:tag name="REFSHAPE" val="105553145787608"/>
</p:tagLst>
</file>

<file path=ppt/tags/tag1703.xml><?xml version="1.0" encoding="utf-8"?>
<p:tagLst xmlns:p="http://schemas.openxmlformats.org/presentationml/2006/main">
  <p:tag name="MH_OLD_SHAPE_ID" val="145"/>
  <p:tag name="REFSHAPE" val="105553145788056"/>
</p:tagLst>
</file>

<file path=ppt/tags/tag1704.xml><?xml version="1.0" encoding="utf-8"?>
<p:tagLst xmlns:p="http://schemas.openxmlformats.org/presentationml/2006/main">
  <p:tag name="MH_OLD_SHAPE_ID" val="146"/>
  <p:tag name="REFSHAPE" val="105553145788504"/>
</p:tagLst>
</file>

<file path=ppt/tags/tag1705.xml><?xml version="1.0" encoding="utf-8"?>
<p:tagLst xmlns:p="http://schemas.openxmlformats.org/presentationml/2006/main">
  <p:tag name="MH_OLD_SHAPE_ID" val="147"/>
  <p:tag name="REFSHAPE" val="105553145788952"/>
</p:tagLst>
</file>

<file path=ppt/tags/tag1706.xml><?xml version="1.0" encoding="utf-8"?>
<p:tagLst xmlns:p="http://schemas.openxmlformats.org/presentationml/2006/main">
  <p:tag name="MH_OLD_SHAPE_ID" val="176"/>
  <p:tag name="REFSHAPE" val="105553145789400"/>
</p:tagLst>
</file>

<file path=ppt/tags/tag1707.xml><?xml version="1.0" encoding="utf-8"?>
<p:tagLst xmlns:p="http://schemas.openxmlformats.org/presentationml/2006/main">
  <p:tag name="MH_OLD_SHAPE_ID" val="178"/>
  <p:tag name="REFSHAPE" val="105553145789624"/>
</p:tagLst>
</file>

<file path=ppt/tags/tag1708.xml><?xml version="1.0" encoding="utf-8"?>
<p:tagLst xmlns:p="http://schemas.openxmlformats.org/presentationml/2006/main">
  <p:tag name="MH_OLD_SHAPE_ID" val="179"/>
  <p:tag name="REFSHAPE" val="105553145789848"/>
</p:tagLst>
</file>

<file path=ppt/tags/tag1709.xml><?xml version="1.0" encoding="utf-8"?>
<p:tagLst xmlns:p="http://schemas.openxmlformats.org/presentationml/2006/main">
  <p:tag name="MH_OLD_SHAPE_ID" val="61"/>
  <p:tag name="REFSHAPE" val="105553145790072"/>
</p:tagLst>
</file>

<file path=ppt/tags/tag171.xml><?xml version="1.0" encoding="utf-8"?>
<p:tagLst xmlns:p="http://schemas.openxmlformats.org/presentationml/2006/main">
  <p:tag name="MH_OLD_SHAPE_ID" val="144"/>
  <p:tag name="REFSHAPE" val="105553145491800"/>
</p:tagLst>
</file>

<file path=ppt/tags/tag1710.xml><?xml version="1.0" encoding="utf-8"?>
<p:tagLst xmlns:p="http://schemas.openxmlformats.org/presentationml/2006/main">
  <p:tag name="MH_OLD_SHAPE_ID" val="63"/>
  <p:tag name="REFSHAPE" val="105553145790296"/>
</p:tagLst>
</file>

<file path=ppt/tags/tag1711.xml><?xml version="1.0" encoding="utf-8"?>
<p:tagLst xmlns:p="http://schemas.openxmlformats.org/presentationml/2006/main">
  <p:tag name="MH_OLD_SHAPE_ID" val="2"/>
  <p:tag name="REFSHAPE" val="105553145790552"/>
</p:tagLst>
</file>

<file path=ppt/tags/tag1712.xml><?xml version="1.0" encoding="utf-8"?>
<p:tagLst xmlns:p="http://schemas.openxmlformats.org/presentationml/2006/main">
  <p:tag name="MH_OLD_SHAPE_ID" val="3"/>
  <p:tag name="REFSHAPE" val="105553145790776"/>
</p:tagLst>
</file>

<file path=ppt/tags/tag1713.xml><?xml version="1.0" encoding="utf-8"?>
<p:tagLst xmlns:p="http://schemas.openxmlformats.org/presentationml/2006/main">
  <p:tag name="MH_OLD_SHAPE_ID" val="4"/>
  <p:tag name="REFSHAPE" val="105553145791000"/>
</p:tagLst>
</file>

<file path=ppt/tags/tag1714.xml><?xml version="1.0" encoding="utf-8"?>
<p:tagLst xmlns:p="http://schemas.openxmlformats.org/presentationml/2006/main">
  <p:tag name="MH_OLD_SHAPE_ID" val="5"/>
  <p:tag name="REFSHAPE" val="105553145791224"/>
</p:tagLst>
</file>

<file path=ppt/tags/tag1715.xml><?xml version="1.0" encoding="utf-8"?>
<p:tagLst xmlns:p="http://schemas.openxmlformats.org/presentationml/2006/main">
  <p:tag name="MH_OLD_SHAPE_ID" val="160"/>
  <p:tag name="REFSHAPE" val="105553145791448"/>
</p:tagLst>
</file>

<file path=ppt/tags/tag1716.xml><?xml version="1.0" encoding="utf-8"?>
<p:tagLst xmlns:p="http://schemas.openxmlformats.org/presentationml/2006/main">
  <p:tag name="MH_OLD_SHAPE_ID" val="161"/>
  <p:tag name="REFSHAPE" val="105553145791896"/>
</p:tagLst>
</file>

<file path=ppt/tags/tag1717.xml><?xml version="1.0" encoding="utf-8"?>
<p:tagLst xmlns:p="http://schemas.openxmlformats.org/presentationml/2006/main">
  <p:tag name="MH_OLD_SHAPE_ID" val="162"/>
  <p:tag name="REFSHAPE" val="105553145792344"/>
</p:tagLst>
</file>

<file path=ppt/tags/tag1718.xml><?xml version="1.0" encoding="utf-8"?>
<p:tagLst xmlns:p="http://schemas.openxmlformats.org/presentationml/2006/main">
  <p:tag name="MH_OLD_SHAPE_ID" val="163"/>
  <p:tag name="REFSHAPE" val="105553145792792"/>
</p:tagLst>
</file>

<file path=ppt/tags/tag1719.xml><?xml version="1.0" encoding="utf-8"?>
<p:tagLst xmlns:p="http://schemas.openxmlformats.org/presentationml/2006/main">
  <p:tag name="MH_OLD_SHAPE_ID" val="164"/>
  <p:tag name="REFSHAPE" val="105553145793240"/>
</p:tagLst>
</file>

<file path=ppt/tags/tag172.xml><?xml version="1.0" encoding="utf-8"?>
<p:tagLst xmlns:p="http://schemas.openxmlformats.org/presentationml/2006/main">
  <p:tag name="MH_OLD_SHAPE_ID" val="145"/>
  <p:tag name="REFSHAPE" val="105553145492248"/>
</p:tagLst>
</file>

<file path=ppt/tags/tag1720.xml><?xml version="1.0" encoding="utf-8"?>
<p:tagLst xmlns:p="http://schemas.openxmlformats.org/presentationml/2006/main">
  <p:tag name="MH_OLD_SHAPE_ID" val="165"/>
  <p:tag name="REFSHAPE" val="105553145793688"/>
</p:tagLst>
</file>

<file path=ppt/tags/tag1721.xml><?xml version="1.0" encoding="utf-8"?>
<p:tagLst xmlns:p="http://schemas.openxmlformats.org/presentationml/2006/main">
  <p:tag name="MH_OLD_SHAPE_ID" val="166"/>
  <p:tag name="REFSHAPE" val="105553145794136"/>
</p:tagLst>
</file>

<file path=ppt/tags/tag1722.xml><?xml version="1.0" encoding="utf-8"?>
<p:tagLst xmlns:p="http://schemas.openxmlformats.org/presentationml/2006/main">
  <p:tag name="MH_OLD_SHAPE_ID" val="167"/>
  <p:tag name="REFSHAPE" val="105553145794584"/>
</p:tagLst>
</file>

<file path=ppt/tags/tag1723.xml><?xml version="1.0" encoding="utf-8"?>
<p:tagLst xmlns:p="http://schemas.openxmlformats.org/presentationml/2006/main">
  <p:tag name="MH_OLD_SHAPE_ID" val="168"/>
  <p:tag name="REFSHAPE" val="105553145795032"/>
</p:tagLst>
</file>

<file path=ppt/tags/tag1724.xml><?xml version="1.0" encoding="utf-8"?>
<p:tagLst xmlns:p="http://schemas.openxmlformats.org/presentationml/2006/main">
  <p:tag name="MH_OLD_SHAPE_ID" val="169"/>
  <p:tag name="REFSHAPE" val="105553145795480"/>
</p:tagLst>
</file>

<file path=ppt/tags/tag1725.xml><?xml version="1.0" encoding="utf-8"?>
<p:tagLst xmlns:p="http://schemas.openxmlformats.org/presentationml/2006/main">
  <p:tag name="MH_OLD_SHAPE_ID" val="170"/>
  <p:tag name="REFSHAPE" val="105553145795928"/>
</p:tagLst>
</file>

<file path=ppt/tags/tag1726.xml><?xml version="1.0" encoding="utf-8"?>
<p:tagLst xmlns:p="http://schemas.openxmlformats.org/presentationml/2006/main">
  <p:tag name="MH_OLD_SHAPE_ID" val="171"/>
  <p:tag name="REFSHAPE" val="105553145796376"/>
</p:tagLst>
</file>

<file path=ppt/tags/tag1727.xml><?xml version="1.0" encoding="utf-8"?>
<p:tagLst xmlns:p="http://schemas.openxmlformats.org/presentationml/2006/main">
  <p:tag name="MH_OLD_SHAPE_ID" val="172"/>
  <p:tag name="REFSHAPE" val="105553145796824"/>
</p:tagLst>
</file>

<file path=ppt/tags/tag1728.xml><?xml version="1.0" encoding="utf-8"?>
<p:tagLst xmlns:p="http://schemas.openxmlformats.org/presentationml/2006/main">
  <p:tag name="MH_OLD_SHAPE_ID" val="173"/>
  <p:tag name="REFSHAPE" val="105553145797272"/>
</p:tagLst>
</file>

<file path=ppt/tags/tag1729.xml><?xml version="1.0" encoding="utf-8"?>
<p:tagLst xmlns:p="http://schemas.openxmlformats.org/presentationml/2006/main">
  <p:tag name="MH_OLD_SHAPE_ID" val="174"/>
  <p:tag name="REFSHAPE" val="105553145797720"/>
</p:tagLst>
</file>

<file path=ppt/tags/tag173.xml><?xml version="1.0" encoding="utf-8"?>
<p:tagLst xmlns:p="http://schemas.openxmlformats.org/presentationml/2006/main">
  <p:tag name="MH_OLD_SHAPE_ID" val="146"/>
  <p:tag name="REFSHAPE" val="105553145492696"/>
</p:tagLst>
</file>

<file path=ppt/tags/tag1730.xml><?xml version="1.0" encoding="utf-8"?>
<p:tagLst xmlns:p="http://schemas.openxmlformats.org/presentationml/2006/main">
  <p:tag name="MH_OLD_SHAPE_ID" val="175"/>
  <p:tag name="REFSHAPE" val="105553145798168"/>
</p:tagLst>
</file>

<file path=ppt/tags/tag1731.xml><?xml version="1.0" encoding="utf-8"?>
<p:tagLst xmlns:p="http://schemas.openxmlformats.org/presentationml/2006/main">
  <p:tag name="MH_OLD_SHAPE_ID" val="148"/>
  <p:tag name="REFSHAPE" val="105553145798616"/>
</p:tagLst>
</file>

<file path=ppt/tags/tag1732.xml><?xml version="1.0" encoding="utf-8"?>
<p:tagLst xmlns:p="http://schemas.openxmlformats.org/presentationml/2006/main">
  <p:tag name="MH_OLD_SHAPE_ID" val="149"/>
  <p:tag name="REFSHAPE" val="105553145799064"/>
</p:tagLst>
</file>

<file path=ppt/tags/tag1733.xml><?xml version="1.0" encoding="utf-8"?>
<p:tagLst xmlns:p="http://schemas.openxmlformats.org/presentationml/2006/main">
  <p:tag name="MH_OLD_SHAPE_ID" val="150"/>
  <p:tag name="REFSHAPE" val="105553145799512"/>
</p:tagLst>
</file>

<file path=ppt/tags/tag1734.xml><?xml version="1.0" encoding="utf-8"?>
<p:tagLst xmlns:p="http://schemas.openxmlformats.org/presentationml/2006/main">
  <p:tag name="MH_OLD_SHAPE_ID" val="151"/>
  <p:tag name="REFSHAPE" val="105553145799960"/>
</p:tagLst>
</file>

<file path=ppt/tags/tag1735.xml><?xml version="1.0" encoding="utf-8"?>
<p:tagLst xmlns:p="http://schemas.openxmlformats.org/presentationml/2006/main">
  <p:tag name="MH_OLD_SHAPE_ID" val="152"/>
  <p:tag name="REFSHAPE" val="105553145800408"/>
</p:tagLst>
</file>

<file path=ppt/tags/tag1736.xml><?xml version="1.0" encoding="utf-8"?>
<p:tagLst xmlns:p="http://schemas.openxmlformats.org/presentationml/2006/main">
  <p:tag name="MH_OLD_SHAPE_ID" val="153"/>
  <p:tag name="REFSHAPE" val="105553145800856"/>
</p:tagLst>
</file>

<file path=ppt/tags/tag1737.xml><?xml version="1.0" encoding="utf-8"?>
<p:tagLst xmlns:p="http://schemas.openxmlformats.org/presentationml/2006/main">
  <p:tag name="MH_OLD_SHAPE_ID" val="154"/>
  <p:tag name="REFSHAPE" val="105553145801304"/>
</p:tagLst>
</file>

<file path=ppt/tags/tag1738.xml><?xml version="1.0" encoding="utf-8"?>
<p:tagLst xmlns:p="http://schemas.openxmlformats.org/presentationml/2006/main">
  <p:tag name="MH_OLD_SHAPE_ID" val="155"/>
  <p:tag name="REFSHAPE" val="105553145801752"/>
</p:tagLst>
</file>

<file path=ppt/tags/tag1739.xml><?xml version="1.0" encoding="utf-8"?>
<p:tagLst xmlns:p="http://schemas.openxmlformats.org/presentationml/2006/main">
  <p:tag name="MH_OLD_SHAPE_ID" val="156"/>
  <p:tag name="REFSHAPE" val="105553145802200"/>
</p:tagLst>
</file>

<file path=ppt/tags/tag174.xml><?xml version="1.0" encoding="utf-8"?>
<p:tagLst xmlns:p="http://schemas.openxmlformats.org/presentationml/2006/main">
  <p:tag name="MH_OLD_SHAPE_ID" val="147"/>
  <p:tag name="REFSHAPE" val="105553145493144"/>
</p:tagLst>
</file>

<file path=ppt/tags/tag1740.xml><?xml version="1.0" encoding="utf-8"?>
<p:tagLst xmlns:p="http://schemas.openxmlformats.org/presentationml/2006/main">
  <p:tag name="MH_OLD_SHAPE_ID" val="157"/>
  <p:tag name="REFSHAPE" val="105553145802648"/>
</p:tagLst>
</file>

<file path=ppt/tags/tag1741.xml><?xml version="1.0" encoding="utf-8"?>
<p:tagLst xmlns:p="http://schemas.openxmlformats.org/presentationml/2006/main">
  <p:tag name="MH_OLD_SHAPE_ID" val="158"/>
  <p:tag name="REFSHAPE" val="105553145803096"/>
</p:tagLst>
</file>

<file path=ppt/tags/tag1742.xml><?xml version="1.0" encoding="utf-8"?>
<p:tagLst xmlns:p="http://schemas.openxmlformats.org/presentationml/2006/main">
  <p:tag name="MH_OLD_SHAPE_ID" val="159"/>
  <p:tag name="REFSHAPE" val="105553145803544"/>
</p:tagLst>
</file>

<file path=ppt/tags/tag1743.xml><?xml version="1.0" encoding="utf-8"?>
<p:tagLst xmlns:p="http://schemas.openxmlformats.org/presentationml/2006/main">
  <p:tag name="MH_OLD_SHAPE_ID" val="125"/>
  <p:tag name="REFSHAPE" val="105553145803992"/>
</p:tagLst>
</file>

<file path=ppt/tags/tag1744.xml><?xml version="1.0" encoding="utf-8"?>
<p:tagLst xmlns:p="http://schemas.openxmlformats.org/presentationml/2006/main">
  <p:tag name="MH_OLD_SHAPE_ID" val="126"/>
  <p:tag name="REFSHAPE" val="105553145804440"/>
</p:tagLst>
</file>

<file path=ppt/tags/tag1745.xml><?xml version="1.0" encoding="utf-8"?>
<p:tagLst xmlns:p="http://schemas.openxmlformats.org/presentationml/2006/main">
  <p:tag name="MH_OLD_SHAPE_ID" val="127"/>
  <p:tag name="REFSHAPE" val="105553145804888"/>
</p:tagLst>
</file>

<file path=ppt/tags/tag1746.xml><?xml version="1.0" encoding="utf-8"?>
<p:tagLst xmlns:p="http://schemas.openxmlformats.org/presentationml/2006/main">
  <p:tag name="MH_OLD_SHAPE_ID" val="128"/>
  <p:tag name="REFSHAPE" val="105553145805336"/>
</p:tagLst>
</file>

<file path=ppt/tags/tag1747.xml><?xml version="1.0" encoding="utf-8"?>
<p:tagLst xmlns:p="http://schemas.openxmlformats.org/presentationml/2006/main">
  <p:tag name="MH_OLD_SHAPE_ID" val="129"/>
  <p:tag name="REFSHAPE" val="105553145805784"/>
</p:tagLst>
</file>

<file path=ppt/tags/tag1748.xml><?xml version="1.0" encoding="utf-8"?>
<p:tagLst xmlns:p="http://schemas.openxmlformats.org/presentationml/2006/main">
  <p:tag name="MH_OLD_SHAPE_ID" val="130"/>
  <p:tag name="REFSHAPE" val="105553145806232"/>
</p:tagLst>
</file>

<file path=ppt/tags/tag1749.xml><?xml version="1.0" encoding="utf-8"?>
<p:tagLst xmlns:p="http://schemas.openxmlformats.org/presentationml/2006/main">
  <p:tag name="MH_OLD_SHAPE_ID" val="131"/>
  <p:tag name="REFSHAPE" val="105553145806680"/>
</p:tagLst>
</file>

<file path=ppt/tags/tag175.xml><?xml version="1.0" encoding="utf-8"?>
<p:tagLst xmlns:p="http://schemas.openxmlformats.org/presentationml/2006/main">
  <p:tag name="MH_OLD_SHAPE_ID" val="148"/>
  <p:tag name="REFSHAPE" val="105553145493592"/>
</p:tagLst>
</file>

<file path=ppt/tags/tag1750.xml><?xml version="1.0" encoding="utf-8"?>
<p:tagLst xmlns:p="http://schemas.openxmlformats.org/presentationml/2006/main">
  <p:tag name="MH_OLD_SHAPE_ID" val="132"/>
  <p:tag name="REFSHAPE" val="105553145807160"/>
</p:tagLst>
</file>

<file path=ppt/tags/tag1751.xml><?xml version="1.0" encoding="utf-8"?>
<p:tagLst xmlns:p="http://schemas.openxmlformats.org/presentationml/2006/main">
  <p:tag name="MH_OLD_SHAPE_ID" val="133"/>
  <p:tag name="REFSHAPE" val="105553145807608"/>
</p:tagLst>
</file>

<file path=ppt/tags/tag1752.xml><?xml version="1.0" encoding="utf-8"?>
<p:tagLst xmlns:p="http://schemas.openxmlformats.org/presentationml/2006/main">
  <p:tag name="MH_OLD_SHAPE_ID" val="134"/>
  <p:tag name="REFSHAPE" val="105553145808056"/>
</p:tagLst>
</file>

<file path=ppt/tags/tag1753.xml><?xml version="1.0" encoding="utf-8"?>
<p:tagLst xmlns:p="http://schemas.openxmlformats.org/presentationml/2006/main">
  <p:tag name="MH_OLD_SHAPE_ID" val="135"/>
  <p:tag name="REFSHAPE" val="105553145808504"/>
</p:tagLst>
</file>

<file path=ppt/tags/tag1754.xml><?xml version="1.0" encoding="utf-8"?>
<p:tagLst xmlns:p="http://schemas.openxmlformats.org/presentationml/2006/main">
  <p:tag name="MH_OLD_SHAPE_ID" val="136"/>
  <p:tag name="REFSHAPE" val="105553145808952"/>
</p:tagLst>
</file>

<file path=ppt/tags/tag1755.xml><?xml version="1.0" encoding="utf-8"?>
<p:tagLst xmlns:p="http://schemas.openxmlformats.org/presentationml/2006/main">
  <p:tag name="MH_OLD_SHAPE_ID" val="137"/>
  <p:tag name="REFSHAPE" val="105553145809400"/>
</p:tagLst>
</file>

<file path=ppt/tags/tag1756.xml><?xml version="1.0" encoding="utf-8"?>
<p:tagLst xmlns:p="http://schemas.openxmlformats.org/presentationml/2006/main">
  <p:tag name="MH_OLD_SHAPE_ID" val="138"/>
  <p:tag name="REFSHAPE" val="105553145809848"/>
</p:tagLst>
</file>

<file path=ppt/tags/tag1757.xml><?xml version="1.0" encoding="utf-8"?>
<p:tagLst xmlns:p="http://schemas.openxmlformats.org/presentationml/2006/main">
  <p:tag name="MH_OLD_SHAPE_ID" val="139"/>
  <p:tag name="REFSHAPE" val="105553145810296"/>
</p:tagLst>
</file>

<file path=ppt/tags/tag1758.xml><?xml version="1.0" encoding="utf-8"?>
<p:tagLst xmlns:p="http://schemas.openxmlformats.org/presentationml/2006/main">
  <p:tag name="MH_OLD_SHAPE_ID" val="140"/>
  <p:tag name="REFSHAPE" val="105553145810744"/>
</p:tagLst>
</file>

<file path=ppt/tags/tag1759.xml><?xml version="1.0" encoding="utf-8"?>
<p:tagLst xmlns:p="http://schemas.openxmlformats.org/presentationml/2006/main">
  <p:tag name="MH_OLD_SHAPE_ID" val="141"/>
  <p:tag name="REFSHAPE" val="105553145811192"/>
</p:tagLst>
</file>

<file path=ppt/tags/tag176.xml><?xml version="1.0" encoding="utf-8"?>
<p:tagLst xmlns:p="http://schemas.openxmlformats.org/presentationml/2006/main">
  <p:tag name="MH_OLD_SHAPE_ID" val="149"/>
  <p:tag name="REFSHAPE" val="105553145494040"/>
</p:tagLst>
</file>

<file path=ppt/tags/tag1760.xml><?xml version="1.0" encoding="utf-8"?>
<p:tagLst xmlns:p="http://schemas.openxmlformats.org/presentationml/2006/main">
  <p:tag name="MH_OLD_SHAPE_ID" val="142"/>
  <p:tag name="REFSHAPE" val="105553145811640"/>
</p:tagLst>
</file>

<file path=ppt/tags/tag1761.xml><?xml version="1.0" encoding="utf-8"?>
<p:tagLst xmlns:p="http://schemas.openxmlformats.org/presentationml/2006/main">
  <p:tag name="MH_OLD_SHAPE_ID" val="143"/>
  <p:tag name="REFSHAPE" val="105553145812088"/>
</p:tagLst>
</file>

<file path=ppt/tags/tag1762.xml><?xml version="1.0" encoding="utf-8"?>
<p:tagLst xmlns:p="http://schemas.openxmlformats.org/presentationml/2006/main">
  <p:tag name="MH_OLD_SHAPE_ID" val="144"/>
  <p:tag name="REFSHAPE" val="105553145812536"/>
</p:tagLst>
</file>

<file path=ppt/tags/tag1763.xml><?xml version="1.0" encoding="utf-8"?>
<p:tagLst xmlns:p="http://schemas.openxmlformats.org/presentationml/2006/main">
  <p:tag name="MH_OLD_SHAPE_ID" val="145"/>
  <p:tag name="REFSHAPE" val="105553145812984"/>
</p:tagLst>
</file>

<file path=ppt/tags/tag1764.xml><?xml version="1.0" encoding="utf-8"?>
<p:tagLst xmlns:p="http://schemas.openxmlformats.org/presentationml/2006/main">
  <p:tag name="MH_OLD_SHAPE_ID" val="146"/>
  <p:tag name="REFSHAPE" val="105553145813432"/>
</p:tagLst>
</file>

<file path=ppt/tags/tag1765.xml><?xml version="1.0" encoding="utf-8"?>
<p:tagLst xmlns:p="http://schemas.openxmlformats.org/presentationml/2006/main">
  <p:tag name="MH_OLD_SHAPE_ID" val="147"/>
  <p:tag name="REFSHAPE" val="105553145813880"/>
</p:tagLst>
</file>

<file path=ppt/tags/tag1766.xml><?xml version="1.0" encoding="utf-8"?>
<p:tagLst xmlns:p="http://schemas.openxmlformats.org/presentationml/2006/main">
  <p:tag name="MH_OLD_SHAPE_ID" val="178"/>
  <p:tag name="REFSHAPE" val="105553145814328"/>
</p:tagLst>
</file>

<file path=ppt/tags/tag1767.xml><?xml version="1.0" encoding="utf-8"?>
<p:tagLst xmlns:p="http://schemas.openxmlformats.org/presentationml/2006/main">
  <p:tag name="MH_OLD_SHAPE_ID" val="179"/>
  <p:tag name="REFSHAPE" val="105553145814552"/>
</p:tagLst>
</file>

<file path=ppt/tags/tag1768.xml><?xml version="1.0" encoding="utf-8"?>
<p:tagLst xmlns:p="http://schemas.openxmlformats.org/presentationml/2006/main">
  <p:tag name="MH_OLD_SHAPE_ID" val="61"/>
  <p:tag name="REFSHAPE" val="105553145814776"/>
</p:tagLst>
</file>

<file path=ppt/tags/tag1769.xml><?xml version="1.0" encoding="utf-8"?>
<p:tagLst xmlns:p="http://schemas.openxmlformats.org/presentationml/2006/main">
  <p:tag name="MH_OLD_SHAPE_ID" val="63"/>
  <p:tag name="REFSHAPE" val="105553145815000"/>
</p:tagLst>
</file>

<file path=ppt/tags/tag177.xml><?xml version="1.0" encoding="utf-8"?>
<p:tagLst xmlns:p="http://schemas.openxmlformats.org/presentationml/2006/main">
  <p:tag name="MH_OLD_SHAPE_ID" val="150"/>
  <p:tag name="REFSHAPE" val="105553145494488"/>
</p:tagLst>
</file>

<file path=ppt/tags/tag1770.xml><?xml version="1.0" encoding="utf-8"?>
<p:tagLst xmlns:p="http://schemas.openxmlformats.org/presentationml/2006/main">
  <p:tag name="MH_OLD_SHAPE_ID" val="3"/>
  <p:tag name="REFSHAPE" val="105553145815224"/>
</p:tagLst>
</file>

<file path=ppt/tags/tag1771.xml><?xml version="1.0" encoding="utf-8"?>
<p:tagLst xmlns:p="http://schemas.openxmlformats.org/presentationml/2006/main">
  <p:tag name="MH_OLD_SHAPE_ID" val="64"/>
  <p:tag name="REFSHAPE" val="105553145815448"/>
</p:tagLst>
</file>

<file path=ppt/tags/tag1772.xml><?xml version="1.0" encoding="utf-8"?>
<p:tagLst xmlns:p="http://schemas.openxmlformats.org/presentationml/2006/main">
  <p:tag name="MH_OLD_SHAPE_ID" val="2"/>
  <p:tag name="REFSHAPE" val="105553145815672"/>
</p:tagLst>
</file>

<file path=ppt/tags/tag1773.xml><?xml version="1.0" encoding="utf-8"?>
<p:tagLst xmlns:p="http://schemas.openxmlformats.org/presentationml/2006/main">
  <p:tag name="MH_OLD_SHAPE_ID" val="160"/>
  <p:tag name="REFSHAPE" val="105553145815896"/>
</p:tagLst>
</file>

<file path=ppt/tags/tag1774.xml><?xml version="1.0" encoding="utf-8"?>
<p:tagLst xmlns:p="http://schemas.openxmlformats.org/presentationml/2006/main">
  <p:tag name="MH_OLD_SHAPE_ID" val="161"/>
  <p:tag name="REFSHAPE" val="105553145816344"/>
</p:tagLst>
</file>

<file path=ppt/tags/tag1775.xml><?xml version="1.0" encoding="utf-8"?>
<p:tagLst xmlns:p="http://schemas.openxmlformats.org/presentationml/2006/main">
  <p:tag name="MH_OLD_SHAPE_ID" val="162"/>
  <p:tag name="REFSHAPE" val="105553145816792"/>
</p:tagLst>
</file>

<file path=ppt/tags/tag1776.xml><?xml version="1.0" encoding="utf-8"?>
<p:tagLst xmlns:p="http://schemas.openxmlformats.org/presentationml/2006/main">
  <p:tag name="MH_OLD_SHAPE_ID" val="163"/>
  <p:tag name="REFSHAPE" val="105553145817240"/>
</p:tagLst>
</file>

<file path=ppt/tags/tag1777.xml><?xml version="1.0" encoding="utf-8"?>
<p:tagLst xmlns:p="http://schemas.openxmlformats.org/presentationml/2006/main">
  <p:tag name="MH_OLD_SHAPE_ID" val="164"/>
  <p:tag name="REFSHAPE" val="105553145817688"/>
</p:tagLst>
</file>

<file path=ppt/tags/tag1778.xml><?xml version="1.0" encoding="utf-8"?>
<p:tagLst xmlns:p="http://schemas.openxmlformats.org/presentationml/2006/main">
  <p:tag name="MH_OLD_SHAPE_ID" val="165"/>
  <p:tag name="REFSHAPE" val="105553145818136"/>
</p:tagLst>
</file>

<file path=ppt/tags/tag1779.xml><?xml version="1.0" encoding="utf-8"?>
<p:tagLst xmlns:p="http://schemas.openxmlformats.org/presentationml/2006/main">
  <p:tag name="MH_OLD_SHAPE_ID" val="166"/>
  <p:tag name="REFSHAPE" val="105553145818584"/>
</p:tagLst>
</file>

<file path=ppt/tags/tag178.xml><?xml version="1.0" encoding="utf-8"?>
<p:tagLst xmlns:p="http://schemas.openxmlformats.org/presentationml/2006/main">
  <p:tag name="MH_OLD_SHAPE_ID" val="152"/>
  <p:tag name="REFSHAPE" val="105553145494936"/>
</p:tagLst>
</file>

<file path=ppt/tags/tag1780.xml><?xml version="1.0" encoding="utf-8"?>
<p:tagLst xmlns:p="http://schemas.openxmlformats.org/presentationml/2006/main">
  <p:tag name="MH_OLD_SHAPE_ID" val="167"/>
  <p:tag name="REFSHAPE" val="105553145819032"/>
</p:tagLst>
</file>

<file path=ppt/tags/tag1781.xml><?xml version="1.0" encoding="utf-8"?>
<p:tagLst xmlns:p="http://schemas.openxmlformats.org/presentationml/2006/main">
  <p:tag name="MH_OLD_SHAPE_ID" val="168"/>
  <p:tag name="REFSHAPE" val="105553145819480"/>
</p:tagLst>
</file>

<file path=ppt/tags/tag1782.xml><?xml version="1.0" encoding="utf-8"?>
<p:tagLst xmlns:p="http://schemas.openxmlformats.org/presentationml/2006/main">
  <p:tag name="MH_OLD_SHAPE_ID" val="169"/>
  <p:tag name="REFSHAPE" val="105553145819928"/>
</p:tagLst>
</file>

<file path=ppt/tags/tag1783.xml><?xml version="1.0" encoding="utf-8"?>
<p:tagLst xmlns:p="http://schemas.openxmlformats.org/presentationml/2006/main">
  <p:tag name="MH_OLD_SHAPE_ID" val="170"/>
  <p:tag name="REFSHAPE" val="105553145820376"/>
</p:tagLst>
</file>

<file path=ppt/tags/tag1784.xml><?xml version="1.0" encoding="utf-8"?>
<p:tagLst xmlns:p="http://schemas.openxmlformats.org/presentationml/2006/main">
  <p:tag name="MH_OLD_SHAPE_ID" val="171"/>
  <p:tag name="REFSHAPE" val="105553145820824"/>
</p:tagLst>
</file>

<file path=ppt/tags/tag1785.xml><?xml version="1.0" encoding="utf-8"?>
<p:tagLst xmlns:p="http://schemas.openxmlformats.org/presentationml/2006/main">
  <p:tag name="MH_OLD_SHAPE_ID" val="172"/>
  <p:tag name="REFSHAPE" val="105553145821272"/>
</p:tagLst>
</file>

<file path=ppt/tags/tag1786.xml><?xml version="1.0" encoding="utf-8"?>
<p:tagLst xmlns:p="http://schemas.openxmlformats.org/presentationml/2006/main">
  <p:tag name="MH_OLD_SHAPE_ID" val="173"/>
  <p:tag name="REFSHAPE" val="105553145821720"/>
</p:tagLst>
</file>

<file path=ppt/tags/tag1787.xml><?xml version="1.0" encoding="utf-8"?>
<p:tagLst xmlns:p="http://schemas.openxmlformats.org/presentationml/2006/main">
  <p:tag name="MH_OLD_SHAPE_ID" val="174"/>
  <p:tag name="REFSHAPE" val="105553145822168"/>
</p:tagLst>
</file>

<file path=ppt/tags/tag1788.xml><?xml version="1.0" encoding="utf-8"?>
<p:tagLst xmlns:p="http://schemas.openxmlformats.org/presentationml/2006/main">
  <p:tag name="MH_OLD_SHAPE_ID" val="175"/>
  <p:tag name="REFSHAPE" val="105553145822616"/>
</p:tagLst>
</file>

<file path=ppt/tags/tag1789.xml><?xml version="1.0" encoding="utf-8"?>
<p:tagLst xmlns:p="http://schemas.openxmlformats.org/presentationml/2006/main">
  <p:tag name="MH_OLD_SHAPE_ID" val="148"/>
  <p:tag name="REFSHAPE" val="105553145823064"/>
</p:tagLst>
</file>

<file path=ppt/tags/tag179.xml><?xml version="1.0" encoding="utf-8"?>
<p:tagLst xmlns:p="http://schemas.openxmlformats.org/presentationml/2006/main">
  <p:tag name="MH_OLD_SHAPE_ID" val="153"/>
  <p:tag name="REFSHAPE" val="105553145495384"/>
</p:tagLst>
</file>

<file path=ppt/tags/tag1790.xml><?xml version="1.0" encoding="utf-8"?>
<p:tagLst xmlns:p="http://schemas.openxmlformats.org/presentationml/2006/main">
  <p:tag name="MH_OLD_SHAPE_ID" val="149"/>
  <p:tag name="REFSHAPE" val="105553145692472"/>
</p:tagLst>
</file>

<file path=ppt/tags/tag1791.xml><?xml version="1.0" encoding="utf-8"?>
<p:tagLst xmlns:p="http://schemas.openxmlformats.org/presentationml/2006/main">
  <p:tag name="MH_OLD_SHAPE_ID" val="150"/>
  <p:tag name="REFSHAPE" val="105553145692920"/>
</p:tagLst>
</file>

<file path=ppt/tags/tag1792.xml><?xml version="1.0" encoding="utf-8"?>
<p:tagLst xmlns:p="http://schemas.openxmlformats.org/presentationml/2006/main">
  <p:tag name="MH_OLD_SHAPE_ID" val="151"/>
  <p:tag name="REFSHAPE" val="105553145693368"/>
</p:tagLst>
</file>

<file path=ppt/tags/tag1793.xml><?xml version="1.0" encoding="utf-8"?>
<p:tagLst xmlns:p="http://schemas.openxmlformats.org/presentationml/2006/main">
  <p:tag name="MH_OLD_SHAPE_ID" val="152"/>
  <p:tag name="REFSHAPE" val="105553145693816"/>
</p:tagLst>
</file>

<file path=ppt/tags/tag1794.xml><?xml version="1.0" encoding="utf-8"?>
<p:tagLst xmlns:p="http://schemas.openxmlformats.org/presentationml/2006/main">
  <p:tag name="MH_OLD_SHAPE_ID" val="153"/>
  <p:tag name="REFSHAPE" val="105553145694264"/>
</p:tagLst>
</file>

<file path=ppt/tags/tag1795.xml><?xml version="1.0" encoding="utf-8"?>
<p:tagLst xmlns:p="http://schemas.openxmlformats.org/presentationml/2006/main">
  <p:tag name="MH_OLD_SHAPE_ID" val="154"/>
  <p:tag name="REFSHAPE" val="105553145694712"/>
</p:tagLst>
</file>

<file path=ppt/tags/tag1796.xml><?xml version="1.0" encoding="utf-8"?>
<p:tagLst xmlns:p="http://schemas.openxmlformats.org/presentationml/2006/main">
  <p:tag name="MH_OLD_SHAPE_ID" val="155"/>
  <p:tag name="REFSHAPE" val="105553145695160"/>
</p:tagLst>
</file>

<file path=ppt/tags/tag1797.xml><?xml version="1.0" encoding="utf-8"?>
<p:tagLst xmlns:p="http://schemas.openxmlformats.org/presentationml/2006/main">
  <p:tag name="MH_OLD_SHAPE_ID" val="156"/>
  <p:tag name="REFSHAPE" val="105553145695608"/>
</p:tagLst>
</file>

<file path=ppt/tags/tag1798.xml><?xml version="1.0" encoding="utf-8"?>
<p:tagLst xmlns:p="http://schemas.openxmlformats.org/presentationml/2006/main">
  <p:tag name="MH_OLD_SHAPE_ID" val="157"/>
  <p:tag name="REFSHAPE" val="105553145696056"/>
</p:tagLst>
</file>

<file path=ppt/tags/tag1799.xml><?xml version="1.0" encoding="utf-8"?>
<p:tagLst xmlns:p="http://schemas.openxmlformats.org/presentationml/2006/main">
  <p:tag name="MH_OLD_SHAPE_ID" val="158"/>
  <p:tag name="REFSHAPE" val="105553145696504"/>
</p:tagLst>
</file>

<file path=ppt/tags/tag18.xml><?xml version="1.0" encoding="utf-8"?>
<p:tagLst xmlns:p="http://schemas.openxmlformats.org/presentationml/2006/main">
  <p:tag name="MH_OLD_SHAPE_ID" val="21"/>
  <p:tag name="REFSHAPE" val="105553145602904"/>
</p:tagLst>
</file>

<file path=ppt/tags/tag180.xml><?xml version="1.0" encoding="utf-8"?>
<p:tagLst xmlns:p="http://schemas.openxmlformats.org/presentationml/2006/main">
  <p:tag name="MH_OLD_SHAPE_ID" val="154"/>
  <p:tag name="REFSHAPE" val="105553145364792"/>
</p:tagLst>
</file>

<file path=ppt/tags/tag1800.xml><?xml version="1.0" encoding="utf-8"?>
<p:tagLst xmlns:p="http://schemas.openxmlformats.org/presentationml/2006/main">
  <p:tag name="MH_OLD_SHAPE_ID" val="159"/>
  <p:tag name="REFSHAPE" val="105553145696952"/>
</p:tagLst>
</file>

<file path=ppt/tags/tag1801.xml><?xml version="1.0" encoding="utf-8"?>
<p:tagLst xmlns:p="http://schemas.openxmlformats.org/presentationml/2006/main">
  <p:tag name="MH_OLD_SHAPE_ID" val="125"/>
  <p:tag name="REFSHAPE" val="105553145697400"/>
</p:tagLst>
</file>

<file path=ppt/tags/tag1802.xml><?xml version="1.0" encoding="utf-8"?>
<p:tagLst xmlns:p="http://schemas.openxmlformats.org/presentationml/2006/main">
  <p:tag name="MH_OLD_SHAPE_ID" val="126"/>
  <p:tag name="REFSHAPE" val="105553145697848"/>
</p:tagLst>
</file>

<file path=ppt/tags/tag1803.xml><?xml version="1.0" encoding="utf-8"?>
<p:tagLst xmlns:p="http://schemas.openxmlformats.org/presentationml/2006/main">
  <p:tag name="MH_OLD_SHAPE_ID" val="127"/>
  <p:tag name="REFSHAPE" val="105553145698296"/>
</p:tagLst>
</file>

<file path=ppt/tags/tag1804.xml><?xml version="1.0" encoding="utf-8"?>
<p:tagLst xmlns:p="http://schemas.openxmlformats.org/presentationml/2006/main">
  <p:tag name="MH_OLD_SHAPE_ID" val="128"/>
  <p:tag name="REFSHAPE" val="105553145698744"/>
</p:tagLst>
</file>

<file path=ppt/tags/tag1805.xml><?xml version="1.0" encoding="utf-8"?>
<p:tagLst xmlns:p="http://schemas.openxmlformats.org/presentationml/2006/main">
  <p:tag name="MH_OLD_SHAPE_ID" val="129"/>
  <p:tag name="REFSHAPE" val="105553145122392"/>
</p:tagLst>
</file>

<file path=ppt/tags/tag1806.xml><?xml version="1.0" encoding="utf-8"?>
<p:tagLst xmlns:p="http://schemas.openxmlformats.org/presentationml/2006/main">
  <p:tag name="MH_OLD_SHAPE_ID" val="130"/>
  <p:tag name="REFSHAPE" val="105553145122840"/>
</p:tagLst>
</file>

<file path=ppt/tags/tag1807.xml><?xml version="1.0" encoding="utf-8"?>
<p:tagLst xmlns:p="http://schemas.openxmlformats.org/presentationml/2006/main">
  <p:tag name="MH_OLD_SHAPE_ID" val="131"/>
  <p:tag name="REFSHAPE" val="105553145123288"/>
</p:tagLst>
</file>

<file path=ppt/tags/tag1808.xml><?xml version="1.0" encoding="utf-8"?>
<p:tagLst xmlns:p="http://schemas.openxmlformats.org/presentationml/2006/main">
  <p:tag name="MH_OLD_SHAPE_ID" val="132"/>
  <p:tag name="REFSHAPE" val="105553145123736"/>
</p:tagLst>
</file>

<file path=ppt/tags/tag1809.xml><?xml version="1.0" encoding="utf-8"?>
<p:tagLst xmlns:p="http://schemas.openxmlformats.org/presentationml/2006/main">
  <p:tag name="MH_OLD_SHAPE_ID" val="133"/>
  <p:tag name="REFSHAPE" val="105553145124184"/>
</p:tagLst>
</file>

<file path=ppt/tags/tag181.xml><?xml version="1.0" encoding="utf-8"?>
<p:tagLst xmlns:p="http://schemas.openxmlformats.org/presentationml/2006/main">
  <p:tag name="MH_OLD_SHAPE_ID" val="155"/>
  <p:tag name="REFSHAPE" val="105553145365240"/>
</p:tagLst>
</file>

<file path=ppt/tags/tag1810.xml><?xml version="1.0" encoding="utf-8"?>
<p:tagLst xmlns:p="http://schemas.openxmlformats.org/presentationml/2006/main">
  <p:tag name="MH_OLD_SHAPE_ID" val="134"/>
  <p:tag name="REFSHAPE" val="105553145124632"/>
</p:tagLst>
</file>

<file path=ppt/tags/tag1811.xml><?xml version="1.0" encoding="utf-8"?>
<p:tagLst xmlns:p="http://schemas.openxmlformats.org/presentationml/2006/main">
  <p:tag name="MH_OLD_SHAPE_ID" val="135"/>
  <p:tag name="REFSHAPE" val="105553145125080"/>
</p:tagLst>
</file>

<file path=ppt/tags/tag1812.xml><?xml version="1.0" encoding="utf-8"?>
<p:tagLst xmlns:p="http://schemas.openxmlformats.org/presentationml/2006/main">
  <p:tag name="MH_OLD_SHAPE_ID" val="136"/>
  <p:tag name="REFSHAPE" val="105553145125528"/>
</p:tagLst>
</file>

<file path=ppt/tags/tag1813.xml><?xml version="1.0" encoding="utf-8"?>
<p:tagLst xmlns:p="http://schemas.openxmlformats.org/presentationml/2006/main">
  <p:tag name="MH_OLD_SHAPE_ID" val="137"/>
  <p:tag name="REFSHAPE" val="105553145125976"/>
</p:tagLst>
</file>

<file path=ppt/tags/tag1814.xml><?xml version="1.0" encoding="utf-8"?>
<p:tagLst xmlns:p="http://schemas.openxmlformats.org/presentationml/2006/main">
  <p:tag name="MH_OLD_SHAPE_ID" val="138"/>
  <p:tag name="REFSHAPE" val="105553145126424"/>
</p:tagLst>
</file>

<file path=ppt/tags/tag1815.xml><?xml version="1.0" encoding="utf-8"?>
<p:tagLst xmlns:p="http://schemas.openxmlformats.org/presentationml/2006/main">
  <p:tag name="MH_OLD_SHAPE_ID" val="139"/>
  <p:tag name="REFSHAPE" val="105553145126872"/>
</p:tagLst>
</file>

<file path=ppt/tags/tag1816.xml><?xml version="1.0" encoding="utf-8"?>
<p:tagLst xmlns:p="http://schemas.openxmlformats.org/presentationml/2006/main">
  <p:tag name="MH_OLD_SHAPE_ID" val="140"/>
  <p:tag name="REFSHAPE" val="105553145127320"/>
</p:tagLst>
</file>

<file path=ppt/tags/tag1817.xml><?xml version="1.0" encoding="utf-8"?>
<p:tagLst xmlns:p="http://schemas.openxmlformats.org/presentationml/2006/main">
  <p:tag name="MH_OLD_SHAPE_ID" val="141"/>
  <p:tag name="REFSHAPE" val="105553145127768"/>
</p:tagLst>
</file>

<file path=ppt/tags/tag1818.xml><?xml version="1.0" encoding="utf-8"?>
<p:tagLst xmlns:p="http://schemas.openxmlformats.org/presentationml/2006/main">
  <p:tag name="MH_OLD_SHAPE_ID" val="142"/>
  <p:tag name="REFSHAPE" val="105553145128216"/>
</p:tagLst>
</file>

<file path=ppt/tags/tag1819.xml><?xml version="1.0" encoding="utf-8"?>
<p:tagLst xmlns:p="http://schemas.openxmlformats.org/presentationml/2006/main">
  <p:tag name="MH_OLD_SHAPE_ID" val="143"/>
  <p:tag name="REFSHAPE" val="105553145128664"/>
</p:tagLst>
</file>

<file path=ppt/tags/tag182.xml><?xml version="1.0" encoding="utf-8"?>
<p:tagLst xmlns:p="http://schemas.openxmlformats.org/presentationml/2006/main">
  <p:tag name="MH_OLD_SHAPE_ID" val="156"/>
  <p:tag name="REFSHAPE" val="105553145365688"/>
</p:tagLst>
</file>

<file path=ppt/tags/tag1820.xml><?xml version="1.0" encoding="utf-8"?>
<p:tagLst xmlns:p="http://schemas.openxmlformats.org/presentationml/2006/main">
  <p:tag name="MH_OLD_SHAPE_ID" val="144"/>
  <p:tag name="REFSHAPE" val="105553145129112"/>
</p:tagLst>
</file>

<file path=ppt/tags/tag1821.xml><?xml version="1.0" encoding="utf-8"?>
<p:tagLst xmlns:p="http://schemas.openxmlformats.org/presentationml/2006/main">
  <p:tag name="MH_OLD_SHAPE_ID" val="145"/>
  <p:tag name="REFSHAPE" val="105553145129560"/>
</p:tagLst>
</file>

<file path=ppt/tags/tag1822.xml><?xml version="1.0" encoding="utf-8"?>
<p:tagLst xmlns:p="http://schemas.openxmlformats.org/presentationml/2006/main">
  <p:tag name="MH_OLD_SHAPE_ID" val="146"/>
  <p:tag name="REFSHAPE" val="105553145130008"/>
</p:tagLst>
</file>

<file path=ppt/tags/tag1823.xml><?xml version="1.0" encoding="utf-8"?>
<p:tagLst xmlns:p="http://schemas.openxmlformats.org/presentationml/2006/main">
  <p:tag name="MH_OLD_SHAPE_ID" val="147"/>
  <p:tag name="REFSHAPE" val="105553145130456"/>
</p:tagLst>
</file>

<file path=ppt/tags/tag1824.xml><?xml version="1.0" encoding="utf-8"?>
<p:tagLst xmlns:p="http://schemas.openxmlformats.org/presentationml/2006/main">
  <p:tag name="MH_OLD_SHAPE_ID" val="176"/>
  <p:tag name="REFSHAPE" val="105553145130904"/>
</p:tagLst>
</file>

<file path=ppt/tags/tag1825.xml><?xml version="1.0" encoding="utf-8"?>
<p:tagLst xmlns:p="http://schemas.openxmlformats.org/presentationml/2006/main">
  <p:tag name="MH_OLD_SHAPE_ID" val="178"/>
  <p:tag name="REFSHAPE" val="105553145131128"/>
</p:tagLst>
</file>

<file path=ppt/tags/tag1826.xml><?xml version="1.0" encoding="utf-8"?>
<p:tagLst xmlns:p="http://schemas.openxmlformats.org/presentationml/2006/main">
  <p:tag name="MH_OLD_SHAPE_ID" val="179"/>
  <p:tag name="REFSHAPE" val="105553145131352"/>
</p:tagLst>
</file>

<file path=ppt/tags/tag1827.xml><?xml version="1.0" encoding="utf-8"?>
<p:tagLst xmlns:p="http://schemas.openxmlformats.org/presentationml/2006/main">
  <p:tag name="MH_OLD_SHAPE_ID" val="61"/>
  <p:tag name="REFSHAPE" val="105553145131576"/>
</p:tagLst>
</file>

<file path=ppt/tags/tag1828.xml><?xml version="1.0" encoding="utf-8"?>
<p:tagLst xmlns:p="http://schemas.openxmlformats.org/presentationml/2006/main">
  <p:tag name="MH_OLD_SHAPE_ID" val="63"/>
  <p:tag name="REFSHAPE" val="105553145131800"/>
</p:tagLst>
</file>

<file path=ppt/tags/tag1829.xml><?xml version="1.0" encoding="utf-8"?>
<p:tagLst xmlns:p="http://schemas.openxmlformats.org/presentationml/2006/main">
  <p:tag name="MH_OLD_SHAPE_ID" val="2"/>
  <p:tag name="REFSHAPE" val="105553145132024"/>
</p:tagLst>
</file>

<file path=ppt/tags/tag183.xml><?xml version="1.0" encoding="utf-8"?>
<p:tagLst xmlns:p="http://schemas.openxmlformats.org/presentationml/2006/main">
  <p:tag name="MH_OLD_SHAPE_ID" val="157"/>
  <p:tag name="REFSHAPE" val="105553145366136"/>
</p:tagLst>
</file>

<file path=ppt/tags/tag1830.xml><?xml version="1.0" encoding="utf-8"?>
<p:tagLst xmlns:p="http://schemas.openxmlformats.org/presentationml/2006/main">
  <p:tag name="MH_OLD_SHAPE_ID" val="3"/>
  <p:tag name="REFSHAPE" val="105553145132248"/>
</p:tagLst>
</file>

<file path=ppt/tags/tag1831.xml><?xml version="1.0" encoding="utf-8"?>
<p:tagLst xmlns:p="http://schemas.openxmlformats.org/presentationml/2006/main">
  <p:tag name="MH_OLD_SHAPE_ID" val="4"/>
  <p:tag name="REFSHAPE" val="105553145132472"/>
</p:tagLst>
</file>

<file path=ppt/tags/tag1832.xml><?xml version="1.0" encoding="utf-8"?>
<p:tagLst xmlns:p="http://schemas.openxmlformats.org/presentationml/2006/main">
  <p:tag name="MH_OLD_SHAPE_ID" val="5"/>
  <p:tag name="REFSHAPE" val="105553145132696"/>
</p:tagLst>
</file>

<file path=ppt/tags/tag1833.xml><?xml version="1.0" encoding="utf-8"?>
<p:tagLst xmlns:p="http://schemas.openxmlformats.org/presentationml/2006/main">
  <p:tag name="MH_OLD_SHAPE_ID" val="2"/>
  <p:tag name="REFSHAPE" val="105553146108120"/>
</p:tagLst>
</file>

<file path=ppt/tags/tag1834.xml><?xml version="1.0" encoding="utf-8"?>
<p:tagLst xmlns:p="http://schemas.openxmlformats.org/presentationml/2006/main">
  <p:tag name="MH_OLD_SHAPE_ID" val="3"/>
  <p:tag name="REFSHAPE" val="105553146108344"/>
</p:tagLst>
</file>

<file path=ppt/tags/tag1835.xml><?xml version="1.0" encoding="utf-8"?>
<p:tagLst xmlns:p="http://schemas.openxmlformats.org/presentationml/2006/main">
  <p:tag name="MH_OLD_SHAPE_ID" val="3"/>
  <p:tag name="REFSHAPE" val="105553145731288"/>
</p:tagLst>
</file>

<file path=ppt/tags/tag1836.xml><?xml version="1.0" encoding="utf-8"?>
<p:tagLst xmlns:p="http://schemas.openxmlformats.org/presentationml/2006/main">
  <p:tag name="MH_OLD_SHAPE_ID" val="4"/>
  <p:tag name="REFSHAPE" val="105553145731512"/>
</p:tagLst>
</file>

<file path=ppt/tags/tag1837.xml><?xml version="1.0" encoding="utf-8"?>
<p:tagLst xmlns:p="http://schemas.openxmlformats.org/presentationml/2006/main">
  <p:tag name="MH_OLD_SHAPE_ID" val="5"/>
  <p:tag name="REFSHAPE" val="105553145731736"/>
</p:tagLst>
</file>

<file path=ppt/tags/tag1838.xml><?xml version="1.0" encoding="utf-8"?>
<p:tagLst xmlns:p="http://schemas.openxmlformats.org/presentationml/2006/main">
  <p:tag name="MH_OLD_SHAPE_ID" val="7"/>
  <p:tag name="REFSHAPE" val="105553145731960"/>
</p:tagLst>
</file>

<file path=ppt/tags/tag1839.xml><?xml version="1.0" encoding="utf-8"?>
<p:tagLst xmlns:p="http://schemas.openxmlformats.org/presentationml/2006/main">
  <p:tag name="MH_OLD_SHAPE_ID" val="8"/>
  <p:tag name="REFSHAPE" val="105553145732408"/>
</p:tagLst>
</file>

<file path=ppt/tags/tag184.xml><?xml version="1.0" encoding="utf-8"?>
<p:tagLst xmlns:p="http://schemas.openxmlformats.org/presentationml/2006/main">
  <p:tag name="MH_OLD_SHAPE_ID" val="158"/>
  <p:tag name="REFSHAPE" val="105553145366584"/>
</p:tagLst>
</file>

<file path=ppt/tags/tag1840.xml><?xml version="1.0" encoding="utf-8"?>
<p:tagLst xmlns:p="http://schemas.openxmlformats.org/presentationml/2006/main">
  <p:tag name="MH_OLD_SHAPE_ID" val="9"/>
  <p:tag name="REFSHAPE" val="105553145732856"/>
</p:tagLst>
</file>

<file path=ppt/tags/tag1841.xml><?xml version="1.0" encoding="utf-8"?>
<p:tagLst xmlns:p="http://schemas.openxmlformats.org/presentationml/2006/main">
  <p:tag name="MH_OLD_SHAPE_ID" val="10"/>
  <p:tag name="REFSHAPE" val="105553145733304"/>
</p:tagLst>
</file>

<file path=ppt/tags/tag1842.xml><?xml version="1.0" encoding="utf-8"?>
<p:tagLst xmlns:p="http://schemas.openxmlformats.org/presentationml/2006/main">
  <p:tag name="MH_OLD_SHAPE_ID" val="11"/>
  <p:tag name="REFSHAPE" val="105553145733752"/>
</p:tagLst>
</file>

<file path=ppt/tags/tag1843.xml><?xml version="1.0" encoding="utf-8"?>
<p:tagLst xmlns:p="http://schemas.openxmlformats.org/presentationml/2006/main">
  <p:tag name="MH_OLD_SHAPE_ID" val="12"/>
  <p:tag name="REFSHAPE" val="105553145734200"/>
</p:tagLst>
</file>

<file path=ppt/tags/tag1844.xml><?xml version="1.0" encoding="utf-8"?>
<p:tagLst xmlns:p="http://schemas.openxmlformats.org/presentationml/2006/main">
  <p:tag name="MH_OLD_SHAPE_ID" val="13"/>
  <p:tag name="REFSHAPE" val="105553145734648"/>
</p:tagLst>
</file>

<file path=ppt/tags/tag1845.xml><?xml version="1.0" encoding="utf-8"?>
<p:tagLst xmlns:p="http://schemas.openxmlformats.org/presentationml/2006/main">
  <p:tag name="MH_OLD_SHAPE_ID" val="14"/>
  <p:tag name="REFSHAPE" val="105553145735096"/>
</p:tagLst>
</file>

<file path=ppt/tags/tag1846.xml><?xml version="1.0" encoding="utf-8"?>
<p:tagLst xmlns:p="http://schemas.openxmlformats.org/presentationml/2006/main">
  <p:tag name="MH_OLD_SHAPE_ID" val="15"/>
  <p:tag name="REFSHAPE" val="105553145735544"/>
</p:tagLst>
</file>

<file path=ppt/tags/tag1847.xml><?xml version="1.0" encoding="utf-8"?>
<p:tagLst xmlns:p="http://schemas.openxmlformats.org/presentationml/2006/main">
  <p:tag name="MH_OLD_SHAPE_ID" val="16"/>
  <p:tag name="REFSHAPE" val="105553145735992"/>
</p:tagLst>
</file>

<file path=ppt/tags/tag1848.xml><?xml version="1.0" encoding="utf-8"?>
<p:tagLst xmlns:p="http://schemas.openxmlformats.org/presentationml/2006/main">
  <p:tag name="MH_OLD_SHAPE_ID" val="17"/>
  <p:tag name="REFSHAPE" val="105553145736440"/>
</p:tagLst>
</file>

<file path=ppt/tags/tag1849.xml><?xml version="1.0" encoding="utf-8"?>
<p:tagLst xmlns:p="http://schemas.openxmlformats.org/presentationml/2006/main">
  <p:tag name="MH_OLD_SHAPE_ID" val="18"/>
  <p:tag name="REFSHAPE" val="105553145736888"/>
</p:tagLst>
</file>

<file path=ppt/tags/tag185.xml><?xml version="1.0" encoding="utf-8"?>
<p:tagLst xmlns:p="http://schemas.openxmlformats.org/presentationml/2006/main">
  <p:tag name="MH_OLD_SHAPE_ID" val="159"/>
  <p:tag name="REFSHAPE" val="105553145367032"/>
</p:tagLst>
</file>

<file path=ppt/tags/tag1850.xml><?xml version="1.0" encoding="utf-8"?>
<p:tagLst xmlns:p="http://schemas.openxmlformats.org/presentationml/2006/main">
  <p:tag name="MH_OLD_SHAPE_ID" val="19"/>
  <p:tag name="REFSHAPE" val="105553145737336"/>
</p:tagLst>
</file>

<file path=ppt/tags/tag1851.xml><?xml version="1.0" encoding="utf-8"?>
<p:tagLst xmlns:p="http://schemas.openxmlformats.org/presentationml/2006/main">
  <p:tag name="MH_OLD_SHAPE_ID" val="20"/>
  <p:tag name="REFSHAPE" val="105553145737784"/>
</p:tagLst>
</file>

<file path=ppt/tags/tag1852.xml><?xml version="1.0" encoding="utf-8"?>
<p:tagLst xmlns:p="http://schemas.openxmlformats.org/presentationml/2006/main">
  <p:tag name="MH_OLD_SHAPE_ID" val="21"/>
  <p:tag name="REFSHAPE" val="105553145738232"/>
</p:tagLst>
</file>

<file path=ppt/tags/tag1853.xml><?xml version="1.0" encoding="utf-8"?>
<p:tagLst xmlns:p="http://schemas.openxmlformats.org/presentationml/2006/main">
  <p:tag name="MH_OLD_SHAPE_ID" val="22"/>
  <p:tag name="REFSHAPE" val="105553145738680"/>
</p:tagLst>
</file>

<file path=ppt/tags/tag1854.xml><?xml version="1.0" encoding="utf-8"?>
<p:tagLst xmlns:p="http://schemas.openxmlformats.org/presentationml/2006/main">
  <p:tag name="MH_OLD_SHAPE_ID" val="23"/>
  <p:tag name="REFSHAPE" val="105553145739128"/>
</p:tagLst>
</file>

<file path=ppt/tags/tag1855.xml><?xml version="1.0" encoding="utf-8"?>
<p:tagLst xmlns:p="http://schemas.openxmlformats.org/presentationml/2006/main">
  <p:tag name="MH_OLD_SHAPE_ID" val="24"/>
  <p:tag name="REFSHAPE" val="105553145739576"/>
</p:tagLst>
</file>

<file path=ppt/tags/tag1856.xml><?xml version="1.0" encoding="utf-8"?>
<p:tagLst xmlns:p="http://schemas.openxmlformats.org/presentationml/2006/main">
  <p:tag name="MH_OLD_SHAPE_ID" val="25"/>
  <p:tag name="REFSHAPE" val="105553145740024"/>
</p:tagLst>
</file>

<file path=ppt/tags/tag1857.xml><?xml version="1.0" encoding="utf-8"?>
<p:tagLst xmlns:p="http://schemas.openxmlformats.org/presentationml/2006/main">
  <p:tag name="MH_OLD_SHAPE_ID" val="26"/>
  <p:tag name="REFSHAPE" val="105553145740472"/>
</p:tagLst>
</file>

<file path=ppt/tags/tag1858.xml><?xml version="1.0" encoding="utf-8"?>
<p:tagLst xmlns:p="http://schemas.openxmlformats.org/presentationml/2006/main">
  <p:tag name="MH_OLD_SHAPE_ID" val="27"/>
  <p:tag name="REFSHAPE" val="105553145740920"/>
</p:tagLst>
</file>

<file path=ppt/tags/tag1859.xml><?xml version="1.0" encoding="utf-8"?>
<p:tagLst xmlns:p="http://schemas.openxmlformats.org/presentationml/2006/main">
  <p:tag name="MH_OLD_SHAPE_ID" val="28"/>
  <p:tag name="REFSHAPE" val="105553145741400"/>
</p:tagLst>
</file>

<file path=ppt/tags/tag186.xml><?xml version="1.0" encoding="utf-8"?>
<p:tagLst xmlns:p="http://schemas.openxmlformats.org/presentationml/2006/main">
  <p:tag name="MH_OLD_SHAPE_ID" val="160"/>
  <p:tag name="REFSHAPE" val="105553145367480"/>
</p:tagLst>
</file>

<file path=ppt/tags/tag1860.xml><?xml version="1.0" encoding="utf-8"?>
<p:tagLst xmlns:p="http://schemas.openxmlformats.org/presentationml/2006/main">
  <p:tag name="MH_OLD_SHAPE_ID" val="29"/>
  <p:tag name="REFSHAPE" val="105553145741848"/>
</p:tagLst>
</file>

<file path=ppt/tags/tag1861.xml><?xml version="1.0" encoding="utf-8"?>
<p:tagLst xmlns:p="http://schemas.openxmlformats.org/presentationml/2006/main">
  <p:tag name="MH_OLD_SHAPE_ID" val="36"/>
  <p:tag name="REFSHAPE" val="105553145742296"/>
</p:tagLst>
</file>

<file path=ppt/tags/tag1862.xml><?xml version="1.0" encoding="utf-8"?>
<p:tagLst xmlns:p="http://schemas.openxmlformats.org/presentationml/2006/main">
  <p:tag name="MH_OLD_SHAPE_ID" val="41"/>
  <p:tag name="REFSHAPE" val="105553145742520"/>
</p:tagLst>
</file>

<file path=ppt/tags/tag1863.xml><?xml version="1.0" encoding="utf-8"?>
<p:tagLst xmlns:p="http://schemas.openxmlformats.org/presentationml/2006/main">
  <p:tag name="MH_OLD_SHAPE_ID" val="42"/>
  <p:tag name="REFSHAPE" val="105553145742744"/>
</p:tagLst>
</file>

<file path=ppt/tags/tag1864.xml><?xml version="1.0" encoding="utf-8"?>
<p:tagLst xmlns:p="http://schemas.openxmlformats.org/presentationml/2006/main">
  <p:tag name="MH_OLD_SHAPE_ID" val="43"/>
  <p:tag name="REFSHAPE" val="105553145742968"/>
</p:tagLst>
</file>

<file path=ppt/tags/tag1865.xml><?xml version="1.0" encoding="utf-8"?>
<p:tagLst xmlns:p="http://schemas.openxmlformats.org/presentationml/2006/main">
  <p:tag name="MH_OLD_SHAPE_ID" val="55"/>
  <p:tag name="REFSHAPE" val="105553145743192"/>
</p:tagLst>
</file>

<file path=ppt/tags/tag1866.xml><?xml version="1.0" encoding="utf-8"?>
<p:tagLst xmlns:p="http://schemas.openxmlformats.org/presentationml/2006/main">
  <p:tag name="MH_OLD_SHAPE_ID" val="35"/>
  <p:tag name="REFSHAPE" val="105553145743416"/>
</p:tagLst>
</file>

<file path=ppt/tags/tag1867.xml><?xml version="1.0" encoding="utf-8"?>
<p:tagLst xmlns:p="http://schemas.openxmlformats.org/presentationml/2006/main">
  <p:tag name="MH_OLD_SHAPE_ID" val="7"/>
  <p:tag name="REFSHAPE" val="105553145743640"/>
</p:tagLst>
</file>

<file path=ppt/tags/tag1868.xml><?xml version="1.0" encoding="utf-8"?>
<p:tagLst xmlns:p="http://schemas.openxmlformats.org/presentationml/2006/main">
  <p:tag name="MH_OLD_SHAPE_ID" val="9"/>
  <p:tag name="REFSHAPE" val="105553145743864"/>
</p:tagLst>
</file>

<file path=ppt/tags/tag1869.xml><?xml version="1.0" encoding="utf-8"?>
<p:tagLst xmlns:p="http://schemas.openxmlformats.org/presentationml/2006/main">
  <p:tag name="MH_OLD_SHAPE_ID" val="10"/>
  <p:tag name="REFSHAPE" val="105553145744088"/>
</p:tagLst>
</file>

<file path=ppt/tags/tag187.xml><?xml version="1.0" encoding="utf-8"?>
<p:tagLst xmlns:p="http://schemas.openxmlformats.org/presentationml/2006/main">
  <p:tag name="MH_OLD_SHAPE_ID" val="161"/>
  <p:tag name="REFSHAPE" val="105553145367928"/>
</p:tagLst>
</file>

<file path=ppt/tags/tag1870.xml><?xml version="1.0" encoding="utf-8"?>
<p:tagLst xmlns:p="http://schemas.openxmlformats.org/presentationml/2006/main">
  <p:tag name="MH_OLD_SHAPE_ID" val="45"/>
  <p:tag name="REFSHAPE" val="105553145744312"/>
</p:tagLst>
</file>

<file path=ppt/tags/tag1871.xml><?xml version="1.0" encoding="utf-8"?>
<p:tagLst xmlns:p="http://schemas.openxmlformats.org/presentationml/2006/main">
  <p:tag name="MH_OLD_SHAPE_ID" val="46"/>
  <p:tag name="REFSHAPE" val="105553145744536"/>
</p:tagLst>
</file>

<file path=ppt/tags/tag1872.xml><?xml version="1.0" encoding="utf-8"?>
<p:tagLst xmlns:p="http://schemas.openxmlformats.org/presentationml/2006/main">
  <p:tag name="MH_OLD_SHAPE_ID" val="47"/>
  <p:tag name="REFSHAPE" val="105553145744760"/>
</p:tagLst>
</file>

<file path=ppt/tags/tag1873.xml><?xml version="1.0" encoding="utf-8"?>
<p:tagLst xmlns:p="http://schemas.openxmlformats.org/presentationml/2006/main">
  <p:tag name="MH_OLD_SHAPE_ID" val="49"/>
  <p:tag name="REFSHAPE" val="105553145744984"/>
</p:tagLst>
</file>

<file path=ppt/tags/tag1874.xml><?xml version="1.0" encoding="utf-8"?>
<p:tagLst xmlns:p="http://schemas.openxmlformats.org/presentationml/2006/main">
  <p:tag name="MH_OLD_SHAPE_ID" val="50"/>
  <p:tag name="REFSHAPE" val="105553145745208"/>
</p:tagLst>
</file>

<file path=ppt/tags/tag1875.xml><?xml version="1.0" encoding="utf-8"?>
<p:tagLst xmlns:p="http://schemas.openxmlformats.org/presentationml/2006/main">
  <p:tag name="MH_OLD_SHAPE_ID" val="51"/>
  <p:tag name="REFSHAPE" val="105553145745432"/>
</p:tagLst>
</file>

<file path=ppt/tags/tag1876.xml><?xml version="1.0" encoding="utf-8"?>
<p:tagLst xmlns:p="http://schemas.openxmlformats.org/presentationml/2006/main">
  <p:tag name="MH_OLD_SHAPE_ID" val="52"/>
  <p:tag name="REFSHAPE" val="105553145745656"/>
</p:tagLst>
</file>

<file path=ppt/tags/tag1877.xml><?xml version="1.0" encoding="utf-8"?>
<p:tagLst xmlns:p="http://schemas.openxmlformats.org/presentationml/2006/main">
  <p:tag name="MH_OLD_SHAPE_ID" val="53"/>
  <p:tag name="REFSHAPE" val="105553145745880"/>
</p:tagLst>
</file>

<file path=ppt/tags/tag1878.xml><?xml version="1.0" encoding="utf-8"?>
<p:tagLst xmlns:p="http://schemas.openxmlformats.org/presentationml/2006/main">
  <p:tag name="MH_OLD_SHAPE_ID" val="57"/>
  <p:tag name="REFSHAPE" val="105553145746104"/>
</p:tagLst>
</file>

<file path=ppt/tags/tag1879.xml><?xml version="1.0" encoding="utf-8"?>
<p:tagLst xmlns:p="http://schemas.openxmlformats.org/presentationml/2006/main">
  <p:tag name="MH_OLD_SHAPE_ID" val="58"/>
  <p:tag name="REFSHAPE" val="105553145746552"/>
</p:tagLst>
</file>

<file path=ppt/tags/tag188.xml><?xml version="1.0" encoding="utf-8"?>
<p:tagLst xmlns:p="http://schemas.openxmlformats.org/presentationml/2006/main">
  <p:tag name="MH_OLD_SHAPE_ID" val="162"/>
  <p:tag name="REFSHAPE" val="105553145368376"/>
</p:tagLst>
</file>

<file path=ppt/tags/tag1880.xml><?xml version="1.0" encoding="utf-8"?>
<p:tagLst xmlns:p="http://schemas.openxmlformats.org/presentationml/2006/main">
  <p:tag name="MH_OLD_SHAPE_ID" val="59"/>
  <p:tag name="REFSHAPE" val="105553145747000"/>
</p:tagLst>
</file>

<file path=ppt/tags/tag1881.xml><?xml version="1.0" encoding="utf-8"?>
<p:tagLst xmlns:p="http://schemas.openxmlformats.org/presentationml/2006/main">
  <p:tag name="MH_OLD_SHAPE_ID" val="60"/>
  <p:tag name="REFSHAPE" val="105553145747448"/>
</p:tagLst>
</file>

<file path=ppt/tags/tag1882.xml><?xml version="1.0" encoding="utf-8"?>
<p:tagLst xmlns:p="http://schemas.openxmlformats.org/presentationml/2006/main">
  <p:tag name="MH_OLD_SHAPE_ID" val="61"/>
  <p:tag name="REFSHAPE" val="105553145747896"/>
</p:tagLst>
</file>

<file path=ppt/tags/tag1883.xml><?xml version="1.0" encoding="utf-8"?>
<p:tagLst xmlns:p="http://schemas.openxmlformats.org/presentationml/2006/main">
  <p:tag name="MH_OLD_SHAPE_ID" val="62"/>
  <p:tag name="REFSHAPE" val="105553145748344"/>
</p:tagLst>
</file>

<file path=ppt/tags/tag1884.xml><?xml version="1.0" encoding="utf-8"?>
<p:tagLst xmlns:p="http://schemas.openxmlformats.org/presentationml/2006/main">
  <p:tag name="MH_OLD_SHAPE_ID" val="63"/>
  <p:tag name="REFSHAPE" val="105553145748792"/>
</p:tagLst>
</file>

<file path=ppt/tags/tag1885.xml><?xml version="1.0" encoding="utf-8"?>
<p:tagLst xmlns:p="http://schemas.openxmlformats.org/presentationml/2006/main">
  <p:tag name="MH_OLD_SHAPE_ID" val="64"/>
  <p:tag name="REFSHAPE" val="105553145749240"/>
</p:tagLst>
</file>

<file path=ppt/tags/tag1886.xml><?xml version="1.0" encoding="utf-8"?>
<p:tagLst xmlns:p="http://schemas.openxmlformats.org/presentationml/2006/main">
  <p:tag name="MH_OLD_SHAPE_ID" val="65"/>
  <p:tag name="REFSHAPE" val="105553145749688"/>
</p:tagLst>
</file>

<file path=ppt/tags/tag1887.xml><?xml version="1.0" encoding="utf-8"?>
<p:tagLst xmlns:p="http://schemas.openxmlformats.org/presentationml/2006/main">
  <p:tag name="MH_OLD_SHAPE_ID" val="66"/>
  <p:tag name="REFSHAPE" val="105553145750136"/>
</p:tagLst>
</file>

<file path=ppt/tags/tag1888.xml><?xml version="1.0" encoding="utf-8"?>
<p:tagLst xmlns:p="http://schemas.openxmlformats.org/presentationml/2006/main">
  <p:tag name="MH_OLD_SHAPE_ID" val="67"/>
  <p:tag name="REFSHAPE" val="105553145750584"/>
</p:tagLst>
</file>

<file path=ppt/tags/tag1889.xml><?xml version="1.0" encoding="utf-8"?>
<p:tagLst xmlns:p="http://schemas.openxmlformats.org/presentationml/2006/main">
  <p:tag name="MH_OLD_SHAPE_ID" val="68"/>
  <p:tag name="REFSHAPE" val="105553145751032"/>
</p:tagLst>
</file>

<file path=ppt/tags/tag189.xml><?xml version="1.0" encoding="utf-8"?>
<p:tagLst xmlns:p="http://schemas.openxmlformats.org/presentationml/2006/main">
  <p:tag name="MH_OLD_SHAPE_ID" val="163"/>
  <p:tag name="REFSHAPE" val="105553145368824"/>
</p:tagLst>
</file>

<file path=ppt/tags/tag1890.xml><?xml version="1.0" encoding="utf-8"?>
<p:tagLst xmlns:p="http://schemas.openxmlformats.org/presentationml/2006/main">
  <p:tag name="MH_OLD_SHAPE_ID" val="69"/>
  <p:tag name="REFSHAPE" val="105553145751480"/>
</p:tagLst>
</file>

<file path=ppt/tags/tag1891.xml><?xml version="1.0" encoding="utf-8"?>
<p:tagLst xmlns:p="http://schemas.openxmlformats.org/presentationml/2006/main">
  <p:tag name="MH_OLD_SHAPE_ID" val="70"/>
  <p:tag name="REFSHAPE" val="105553145751928"/>
</p:tagLst>
</file>

<file path=ppt/tags/tag1892.xml><?xml version="1.0" encoding="utf-8"?>
<p:tagLst xmlns:p="http://schemas.openxmlformats.org/presentationml/2006/main">
  <p:tag name="MH_OLD_SHAPE_ID" val="71"/>
  <p:tag name="REFSHAPE" val="105553145752376"/>
</p:tagLst>
</file>

<file path=ppt/tags/tag1893.xml><?xml version="1.0" encoding="utf-8"?>
<p:tagLst xmlns:p="http://schemas.openxmlformats.org/presentationml/2006/main">
  <p:tag name="MH_OLD_SHAPE_ID" val="72"/>
  <p:tag name="REFSHAPE" val="105553145752824"/>
</p:tagLst>
</file>

<file path=ppt/tags/tag1894.xml><?xml version="1.0" encoding="utf-8"?>
<p:tagLst xmlns:p="http://schemas.openxmlformats.org/presentationml/2006/main">
  <p:tag name="MH_OLD_SHAPE_ID" val="73"/>
  <p:tag name="REFSHAPE" val="105553145753272"/>
</p:tagLst>
</file>

<file path=ppt/tags/tag1895.xml><?xml version="1.0" encoding="utf-8"?>
<p:tagLst xmlns:p="http://schemas.openxmlformats.org/presentationml/2006/main">
  <p:tag name="MH_OLD_SHAPE_ID" val="74"/>
  <p:tag name="REFSHAPE" val="105553145753720"/>
</p:tagLst>
</file>

<file path=ppt/tags/tag1896.xml><?xml version="1.0" encoding="utf-8"?>
<p:tagLst xmlns:p="http://schemas.openxmlformats.org/presentationml/2006/main">
  <p:tag name="MH_OLD_SHAPE_ID" val="75"/>
  <p:tag name="REFSHAPE" val="105553145754168"/>
</p:tagLst>
</file>

<file path=ppt/tags/tag1897.xml><?xml version="1.0" encoding="utf-8"?>
<p:tagLst xmlns:p="http://schemas.openxmlformats.org/presentationml/2006/main">
  <p:tag name="MH_OLD_SHAPE_ID" val="76"/>
  <p:tag name="REFSHAPE" val="105553145754616"/>
</p:tagLst>
</file>

<file path=ppt/tags/tag1898.xml><?xml version="1.0" encoding="utf-8"?>
<p:tagLst xmlns:p="http://schemas.openxmlformats.org/presentationml/2006/main">
  <p:tag name="MH_OLD_SHAPE_ID" val="77"/>
  <p:tag name="REFSHAPE" val="105553145755064"/>
</p:tagLst>
</file>

<file path=ppt/tags/tag1899.xml><?xml version="1.0" encoding="utf-8"?>
<p:tagLst xmlns:p="http://schemas.openxmlformats.org/presentationml/2006/main">
  <p:tag name="MH_OLD_SHAPE_ID" val="78"/>
  <p:tag name="REFSHAPE" val="105553145755512"/>
</p:tagLst>
</file>

<file path=ppt/tags/tag19.xml><?xml version="1.0" encoding="utf-8"?>
<p:tagLst xmlns:p="http://schemas.openxmlformats.org/presentationml/2006/main">
  <p:tag name="MH_OLD_SHAPE_ID" val="22"/>
  <p:tag name="REFSHAPE" val="105553145602456"/>
</p:tagLst>
</file>

<file path=ppt/tags/tag190.xml><?xml version="1.0" encoding="utf-8"?>
<p:tagLst xmlns:p="http://schemas.openxmlformats.org/presentationml/2006/main">
  <p:tag name="MH_OLD_SHAPE_ID" val="164"/>
  <p:tag name="REFSHAPE" val="105553145369272"/>
</p:tagLst>
</file>

<file path=ppt/tags/tag1900.xml><?xml version="1.0" encoding="utf-8"?>
<p:tagLst xmlns:p="http://schemas.openxmlformats.org/presentationml/2006/main">
  <p:tag name="MH_OLD_SHAPE_ID" val="79"/>
  <p:tag name="REFSHAPE" val="105553145755960"/>
</p:tagLst>
</file>

<file path=ppt/tags/tag1901.xml><?xml version="1.0" encoding="utf-8"?>
<p:tagLst xmlns:p="http://schemas.openxmlformats.org/presentationml/2006/main">
  <p:tag name="MH_OLD_SHAPE_ID" val="6"/>
  <p:tag name="REFSHAPE" val="105553145756408"/>
</p:tagLst>
</file>

<file path=ppt/tags/tag1902.xml><?xml version="1.0" encoding="utf-8"?>
<p:tagLst xmlns:p="http://schemas.openxmlformats.org/presentationml/2006/main">
  <p:tag name="MH_OLD_SHAPE_ID" val="71"/>
  <p:tag name="REFSHAPE" val="105553145756632"/>
</p:tagLst>
</file>

<file path=ppt/tags/tag1903.xml><?xml version="1.0" encoding="utf-8"?>
<p:tagLst xmlns:p="http://schemas.openxmlformats.org/presentationml/2006/main">
  <p:tag name="MH_OLD_SHAPE_ID" val="35"/>
  <p:tag name="REFSHAPE" val="105553145756856"/>
</p:tagLst>
</file>

<file path=ppt/tags/tag1904.xml><?xml version="1.0" encoding="utf-8"?>
<p:tagLst xmlns:p="http://schemas.openxmlformats.org/presentationml/2006/main">
  <p:tag name="MH_OLD_SHAPE_ID" val="9"/>
  <p:tag name="REFSHAPE" val="105553145757080"/>
</p:tagLst>
</file>

<file path=ppt/tags/tag1905.xml><?xml version="1.0" encoding="utf-8"?>
<p:tagLst xmlns:p="http://schemas.openxmlformats.org/presentationml/2006/main">
  <p:tag name="MH_OLD_SHAPE_ID" val="10"/>
  <p:tag name="REFSHAPE" val="105553145757304"/>
</p:tagLst>
</file>

<file path=ppt/tags/tag1906.xml><?xml version="1.0" encoding="utf-8"?>
<p:tagLst xmlns:p="http://schemas.openxmlformats.org/presentationml/2006/main">
  <p:tag name="MH_OLD_SHAPE_ID" val="41"/>
  <p:tag name="REFSHAPE" val="105553145757528"/>
</p:tagLst>
</file>

<file path=ppt/tags/tag1907.xml><?xml version="1.0" encoding="utf-8"?>
<p:tagLst xmlns:p="http://schemas.openxmlformats.org/presentationml/2006/main">
  <p:tag name="MH_OLD_SHAPE_ID" val="42"/>
  <p:tag name="REFSHAPE" val="105553145626712"/>
</p:tagLst>
</file>

<file path=ppt/tags/tag1908.xml><?xml version="1.0" encoding="utf-8"?>
<p:tagLst xmlns:p="http://schemas.openxmlformats.org/presentationml/2006/main">
  <p:tag name="MH_OLD_SHAPE_ID" val="43"/>
  <p:tag name="REFSHAPE" val="105553145626936"/>
</p:tagLst>
</file>

<file path=ppt/tags/tag1909.xml><?xml version="1.0" encoding="utf-8"?>
<p:tagLst xmlns:p="http://schemas.openxmlformats.org/presentationml/2006/main">
  <p:tag name="MH_OLD_SHAPE_ID" val="44"/>
  <p:tag name="REFSHAPE" val="105553145627160"/>
</p:tagLst>
</file>

<file path=ppt/tags/tag191.xml><?xml version="1.0" encoding="utf-8"?>
<p:tagLst xmlns:p="http://schemas.openxmlformats.org/presentationml/2006/main">
  <p:tag name="MH_OLD_SHAPE_ID" val="165"/>
  <p:tag name="REFSHAPE" val="105553145369720"/>
</p:tagLst>
</file>

<file path=ppt/tags/tag1910.xml><?xml version="1.0" encoding="utf-8"?>
<p:tagLst xmlns:p="http://schemas.openxmlformats.org/presentationml/2006/main">
  <p:tag name="MH_OLD_SHAPE_ID" val="36"/>
  <p:tag name="REFSHAPE" val="105553145627384"/>
</p:tagLst>
</file>

<file path=ppt/tags/tag1911.xml><?xml version="1.0" encoding="utf-8"?>
<p:tagLst xmlns:p="http://schemas.openxmlformats.org/presentationml/2006/main">
  <p:tag name="MH_OLD_SHAPE_ID" val="2"/>
  <p:tag name="REFSHAPE" val="105553145627608"/>
</p:tagLst>
</file>

<file path=ppt/tags/tag1912.xml><?xml version="1.0" encoding="utf-8"?>
<p:tagLst xmlns:p="http://schemas.openxmlformats.org/presentationml/2006/main">
  <p:tag name="MH_OLD_SHAPE_ID" val="39"/>
  <p:tag name="REFSHAPE" val="105553145627832"/>
</p:tagLst>
</file>

<file path=ppt/tags/tag1913.xml><?xml version="1.0" encoding="utf-8"?>
<p:tagLst xmlns:p="http://schemas.openxmlformats.org/presentationml/2006/main">
  <p:tag name="MH_OLD_SHAPE_ID" val="40"/>
  <p:tag name="REFSHAPE" val="105553145628056"/>
</p:tagLst>
</file>

<file path=ppt/tags/tag1914.xml><?xml version="1.0" encoding="utf-8"?>
<p:tagLst xmlns:p="http://schemas.openxmlformats.org/presentationml/2006/main">
  <p:tag name="MH_OLD_SHAPE_ID" val="45"/>
  <p:tag name="REFSHAPE" val="105553145628280"/>
</p:tagLst>
</file>

<file path=ppt/tags/tag1915.xml><?xml version="1.0" encoding="utf-8"?>
<p:tagLst xmlns:p="http://schemas.openxmlformats.org/presentationml/2006/main">
  <p:tag name="MH_OLD_SHAPE_ID" val="46"/>
  <p:tag name="REFSHAPE" val="105553145628504"/>
</p:tagLst>
</file>

<file path=ppt/tags/tag1916.xml><?xml version="1.0" encoding="utf-8"?>
<p:tagLst xmlns:p="http://schemas.openxmlformats.org/presentationml/2006/main">
  <p:tag name="MH_OLD_SHAPE_ID" val="48"/>
  <p:tag name="REFSHAPE" val="105553145628728"/>
</p:tagLst>
</file>

<file path=ppt/tags/tag1917.xml><?xml version="1.0" encoding="utf-8"?>
<p:tagLst xmlns:p="http://schemas.openxmlformats.org/presentationml/2006/main">
  <p:tag name="MH_OLD_SHAPE_ID" val="49"/>
  <p:tag name="REFSHAPE" val="105553145629176"/>
</p:tagLst>
</file>

<file path=ppt/tags/tag1918.xml><?xml version="1.0" encoding="utf-8"?>
<p:tagLst xmlns:p="http://schemas.openxmlformats.org/presentationml/2006/main">
  <p:tag name="MH_OLD_SHAPE_ID" val="50"/>
  <p:tag name="REFSHAPE" val="105553145629624"/>
</p:tagLst>
</file>

<file path=ppt/tags/tag1919.xml><?xml version="1.0" encoding="utf-8"?>
<p:tagLst xmlns:p="http://schemas.openxmlformats.org/presentationml/2006/main">
  <p:tag name="MH_OLD_SHAPE_ID" val="51"/>
  <p:tag name="REFSHAPE" val="105553145630072"/>
</p:tagLst>
</file>

<file path=ppt/tags/tag192.xml><?xml version="1.0" encoding="utf-8"?>
<p:tagLst xmlns:p="http://schemas.openxmlformats.org/presentationml/2006/main">
  <p:tag name="MH_OLD_SHAPE_ID" val="166"/>
  <p:tag name="REFSHAPE" val="105553145370168"/>
</p:tagLst>
</file>

<file path=ppt/tags/tag1920.xml><?xml version="1.0" encoding="utf-8"?>
<p:tagLst xmlns:p="http://schemas.openxmlformats.org/presentationml/2006/main">
  <p:tag name="MH_OLD_SHAPE_ID" val="52"/>
  <p:tag name="REFSHAPE" val="105553145630520"/>
</p:tagLst>
</file>

<file path=ppt/tags/tag1921.xml><?xml version="1.0" encoding="utf-8"?>
<p:tagLst xmlns:p="http://schemas.openxmlformats.org/presentationml/2006/main">
  <p:tag name="MH_OLD_SHAPE_ID" val="53"/>
  <p:tag name="REFSHAPE" val="105553145630968"/>
</p:tagLst>
</file>

<file path=ppt/tags/tag1922.xml><?xml version="1.0" encoding="utf-8"?>
<p:tagLst xmlns:p="http://schemas.openxmlformats.org/presentationml/2006/main">
  <p:tag name="MH_OLD_SHAPE_ID" val="54"/>
  <p:tag name="REFSHAPE" val="105553145631416"/>
</p:tagLst>
</file>

<file path=ppt/tags/tag1923.xml><?xml version="1.0" encoding="utf-8"?>
<p:tagLst xmlns:p="http://schemas.openxmlformats.org/presentationml/2006/main">
  <p:tag name="MH_OLD_SHAPE_ID" val="55"/>
  <p:tag name="REFSHAPE" val="105553145631864"/>
</p:tagLst>
</file>

<file path=ppt/tags/tag1924.xml><?xml version="1.0" encoding="utf-8"?>
<p:tagLst xmlns:p="http://schemas.openxmlformats.org/presentationml/2006/main">
  <p:tag name="MH_OLD_SHAPE_ID" val="56"/>
  <p:tag name="REFSHAPE" val="105553145632312"/>
</p:tagLst>
</file>

<file path=ppt/tags/tag1925.xml><?xml version="1.0" encoding="utf-8"?>
<p:tagLst xmlns:p="http://schemas.openxmlformats.org/presentationml/2006/main">
  <p:tag name="MH_OLD_SHAPE_ID" val="57"/>
  <p:tag name="REFSHAPE" val="105553145632760"/>
</p:tagLst>
</file>

<file path=ppt/tags/tag1926.xml><?xml version="1.0" encoding="utf-8"?>
<p:tagLst xmlns:p="http://schemas.openxmlformats.org/presentationml/2006/main">
  <p:tag name="MH_OLD_SHAPE_ID" val="58"/>
  <p:tag name="REFSHAPE" val="105553145633208"/>
</p:tagLst>
</file>

<file path=ppt/tags/tag1927.xml><?xml version="1.0" encoding="utf-8"?>
<p:tagLst xmlns:p="http://schemas.openxmlformats.org/presentationml/2006/main">
  <p:tag name="MH_OLD_SHAPE_ID" val="59"/>
  <p:tag name="REFSHAPE" val="105553145633656"/>
</p:tagLst>
</file>

<file path=ppt/tags/tag1928.xml><?xml version="1.0" encoding="utf-8"?>
<p:tagLst xmlns:p="http://schemas.openxmlformats.org/presentationml/2006/main">
  <p:tag name="MH_OLD_SHAPE_ID" val="60"/>
  <p:tag name="REFSHAPE" val="105553145634104"/>
</p:tagLst>
</file>

<file path=ppt/tags/tag1929.xml><?xml version="1.0" encoding="utf-8"?>
<p:tagLst xmlns:p="http://schemas.openxmlformats.org/presentationml/2006/main">
  <p:tag name="MH_OLD_SHAPE_ID" val="61"/>
  <p:tag name="REFSHAPE" val="105553145634552"/>
</p:tagLst>
</file>

<file path=ppt/tags/tag193.xml><?xml version="1.0" encoding="utf-8"?>
<p:tagLst xmlns:p="http://schemas.openxmlformats.org/presentationml/2006/main">
  <p:tag name="MH_OLD_SHAPE_ID" val="167"/>
  <p:tag name="REFSHAPE" val="105553145370616"/>
</p:tagLst>
</file>

<file path=ppt/tags/tag1930.xml><?xml version="1.0" encoding="utf-8"?>
<p:tagLst xmlns:p="http://schemas.openxmlformats.org/presentationml/2006/main">
  <p:tag name="MH_OLD_SHAPE_ID" val="62"/>
  <p:tag name="REFSHAPE" val="105553145635000"/>
</p:tagLst>
</file>

<file path=ppt/tags/tag1931.xml><?xml version="1.0" encoding="utf-8"?>
<p:tagLst xmlns:p="http://schemas.openxmlformats.org/presentationml/2006/main">
  <p:tag name="MH_OLD_SHAPE_ID" val="63"/>
  <p:tag name="REFSHAPE" val="105553145635448"/>
</p:tagLst>
</file>

<file path=ppt/tags/tag1932.xml><?xml version="1.0" encoding="utf-8"?>
<p:tagLst xmlns:p="http://schemas.openxmlformats.org/presentationml/2006/main">
  <p:tag name="MH_OLD_SHAPE_ID" val="64"/>
  <p:tag name="REFSHAPE" val="105553145635896"/>
</p:tagLst>
</file>

<file path=ppt/tags/tag1933.xml><?xml version="1.0" encoding="utf-8"?>
<p:tagLst xmlns:p="http://schemas.openxmlformats.org/presentationml/2006/main">
  <p:tag name="MH_OLD_SHAPE_ID" val="65"/>
  <p:tag name="REFSHAPE" val="105553145636344"/>
</p:tagLst>
</file>

<file path=ppt/tags/tag1934.xml><?xml version="1.0" encoding="utf-8"?>
<p:tagLst xmlns:p="http://schemas.openxmlformats.org/presentationml/2006/main">
  <p:tag name="MH_OLD_SHAPE_ID" val="66"/>
  <p:tag name="REFSHAPE" val="105553145636792"/>
</p:tagLst>
</file>

<file path=ppt/tags/tag1935.xml><?xml version="1.0" encoding="utf-8"?>
<p:tagLst xmlns:p="http://schemas.openxmlformats.org/presentationml/2006/main">
  <p:tag name="MH_OLD_SHAPE_ID" val="67"/>
  <p:tag name="REFSHAPE" val="105553145637240"/>
</p:tagLst>
</file>

<file path=ppt/tags/tag1936.xml><?xml version="1.0" encoding="utf-8"?>
<p:tagLst xmlns:p="http://schemas.openxmlformats.org/presentationml/2006/main">
  <p:tag name="MH_OLD_SHAPE_ID" val="68"/>
  <p:tag name="REFSHAPE" val="105553145637688"/>
</p:tagLst>
</file>

<file path=ppt/tags/tag1937.xml><?xml version="1.0" encoding="utf-8"?>
<p:tagLst xmlns:p="http://schemas.openxmlformats.org/presentationml/2006/main">
  <p:tag name="MH_OLD_SHAPE_ID" val="69"/>
  <p:tag name="REFSHAPE" val="105553145638136"/>
</p:tagLst>
</file>

<file path=ppt/tags/tag1938.xml><?xml version="1.0" encoding="utf-8"?>
<p:tagLst xmlns:p="http://schemas.openxmlformats.org/presentationml/2006/main">
  <p:tag name="MH_OLD_SHAPE_ID" val="70"/>
  <p:tag name="REFSHAPE" val="105553145638584"/>
</p:tagLst>
</file>

<file path=ppt/tags/tag1939.xml><?xml version="1.0" encoding="utf-8"?>
<p:tagLst xmlns:p="http://schemas.openxmlformats.org/presentationml/2006/main">
  <p:tag name="MH_OLD_SHAPE_ID" val="6"/>
  <p:tag name="REFSHAPE" val="105553145639032"/>
</p:tagLst>
</file>

<file path=ppt/tags/tag194.xml><?xml version="1.0" encoding="utf-8"?>
<p:tagLst xmlns:p="http://schemas.openxmlformats.org/presentationml/2006/main">
  <p:tag name="MH_OLD_SHAPE_ID" val="168"/>
  <p:tag name="REFSHAPE" val="105553145371064"/>
</p:tagLst>
</file>

<file path=ppt/tags/tag1940.xml><?xml version="1.0" encoding="utf-8"?>
<p:tagLst xmlns:p="http://schemas.openxmlformats.org/presentationml/2006/main">
  <p:tag name="MH_OLD_SHAPE_ID" val="35"/>
  <p:tag name="REFSHAPE" val="105553145639256"/>
</p:tagLst>
</file>

<file path=ppt/tags/tag1941.xml><?xml version="1.0" encoding="utf-8"?>
<p:tagLst xmlns:p="http://schemas.openxmlformats.org/presentationml/2006/main">
  <p:tag name="MH_OLD_SHAPE_ID" val="49"/>
  <p:tag name="REFSHAPE" val="105553145639480"/>
</p:tagLst>
</file>

<file path=ppt/tags/tag1942.xml><?xml version="1.0" encoding="utf-8"?>
<p:tagLst xmlns:p="http://schemas.openxmlformats.org/presentationml/2006/main">
  <p:tag name="MH_OLD_SHAPE_ID" val="9"/>
  <p:tag name="REFSHAPE" val="105553145639704"/>
</p:tagLst>
</file>

<file path=ppt/tags/tag1943.xml><?xml version="1.0" encoding="utf-8"?>
<p:tagLst xmlns:p="http://schemas.openxmlformats.org/presentationml/2006/main">
  <p:tag name="MH_OLD_SHAPE_ID" val="10"/>
  <p:tag name="REFSHAPE" val="105553145639928"/>
</p:tagLst>
</file>

<file path=ppt/tags/tag1944.xml><?xml version="1.0" encoding="utf-8"?>
<p:tagLst xmlns:p="http://schemas.openxmlformats.org/presentationml/2006/main">
  <p:tag name="MH_OLD_SHAPE_ID" val="12"/>
  <p:tag name="REFSHAPE" val="105553145640152"/>
</p:tagLst>
</file>

<file path=ppt/tags/tag1945.xml><?xml version="1.0" encoding="utf-8"?>
<p:tagLst xmlns:p="http://schemas.openxmlformats.org/presentationml/2006/main">
  <p:tag name="MH_OLD_SHAPE_ID" val="13"/>
  <p:tag name="REFSHAPE" val="105553145640600"/>
</p:tagLst>
</file>

<file path=ppt/tags/tag1946.xml><?xml version="1.0" encoding="utf-8"?>
<p:tagLst xmlns:p="http://schemas.openxmlformats.org/presentationml/2006/main">
  <p:tag name="MH_OLD_SHAPE_ID" val="14"/>
  <p:tag name="REFSHAPE" val="105553145641048"/>
</p:tagLst>
</file>

<file path=ppt/tags/tag1947.xml><?xml version="1.0" encoding="utf-8"?>
<p:tagLst xmlns:p="http://schemas.openxmlformats.org/presentationml/2006/main">
  <p:tag name="MH_OLD_SHAPE_ID" val="15"/>
  <p:tag name="REFSHAPE" val="105553145641496"/>
</p:tagLst>
</file>

<file path=ppt/tags/tag1948.xml><?xml version="1.0" encoding="utf-8"?>
<p:tagLst xmlns:p="http://schemas.openxmlformats.org/presentationml/2006/main">
  <p:tag name="MH_OLD_SHAPE_ID" val="16"/>
  <p:tag name="REFSHAPE" val="105553145641944"/>
</p:tagLst>
</file>

<file path=ppt/tags/tag1949.xml><?xml version="1.0" encoding="utf-8"?>
<p:tagLst xmlns:p="http://schemas.openxmlformats.org/presentationml/2006/main">
  <p:tag name="MH_OLD_SHAPE_ID" val="17"/>
  <p:tag name="REFSHAPE" val="105553145642392"/>
</p:tagLst>
</file>

<file path=ppt/tags/tag195.xml><?xml version="1.0" encoding="utf-8"?>
<p:tagLst xmlns:p="http://schemas.openxmlformats.org/presentationml/2006/main">
  <p:tag name="MH_OLD_SHAPE_ID" val="169"/>
  <p:tag name="REFSHAPE" val="105553145371512"/>
</p:tagLst>
</file>

<file path=ppt/tags/tag1950.xml><?xml version="1.0" encoding="utf-8"?>
<p:tagLst xmlns:p="http://schemas.openxmlformats.org/presentationml/2006/main">
  <p:tag name="MH_OLD_SHAPE_ID" val="18"/>
  <p:tag name="REFSHAPE" val="105553145642840"/>
</p:tagLst>
</file>

<file path=ppt/tags/tag1951.xml><?xml version="1.0" encoding="utf-8"?>
<p:tagLst xmlns:p="http://schemas.openxmlformats.org/presentationml/2006/main">
  <p:tag name="MH_OLD_SHAPE_ID" val="19"/>
  <p:tag name="REFSHAPE" val="105553145643320"/>
</p:tagLst>
</file>

<file path=ppt/tags/tag1952.xml><?xml version="1.0" encoding="utf-8"?>
<p:tagLst xmlns:p="http://schemas.openxmlformats.org/presentationml/2006/main">
  <p:tag name="MH_OLD_SHAPE_ID" val="20"/>
  <p:tag name="REFSHAPE" val="105553145643768"/>
</p:tagLst>
</file>

<file path=ppt/tags/tag1953.xml><?xml version="1.0" encoding="utf-8"?>
<p:tagLst xmlns:p="http://schemas.openxmlformats.org/presentationml/2006/main">
  <p:tag name="MH_OLD_SHAPE_ID" val="21"/>
  <p:tag name="REFSHAPE" val="105553145644216"/>
</p:tagLst>
</file>

<file path=ppt/tags/tag1954.xml><?xml version="1.0" encoding="utf-8"?>
<p:tagLst xmlns:p="http://schemas.openxmlformats.org/presentationml/2006/main">
  <p:tag name="MH_OLD_SHAPE_ID" val="22"/>
  <p:tag name="REFSHAPE" val="105553145644664"/>
</p:tagLst>
</file>

<file path=ppt/tags/tag1955.xml><?xml version="1.0" encoding="utf-8"?>
<p:tagLst xmlns:p="http://schemas.openxmlformats.org/presentationml/2006/main">
  <p:tag name="MH_OLD_SHAPE_ID" val="23"/>
  <p:tag name="REFSHAPE" val="105553145645112"/>
</p:tagLst>
</file>

<file path=ppt/tags/tag1956.xml><?xml version="1.0" encoding="utf-8"?>
<p:tagLst xmlns:p="http://schemas.openxmlformats.org/presentationml/2006/main">
  <p:tag name="MH_OLD_SHAPE_ID" val="24"/>
  <p:tag name="REFSHAPE" val="105553145645560"/>
</p:tagLst>
</file>

<file path=ppt/tags/tag1957.xml><?xml version="1.0" encoding="utf-8"?>
<p:tagLst xmlns:p="http://schemas.openxmlformats.org/presentationml/2006/main">
  <p:tag name="MH_OLD_SHAPE_ID" val="25"/>
  <p:tag name="REFSHAPE" val="105553145646008"/>
</p:tagLst>
</file>

<file path=ppt/tags/tag1958.xml><?xml version="1.0" encoding="utf-8"?>
<p:tagLst xmlns:p="http://schemas.openxmlformats.org/presentationml/2006/main">
  <p:tag name="MH_OLD_SHAPE_ID" val="26"/>
  <p:tag name="REFSHAPE" val="105553145646456"/>
</p:tagLst>
</file>

<file path=ppt/tags/tag1959.xml><?xml version="1.0" encoding="utf-8"?>
<p:tagLst xmlns:p="http://schemas.openxmlformats.org/presentationml/2006/main">
  <p:tag name="MH_OLD_SHAPE_ID" val="27"/>
  <p:tag name="REFSHAPE" val="105553145646904"/>
</p:tagLst>
</file>

<file path=ppt/tags/tag196.xml><?xml version="1.0" encoding="utf-8"?>
<p:tagLst xmlns:p="http://schemas.openxmlformats.org/presentationml/2006/main">
  <p:tag name="MH_OLD_SHAPE_ID" val="170"/>
  <p:tag name="REFSHAPE" val="105553145371960"/>
</p:tagLst>
</file>

<file path=ppt/tags/tag1960.xml><?xml version="1.0" encoding="utf-8"?>
<p:tagLst xmlns:p="http://schemas.openxmlformats.org/presentationml/2006/main">
  <p:tag name="MH_OLD_SHAPE_ID" val="28"/>
  <p:tag name="REFSHAPE" val="105553145647352"/>
</p:tagLst>
</file>

<file path=ppt/tags/tag1961.xml><?xml version="1.0" encoding="utf-8"?>
<p:tagLst xmlns:p="http://schemas.openxmlformats.org/presentationml/2006/main">
  <p:tag name="MH_OLD_SHAPE_ID" val="29"/>
  <p:tag name="REFSHAPE" val="105553145647800"/>
</p:tagLst>
</file>

<file path=ppt/tags/tag1962.xml><?xml version="1.0" encoding="utf-8"?>
<p:tagLst xmlns:p="http://schemas.openxmlformats.org/presentationml/2006/main">
  <p:tag name="MH_OLD_SHAPE_ID" val="30"/>
  <p:tag name="REFSHAPE" val="105553145648248"/>
</p:tagLst>
</file>

<file path=ppt/tags/tag1963.xml><?xml version="1.0" encoding="utf-8"?>
<p:tagLst xmlns:p="http://schemas.openxmlformats.org/presentationml/2006/main">
  <p:tag name="MH_OLD_SHAPE_ID" val="31"/>
  <p:tag name="REFSHAPE" val="105553145648696"/>
</p:tagLst>
</file>

<file path=ppt/tags/tag1964.xml><?xml version="1.0" encoding="utf-8"?>
<p:tagLst xmlns:p="http://schemas.openxmlformats.org/presentationml/2006/main">
  <p:tag name="MH_OLD_SHAPE_ID" val="32"/>
  <p:tag name="REFSHAPE" val="105553145649144"/>
</p:tagLst>
</file>

<file path=ppt/tags/tag1965.xml><?xml version="1.0" encoding="utf-8"?>
<p:tagLst xmlns:p="http://schemas.openxmlformats.org/presentationml/2006/main">
  <p:tag name="MH_OLD_SHAPE_ID" val="33"/>
  <p:tag name="REFSHAPE" val="105553145649592"/>
</p:tagLst>
</file>

<file path=ppt/tags/tag1966.xml><?xml version="1.0" encoding="utf-8"?>
<p:tagLst xmlns:p="http://schemas.openxmlformats.org/presentationml/2006/main">
  <p:tag name="MH_OLD_SHAPE_ID" val="34"/>
  <p:tag name="REFSHAPE" val="105553145650040"/>
</p:tagLst>
</file>

<file path=ppt/tags/tag1967.xml><?xml version="1.0" encoding="utf-8"?>
<p:tagLst xmlns:p="http://schemas.openxmlformats.org/presentationml/2006/main">
  <p:tag name="MH_OLD_SHAPE_ID" val="41"/>
  <p:tag name="REFSHAPE" val="105553145650488"/>
</p:tagLst>
</file>

<file path=ppt/tags/tag1968.xml><?xml version="1.0" encoding="utf-8"?>
<p:tagLst xmlns:p="http://schemas.openxmlformats.org/presentationml/2006/main">
  <p:tag name="MH_OLD_SHAPE_ID" val="42"/>
  <p:tag name="REFSHAPE" val="105553145650712"/>
</p:tagLst>
</file>

<file path=ppt/tags/tag1969.xml><?xml version="1.0" encoding="utf-8"?>
<p:tagLst xmlns:p="http://schemas.openxmlformats.org/presentationml/2006/main">
  <p:tag name="MH_OLD_SHAPE_ID" val="43"/>
  <p:tag name="REFSHAPE" val="105553145650936"/>
</p:tagLst>
</file>

<file path=ppt/tags/tag197.xml><?xml version="1.0" encoding="utf-8"?>
<p:tagLst xmlns:p="http://schemas.openxmlformats.org/presentationml/2006/main">
  <p:tag name="MH_OLD_SHAPE_ID" val="171"/>
  <p:tag name="REFSHAPE" val="105553145372408"/>
</p:tagLst>
</file>

<file path=ppt/tags/tag1970.xml><?xml version="1.0" encoding="utf-8"?>
<p:tagLst xmlns:p="http://schemas.openxmlformats.org/presentationml/2006/main">
  <p:tag name="MH_OLD_SHAPE_ID" val="44"/>
  <p:tag name="REFSHAPE" val="105553145651160"/>
</p:tagLst>
</file>

<file path=ppt/tags/tag1971.xml><?xml version="1.0" encoding="utf-8"?>
<p:tagLst xmlns:p="http://schemas.openxmlformats.org/presentationml/2006/main">
  <p:tag name="MH_OLD_SHAPE_ID" val="36"/>
  <p:tag name="REFSHAPE" val="105553145651384"/>
</p:tagLst>
</file>

<file path=ppt/tags/tag1972.xml><?xml version="1.0" encoding="utf-8"?>
<p:tagLst xmlns:p="http://schemas.openxmlformats.org/presentationml/2006/main">
  <p:tag name="MH_OLD_SHAPE_ID" val="2"/>
  <p:tag name="REFSHAPE" val="105553145651608"/>
</p:tagLst>
</file>

<file path=ppt/tags/tag1973.xml><?xml version="1.0" encoding="utf-8"?>
<p:tagLst xmlns:p="http://schemas.openxmlformats.org/presentationml/2006/main">
  <p:tag name="MH_OLD_SHAPE_ID" val="39"/>
  <p:tag name="REFSHAPE" val="105553145651832"/>
</p:tagLst>
</file>

<file path=ppt/tags/tag1974.xml><?xml version="1.0" encoding="utf-8"?>
<p:tagLst xmlns:p="http://schemas.openxmlformats.org/presentationml/2006/main">
  <p:tag name="MH_OLD_SHAPE_ID" val="40"/>
  <p:tag name="REFSHAPE" val="105553145652056"/>
</p:tagLst>
</file>

<file path=ppt/tags/tag1975.xml><?xml version="1.0" encoding="utf-8"?>
<p:tagLst xmlns:p="http://schemas.openxmlformats.org/presentationml/2006/main">
  <p:tag name="MH_OLD_SHAPE_ID" val="45"/>
  <p:tag name="REFSHAPE" val="105553145652280"/>
</p:tagLst>
</file>

<file path=ppt/tags/tag1976.xml><?xml version="1.0" encoding="utf-8"?>
<p:tagLst xmlns:p="http://schemas.openxmlformats.org/presentationml/2006/main">
  <p:tag name="MH_OLD_SHAPE_ID" val="46"/>
  <p:tag name="REFSHAPE" val="105553145652504"/>
</p:tagLst>
</file>

<file path=ppt/tags/tag1977.xml><?xml version="1.0" encoding="utf-8"?>
<p:tagLst xmlns:p="http://schemas.openxmlformats.org/presentationml/2006/main">
  <p:tag name="MH_OLD_SHAPE_ID" val="47"/>
  <p:tag name="REFSHAPE" val="105553145652728"/>
</p:tagLst>
</file>

<file path=ppt/tags/tag1978.xml><?xml version="1.0" encoding="utf-8"?>
<p:tagLst xmlns:p="http://schemas.openxmlformats.org/presentationml/2006/main">
  <p:tag name="MH_OLD_SHAPE_ID" val="48"/>
  <p:tag name="REFSHAPE" val="105553145652952"/>
</p:tagLst>
</file>

<file path=ppt/tags/tag1979.xml><?xml version="1.0" encoding="utf-8"?>
<p:tagLst xmlns:p="http://schemas.openxmlformats.org/presentationml/2006/main">
  <p:tag name="MH_OLD_SHAPE_ID" val="66"/>
  <p:tag name="REFSHAPE" val="105553145653176"/>
</p:tagLst>
</file>

<file path=ppt/tags/tag198.xml><?xml version="1.0" encoding="utf-8"?>
<p:tagLst xmlns:p="http://schemas.openxmlformats.org/presentationml/2006/main">
  <p:tag name="MH_OLD_SHAPE_ID" val="172"/>
  <p:tag name="REFSHAPE" val="105553145372856"/>
</p:tagLst>
</file>

<file path=ppt/tags/tag1980.xml><?xml version="1.0" encoding="utf-8"?>
<p:tagLst xmlns:p="http://schemas.openxmlformats.org/presentationml/2006/main">
  <p:tag name="MH_OLD_SHAPE_ID" val="70"/>
  <p:tag name="REFSHAPE" val="105553145653400"/>
</p:tagLst>
</file>

<file path=ppt/tags/tag1981.xml><?xml version="1.0" encoding="utf-8"?>
<p:tagLst xmlns:p="http://schemas.openxmlformats.org/presentationml/2006/main">
  <p:tag name="MH_OLD_SHAPE_ID" val="4"/>
  <p:tag name="REFSHAPE" val="105553145653624"/>
</p:tagLst>
</file>

<file path=ppt/tags/tag1982.xml><?xml version="1.0" encoding="utf-8"?>
<p:tagLst xmlns:p="http://schemas.openxmlformats.org/presentationml/2006/main">
  <p:tag name="MH_OLD_SHAPE_ID" val="127"/>
  <p:tag name="REFSHAPE" val="105553145653848"/>
</p:tagLst>
</file>

<file path=ppt/tags/tag1983.xml><?xml version="1.0" encoding="utf-8"?>
<p:tagLst xmlns:p="http://schemas.openxmlformats.org/presentationml/2006/main">
  <p:tag name="MH_OLD_SHAPE_ID" val="128"/>
  <p:tag name="REFSHAPE" val="105553145654072"/>
</p:tagLst>
</file>

<file path=ppt/tags/tag1984.xml><?xml version="1.0" encoding="utf-8"?>
<p:tagLst xmlns:p="http://schemas.openxmlformats.org/presentationml/2006/main">
  <p:tag name="MH_OLD_SHAPE_ID" val="63"/>
  <p:tag name="REFSHAPE" val="105553145654296"/>
</p:tagLst>
</file>

<file path=ppt/tags/tag1985.xml><?xml version="1.0" encoding="utf-8"?>
<p:tagLst xmlns:p="http://schemas.openxmlformats.org/presentationml/2006/main">
  <p:tag name="MH_OLD_SHAPE_ID" val="64"/>
  <p:tag name="REFSHAPE" val="105553145654744"/>
</p:tagLst>
</file>

<file path=ppt/tags/tag1986.xml><?xml version="1.0" encoding="utf-8"?>
<p:tagLst xmlns:p="http://schemas.openxmlformats.org/presentationml/2006/main">
  <p:tag name="MH_OLD_SHAPE_ID" val="65"/>
  <p:tag name="REFSHAPE" val="105553145655192"/>
</p:tagLst>
</file>

<file path=ppt/tags/tag1987.xml><?xml version="1.0" encoding="utf-8"?>
<p:tagLst xmlns:p="http://schemas.openxmlformats.org/presentationml/2006/main">
  <p:tag name="MH_OLD_SHAPE_ID" val="67"/>
  <p:tag name="REFSHAPE" val="105553145655640"/>
</p:tagLst>
</file>

<file path=ppt/tags/tag1988.xml><?xml version="1.0" encoding="utf-8"?>
<p:tagLst xmlns:p="http://schemas.openxmlformats.org/presentationml/2006/main">
  <p:tag name="MH_OLD_SHAPE_ID" val="68"/>
  <p:tag name="REFSHAPE" val="105553145656088"/>
</p:tagLst>
</file>

<file path=ppt/tags/tag1989.xml><?xml version="1.0" encoding="utf-8"?>
<p:tagLst xmlns:p="http://schemas.openxmlformats.org/presentationml/2006/main">
  <p:tag name="MH_OLD_SHAPE_ID" val="69"/>
  <p:tag name="REFSHAPE" val="105553145656536"/>
</p:tagLst>
</file>

<file path=ppt/tags/tag199.xml><?xml version="1.0" encoding="utf-8"?>
<p:tagLst xmlns:p="http://schemas.openxmlformats.org/presentationml/2006/main">
  <p:tag name="MH_OLD_SHAPE_ID" val="173"/>
  <p:tag name="REFSHAPE" val="105553145373304"/>
</p:tagLst>
</file>

<file path=ppt/tags/tag1990.xml><?xml version="1.0" encoding="utf-8"?>
<p:tagLst xmlns:p="http://schemas.openxmlformats.org/presentationml/2006/main">
  <p:tag name="MH_OLD_SHAPE_ID" val="71"/>
  <p:tag name="REFSHAPE" val="105553145656984"/>
</p:tagLst>
</file>

<file path=ppt/tags/tag1991.xml><?xml version="1.0" encoding="utf-8"?>
<p:tagLst xmlns:p="http://schemas.openxmlformats.org/presentationml/2006/main">
  <p:tag name="MH_OLD_SHAPE_ID" val="129"/>
  <p:tag name="REFSHAPE" val="105553145657432"/>
</p:tagLst>
</file>

<file path=ppt/tags/tag1992.xml><?xml version="1.0" encoding="utf-8"?>
<p:tagLst xmlns:p="http://schemas.openxmlformats.org/presentationml/2006/main">
  <p:tag name="MH_OLD_SHAPE_ID" val="130"/>
  <p:tag name="REFSHAPE" val="105553145657880"/>
</p:tagLst>
</file>

<file path=ppt/tags/tag1993.xml><?xml version="1.0" encoding="utf-8"?>
<p:tagLst xmlns:p="http://schemas.openxmlformats.org/presentationml/2006/main">
  <p:tag name="MH_OLD_SHAPE_ID" val="131"/>
  <p:tag name="REFSHAPE" val="105553145658328"/>
</p:tagLst>
</file>

<file path=ppt/tags/tag1994.xml><?xml version="1.0" encoding="utf-8"?>
<p:tagLst xmlns:p="http://schemas.openxmlformats.org/presentationml/2006/main">
  <p:tag name="MH_OLD_SHAPE_ID" val="132"/>
  <p:tag name="REFSHAPE" val="105553145658776"/>
</p:tagLst>
</file>

<file path=ppt/tags/tag1995.xml><?xml version="1.0" encoding="utf-8"?>
<p:tagLst xmlns:p="http://schemas.openxmlformats.org/presentationml/2006/main">
  <p:tag name="MH_OLD_SHAPE_ID" val="133"/>
  <p:tag name="REFSHAPE" val="105553145659224"/>
</p:tagLst>
</file>

<file path=ppt/tags/tag1996.xml><?xml version="1.0" encoding="utf-8"?>
<p:tagLst xmlns:p="http://schemas.openxmlformats.org/presentationml/2006/main">
  <p:tag name="MH_OLD_SHAPE_ID" val="134"/>
  <p:tag name="REFSHAPE" val="105553145659704"/>
</p:tagLst>
</file>

<file path=ppt/tags/tag1997.xml><?xml version="1.0" encoding="utf-8"?>
<p:tagLst xmlns:p="http://schemas.openxmlformats.org/presentationml/2006/main">
  <p:tag name="MH_OLD_SHAPE_ID" val="135"/>
  <p:tag name="REFSHAPE" val="105553145660152"/>
</p:tagLst>
</file>

<file path=ppt/tags/tag1998.xml><?xml version="1.0" encoding="utf-8"?>
<p:tagLst xmlns:p="http://schemas.openxmlformats.org/presentationml/2006/main">
  <p:tag name="MH_OLD_SHAPE_ID" val="136"/>
  <p:tag name="REFSHAPE" val="105553145660600"/>
</p:tagLst>
</file>

<file path=ppt/tags/tag1999.xml><?xml version="1.0" encoding="utf-8"?>
<p:tagLst xmlns:p="http://schemas.openxmlformats.org/presentationml/2006/main">
  <p:tag name="MH_OLD_SHAPE_ID" val="137"/>
  <p:tag name="REFSHAPE" val="105553145661048"/>
</p:tagLst>
</file>

<file path=ppt/tags/tag2.xml><?xml version="1.0" encoding="utf-8"?>
<p:tagLst xmlns:p="http://schemas.openxmlformats.org/presentationml/2006/main">
  <p:tag name="MH_OLD_SHAPE_ID" val="4"/>
  <p:tag name="REFSHAPE" val="105553144907160"/>
</p:tagLst>
</file>

<file path=ppt/tags/tag20.xml><?xml version="1.0" encoding="utf-8"?>
<p:tagLst xmlns:p="http://schemas.openxmlformats.org/presentationml/2006/main">
  <p:tag name="MH_OLD_SHAPE_ID" val="23"/>
  <p:tag name="REFSHAPE" val="105553145597080"/>
</p:tagLst>
</file>

<file path=ppt/tags/tag200.xml><?xml version="1.0" encoding="utf-8"?>
<p:tagLst xmlns:p="http://schemas.openxmlformats.org/presentationml/2006/main">
  <p:tag name="MH_OLD_SHAPE_ID" val="174"/>
  <p:tag name="REFSHAPE" val="105553145373752"/>
</p:tagLst>
</file>

<file path=ppt/tags/tag2000.xml><?xml version="1.0" encoding="utf-8"?>
<p:tagLst xmlns:p="http://schemas.openxmlformats.org/presentationml/2006/main">
  <p:tag name="MH_OLD_SHAPE_ID" val="139"/>
  <p:tag name="REFSHAPE" val="105553145661496"/>
</p:tagLst>
</file>

<file path=ppt/tags/tag2001.xml><?xml version="1.0" encoding="utf-8"?>
<p:tagLst xmlns:p="http://schemas.openxmlformats.org/presentationml/2006/main">
  <p:tag name="MH_OLD_SHAPE_ID" val="140"/>
  <p:tag name="REFSHAPE" val="105553145661944"/>
</p:tagLst>
</file>

<file path=ppt/tags/tag2002.xml><?xml version="1.0" encoding="utf-8"?>
<p:tagLst xmlns:p="http://schemas.openxmlformats.org/presentationml/2006/main">
  <p:tag name="MH_OLD_SHAPE_ID" val="141"/>
  <p:tag name="REFSHAPE" val="105553145662392"/>
</p:tagLst>
</file>

<file path=ppt/tags/tag2003.xml><?xml version="1.0" encoding="utf-8"?>
<p:tagLst xmlns:p="http://schemas.openxmlformats.org/presentationml/2006/main">
  <p:tag name="MH_OLD_SHAPE_ID" val="142"/>
  <p:tag name="REFSHAPE" val="105553145662840"/>
</p:tagLst>
</file>

<file path=ppt/tags/tag2004.xml><?xml version="1.0" encoding="utf-8"?>
<p:tagLst xmlns:p="http://schemas.openxmlformats.org/presentationml/2006/main">
  <p:tag name="MH_OLD_SHAPE_ID" val="143"/>
  <p:tag name="REFSHAPE" val="105553145663288"/>
</p:tagLst>
</file>

<file path=ppt/tags/tag2005.xml><?xml version="1.0" encoding="utf-8"?>
<p:tagLst xmlns:p="http://schemas.openxmlformats.org/presentationml/2006/main">
  <p:tag name="MH_OLD_SHAPE_ID" val="144"/>
  <p:tag name="REFSHAPE" val="105553145663736"/>
</p:tagLst>
</file>

<file path=ppt/tags/tag2006.xml><?xml version="1.0" encoding="utf-8"?>
<p:tagLst xmlns:p="http://schemas.openxmlformats.org/presentationml/2006/main">
  <p:tag name="MH_OLD_SHAPE_ID" val="145"/>
  <p:tag name="REFSHAPE" val="105553145664184"/>
</p:tagLst>
</file>

<file path=ppt/tags/tag2007.xml><?xml version="1.0" encoding="utf-8"?>
<p:tagLst xmlns:p="http://schemas.openxmlformats.org/presentationml/2006/main">
  <p:tag name="MH_OLD_SHAPE_ID" val="146"/>
  <p:tag name="REFSHAPE" val="105553145664632"/>
</p:tagLst>
</file>

<file path=ppt/tags/tag2008.xml><?xml version="1.0" encoding="utf-8"?>
<p:tagLst xmlns:p="http://schemas.openxmlformats.org/presentationml/2006/main">
  <p:tag name="MH_OLD_SHAPE_ID" val="147"/>
  <p:tag name="REFSHAPE" val="105553145665080"/>
</p:tagLst>
</file>

<file path=ppt/tags/tag2009.xml><?xml version="1.0" encoding="utf-8"?>
<p:tagLst xmlns:p="http://schemas.openxmlformats.org/presentationml/2006/main">
  <p:tag name="MH_OLD_SHAPE_ID" val="148"/>
  <p:tag name="REFSHAPE" val="105553145665528"/>
</p:tagLst>
</file>

<file path=ppt/tags/tag201.xml><?xml version="1.0" encoding="utf-8"?>
<p:tagLst xmlns:p="http://schemas.openxmlformats.org/presentationml/2006/main">
  <p:tag name="MH_OLD_SHAPE_ID" val="5"/>
  <p:tag name="REFSHAPE" val="105553145374200"/>
</p:tagLst>
</file>

<file path=ppt/tags/tag2010.xml><?xml version="1.0" encoding="utf-8"?>
<p:tagLst xmlns:p="http://schemas.openxmlformats.org/presentationml/2006/main">
  <p:tag name="MH_OLD_SHAPE_ID" val="149"/>
  <p:tag name="REFSHAPE" val="105553145665976"/>
</p:tagLst>
</file>

<file path=ppt/tags/tag2011.xml><?xml version="1.0" encoding="utf-8"?>
<p:tagLst xmlns:p="http://schemas.openxmlformats.org/presentationml/2006/main">
  <p:tag name="MH_OLD_SHAPE_ID" val="150"/>
  <p:tag name="REFSHAPE" val="105553145666424"/>
</p:tagLst>
</file>

<file path=ppt/tags/tag2012.xml><?xml version="1.0" encoding="utf-8"?>
<p:tagLst xmlns:p="http://schemas.openxmlformats.org/presentationml/2006/main">
  <p:tag name="MH_OLD_SHAPE_ID" val="152"/>
  <p:tag name="REFSHAPE" val="105553145666872"/>
</p:tagLst>
</file>

<file path=ppt/tags/tag2013.xml><?xml version="1.0" encoding="utf-8"?>
<p:tagLst xmlns:p="http://schemas.openxmlformats.org/presentationml/2006/main">
  <p:tag name="MH_OLD_SHAPE_ID" val="153"/>
  <p:tag name="REFSHAPE" val="105553145667320"/>
</p:tagLst>
</file>

<file path=ppt/tags/tag2014.xml><?xml version="1.0" encoding="utf-8"?>
<p:tagLst xmlns:p="http://schemas.openxmlformats.org/presentationml/2006/main">
  <p:tag name="MH_OLD_SHAPE_ID" val="154"/>
  <p:tag name="REFSHAPE" val="105553145667768"/>
</p:tagLst>
</file>

<file path=ppt/tags/tag2015.xml><?xml version="1.0" encoding="utf-8"?>
<p:tagLst xmlns:p="http://schemas.openxmlformats.org/presentationml/2006/main">
  <p:tag name="MH_OLD_SHAPE_ID" val="155"/>
  <p:tag name="REFSHAPE" val="105553145668216"/>
</p:tagLst>
</file>

<file path=ppt/tags/tag2016.xml><?xml version="1.0" encoding="utf-8"?>
<p:tagLst xmlns:p="http://schemas.openxmlformats.org/presentationml/2006/main">
  <p:tag name="MH_OLD_SHAPE_ID" val="156"/>
  <p:tag name="REFSHAPE" val="105553145668664"/>
</p:tagLst>
</file>

<file path=ppt/tags/tag2017.xml><?xml version="1.0" encoding="utf-8"?>
<p:tagLst xmlns:p="http://schemas.openxmlformats.org/presentationml/2006/main">
  <p:tag name="MH_OLD_SHAPE_ID" val="157"/>
  <p:tag name="REFSHAPE" val="105553145669112"/>
</p:tagLst>
</file>

<file path=ppt/tags/tag2018.xml><?xml version="1.0" encoding="utf-8"?>
<p:tagLst xmlns:p="http://schemas.openxmlformats.org/presentationml/2006/main">
  <p:tag name="MH_OLD_SHAPE_ID" val="158"/>
  <p:tag name="REFSHAPE" val="105553145669560"/>
</p:tagLst>
</file>

<file path=ppt/tags/tag2019.xml><?xml version="1.0" encoding="utf-8"?>
<p:tagLst xmlns:p="http://schemas.openxmlformats.org/presentationml/2006/main">
  <p:tag name="MH_OLD_SHAPE_ID" val="159"/>
  <p:tag name="REFSHAPE" val="105553145670008"/>
</p:tagLst>
</file>

<file path=ppt/tags/tag202.xml><?xml version="1.0" encoding="utf-8"?>
<p:tagLst xmlns:p="http://schemas.openxmlformats.org/presentationml/2006/main">
  <p:tag name="MH_OLD_SHAPE_ID" val="66"/>
  <p:tag name="REFSHAPE" val="105553145374424"/>
</p:tagLst>
</file>

<file path=ppt/tags/tag2020.xml><?xml version="1.0" encoding="utf-8"?>
<p:tagLst xmlns:p="http://schemas.openxmlformats.org/presentationml/2006/main">
  <p:tag name="MH_OLD_SHAPE_ID" val="160"/>
  <p:tag name="REFSHAPE" val="105553145670456"/>
</p:tagLst>
</file>

<file path=ppt/tags/tag2021.xml><?xml version="1.0" encoding="utf-8"?>
<p:tagLst xmlns:p="http://schemas.openxmlformats.org/presentationml/2006/main">
  <p:tag name="MH_OLD_SHAPE_ID" val="161"/>
  <p:tag name="REFSHAPE" val="105553145670904"/>
</p:tagLst>
</file>

<file path=ppt/tags/tag2022.xml><?xml version="1.0" encoding="utf-8"?>
<p:tagLst xmlns:p="http://schemas.openxmlformats.org/presentationml/2006/main">
  <p:tag name="MH_OLD_SHAPE_ID" val="162"/>
  <p:tag name="REFSHAPE" val="105553145671352"/>
</p:tagLst>
</file>

<file path=ppt/tags/tag2023.xml><?xml version="1.0" encoding="utf-8"?>
<p:tagLst xmlns:p="http://schemas.openxmlformats.org/presentationml/2006/main">
  <p:tag name="MH_OLD_SHAPE_ID" val="163"/>
  <p:tag name="REFSHAPE" val="105553145671800"/>
</p:tagLst>
</file>

<file path=ppt/tags/tag2024.xml><?xml version="1.0" encoding="utf-8"?>
<p:tagLst xmlns:p="http://schemas.openxmlformats.org/presentationml/2006/main">
  <p:tag name="MH_OLD_SHAPE_ID" val="164"/>
  <p:tag name="REFSHAPE" val="105553145672248"/>
</p:tagLst>
</file>

<file path=ppt/tags/tag2025.xml><?xml version="1.0" encoding="utf-8"?>
<p:tagLst xmlns:p="http://schemas.openxmlformats.org/presentationml/2006/main">
  <p:tag name="MH_OLD_SHAPE_ID" val="165"/>
  <p:tag name="REFSHAPE" val="105553145672696"/>
</p:tagLst>
</file>

<file path=ppt/tags/tag2026.xml><?xml version="1.0" encoding="utf-8"?>
<p:tagLst xmlns:p="http://schemas.openxmlformats.org/presentationml/2006/main">
  <p:tag name="MH_OLD_SHAPE_ID" val="166"/>
  <p:tag name="REFSHAPE" val="105553145673144"/>
</p:tagLst>
</file>

<file path=ppt/tags/tag2027.xml><?xml version="1.0" encoding="utf-8"?>
<p:tagLst xmlns:p="http://schemas.openxmlformats.org/presentationml/2006/main">
  <p:tag name="MH_OLD_SHAPE_ID" val="167"/>
  <p:tag name="REFSHAPE" val="105553145673592"/>
</p:tagLst>
</file>

<file path=ppt/tags/tag2028.xml><?xml version="1.0" encoding="utf-8"?>
<p:tagLst xmlns:p="http://schemas.openxmlformats.org/presentationml/2006/main">
  <p:tag name="MH_OLD_SHAPE_ID" val="168"/>
  <p:tag name="REFSHAPE" val="105553145674040"/>
</p:tagLst>
</file>

<file path=ppt/tags/tag2029.xml><?xml version="1.0" encoding="utf-8"?>
<p:tagLst xmlns:p="http://schemas.openxmlformats.org/presentationml/2006/main">
  <p:tag name="MH_OLD_SHAPE_ID" val="169"/>
  <p:tag name="REFSHAPE" val="105553145674488"/>
</p:tagLst>
</file>

<file path=ppt/tags/tag203.xml><?xml version="1.0" encoding="utf-8"?>
<p:tagLst xmlns:p="http://schemas.openxmlformats.org/presentationml/2006/main">
  <p:tag name="MH_OLD_SHAPE_ID" val="63"/>
  <p:tag name="REFSHAPE" val="105553145374648"/>
</p:tagLst>
</file>

<file path=ppt/tags/tag2030.xml><?xml version="1.0" encoding="utf-8"?>
<p:tagLst xmlns:p="http://schemas.openxmlformats.org/presentationml/2006/main">
  <p:tag name="MH_OLD_SHAPE_ID" val="170"/>
  <p:tag name="REFSHAPE" val="105553145674936"/>
</p:tagLst>
</file>

<file path=ppt/tags/tag2031.xml><?xml version="1.0" encoding="utf-8"?>
<p:tagLst xmlns:p="http://schemas.openxmlformats.org/presentationml/2006/main">
  <p:tag name="MH_OLD_SHAPE_ID" val="171"/>
  <p:tag name="REFSHAPE" val="105553145675384"/>
</p:tagLst>
</file>

<file path=ppt/tags/tag2032.xml><?xml version="1.0" encoding="utf-8"?>
<p:tagLst xmlns:p="http://schemas.openxmlformats.org/presentationml/2006/main">
  <p:tag name="MH_OLD_SHAPE_ID" val="172"/>
  <p:tag name="REFSHAPE" val="105553145675864"/>
</p:tagLst>
</file>

<file path=ppt/tags/tag2033.xml><?xml version="1.0" encoding="utf-8"?>
<p:tagLst xmlns:p="http://schemas.openxmlformats.org/presentationml/2006/main">
  <p:tag name="MH_OLD_SHAPE_ID" val="173"/>
  <p:tag name="REFSHAPE" val="105553145676312"/>
</p:tagLst>
</file>

<file path=ppt/tags/tag2034.xml><?xml version="1.0" encoding="utf-8"?>
<p:tagLst xmlns:p="http://schemas.openxmlformats.org/presentationml/2006/main">
  <p:tag name="MH_OLD_SHAPE_ID" val="174"/>
  <p:tag name="REFSHAPE" val="105553145676760"/>
</p:tagLst>
</file>

<file path=ppt/tags/tag2035.xml><?xml version="1.0" encoding="utf-8"?>
<p:tagLst xmlns:p="http://schemas.openxmlformats.org/presentationml/2006/main">
  <p:tag name="MH_OLD_SHAPE_ID" val="5"/>
  <p:tag name="REFSHAPE" val="105553145677208"/>
</p:tagLst>
</file>

<file path=ppt/tags/tag2036.xml><?xml version="1.0" encoding="utf-8"?>
<p:tagLst xmlns:p="http://schemas.openxmlformats.org/presentationml/2006/main">
  <p:tag name="MH_OLD_SHAPE_ID" val="66"/>
  <p:tag name="REFSHAPE" val="105553145699192"/>
</p:tagLst>
</file>

<file path=ppt/tags/tag2037.xml><?xml version="1.0" encoding="utf-8"?>
<p:tagLst xmlns:p="http://schemas.openxmlformats.org/presentationml/2006/main">
  <p:tag name="MH_OLD_SHAPE_ID" val="63"/>
  <p:tag name="REFSHAPE" val="105553145699416"/>
</p:tagLst>
</file>

<file path=ppt/tags/tag2038.xml><?xml version="1.0" encoding="utf-8"?>
<p:tagLst xmlns:p="http://schemas.openxmlformats.org/presentationml/2006/main">
  <p:tag name="MH_OLD_SHAPE_ID" val="65"/>
  <p:tag name="REFSHAPE" val="105553145699640"/>
</p:tagLst>
</file>

<file path=ppt/tags/tag2039.xml><?xml version="1.0" encoding="utf-8"?>
<p:tagLst xmlns:p="http://schemas.openxmlformats.org/presentationml/2006/main">
  <p:tag name="MH_OLD_SHAPE_ID" val="67"/>
  <p:tag name="REFSHAPE" val="105553145700088"/>
</p:tagLst>
</file>

<file path=ppt/tags/tag204.xml><?xml version="1.0" encoding="utf-8"?>
<p:tagLst xmlns:p="http://schemas.openxmlformats.org/presentationml/2006/main">
  <p:tag name="MH_OLD_SHAPE_ID" val="65"/>
  <p:tag name="REFSHAPE" val="105553145374872"/>
</p:tagLst>
</file>

<file path=ppt/tags/tag2040.xml><?xml version="1.0" encoding="utf-8"?>
<p:tagLst xmlns:p="http://schemas.openxmlformats.org/presentationml/2006/main">
  <p:tag name="MH_OLD_SHAPE_ID" val="68"/>
  <p:tag name="REFSHAPE" val="105553145700536"/>
</p:tagLst>
</file>

<file path=ppt/tags/tag2041.xml><?xml version="1.0" encoding="utf-8"?>
<p:tagLst xmlns:p="http://schemas.openxmlformats.org/presentationml/2006/main">
  <p:tag name="MH_OLD_SHAPE_ID" val="69"/>
  <p:tag name="REFSHAPE" val="105553145700984"/>
</p:tagLst>
</file>

<file path=ppt/tags/tag2042.xml><?xml version="1.0" encoding="utf-8"?>
<p:tagLst xmlns:p="http://schemas.openxmlformats.org/presentationml/2006/main">
  <p:tag name="MH_OLD_SHAPE_ID" val="71"/>
  <p:tag name="REFSHAPE" val="105553145701432"/>
</p:tagLst>
</file>

<file path=ppt/tags/tag2043.xml><?xml version="1.0" encoding="utf-8"?>
<p:tagLst xmlns:p="http://schemas.openxmlformats.org/presentationml/2006/main">
  <p:tag name="MH_OLD_SHAPE_ID" val="129"/>
  <p:tag name="REFSHAPE" val="105553145701880"/>
</p:tagLst>
</file>

<file path=ppt/tags/tag2044.xml><?xml version="1.0" encoding="utf-8"?>
<p:tagLst xmlns:p="http://schemas.openxmlformats.org/presentationml/2006/main">
  <p:tag name="MH_OLD_SHAPE_ID" val="130"/>
  <p:tag name="REFSHAPE" val="105553145702328"/>
</p:tagLst>
</file>

<file path=ppt/tags/tag2045.xml><?xml version="1.0" encoding="utf-8"?>
<p:tagLst xmlns:p="http://schemas.openxmlformats.org/presentationml/2006/main">
  <p:tag name="MH_OLD_SHAPE_ID" val="131"/>
  <p:tag name="REFSHAPE" val="105553145702776"/>
</p:tagLst>
</file>

<file path=ppt/tags/tag2046.xml><?xml version="1.0" encoding="utf-8"?>
<p:tagLst xmlns:p="http://schemas.openxmlformats.org/presentationml/2006/main">
  <p:tag name="MH_OLD_SHAPE_ID" val="132"/>
  <p:tag name="REFSHAPE" val="105553145703224"/>
</p:tagLst>
</file>

<file path=ppt/tags/tag2047.xml><?xml version="1.0" encoding="utf-8"?>
<p:tagLst xmlns:p="http://schemas.openxmlformats.org/presentationml/2006/main">
  <p:tag name="MH_OLD_SHAPE_ID" val="133"/>
  <p:tag name="REFSHAPE" val="105553145703672"/>
</p:tagLst>
</file>

<file path=ppt/tags/tag2048.xml><?xml version="1.0" encoding="utf-8"?>
<p:tagLst xmlns:p="http://schemas.openxmlformats.org/presentationml/2006/main">
  <p:tag name="MH_OLD_SHAPE_ID" val="134"/>
  <p:tag name="REFSHAPE" val="105553145704120"/>
</p:tagLst>
</file>

<file path=ppt/tags/tag2049.xml><?xml version="1.0" encoding="utf-8"?>
<p:tagLst xmlns:p="http://schemas.openxmlformats.org/presentationml/2006/main">
  <p:tag name="MH_OLD_SHAPE_ID" val="135"/>
  <p:tag name="REFSHAPE" val="105553145704568"/>
</p:tagLst>
</file>

<file path=ppt/tags/tag205.xml><?xml version="1.0" encoding="utf-8"?>
<p:tagLst xmlns:p="http://schemas.openxmlformats.org/presentationml/2006/main">
  <p:tag name="MH_OLD_SHAPE_ID" val="67"/>
  <p:tag name="REFSHAPE" val="105553145375320"/>
</p:tagLst>
</file>

<file path=ppt/tags/tag2050.xml><?xml version="1.0" encoding="utf-8"?>
<p:tagLst xmlns:p="http://schemas.openxmlformats.org/presentationml/2006/main">
  <p:tag name="MH_OLD_SHAPE_ID" val="136"/>
  <p:tag name="REFSHAPE" val="105553145705016"/>
</p:tagLst>
</file>

<file path=ppt/tags/tag2051.xml><?xml version="1.0" encoding="utf-8"?>
<p:tagLst xmlns:p="http://schemas.openxmlformats.org/presentationml/2006/main">
  <p:tag name="MH_OLD_SHAPE_ID" val="137"/>
  <p:tag name="REFSHAPE" val="105553145705464"/>
</p:tagLst>
</file>

<file path=ppt/tags/tag2052.xml><?xml version="1.0" encoding="utf-8"?>
<p:tagLst xmlns:p="http://schemas.openxmlformats.org/presentationml/2006/main">
  <p:tag name="MH_OLD_SHAPE_ID" val="138"/>
  <p:tag name="REFSHAPE" val="105553145705912"/>
</p:tagLst>
</file>

<file path=ppt/tags/tag2053.xml><?xml version="1.0" encoding="utf-8"?>
<p:tagLst xmlns:p="http://schemas.openxmlformats.org/presentationml/2006/main">
  <p:tag name="MH_OLD_SHAPE_ID" val="139"/>
  <p:tag name="REFSHAPE" val="105553145706360"/>
</p:tagLst>
</file>

<file path=ppt/tags/tag2054.xml><?xml version="1.0" encoding="utf-8"?>
<p:tagLst xmlns:p="http://schemas.openxmlformats.org/presentationml/2006/main">
  <p:tag name="MH_OLD_SHAPE_ID" val="140"/>
  <p:tag name="REFSHAPE" val="105553145706808"/>
</p:tagLst>
</file>

<file path=ppt/tags/tag2055.xml><?xml version="1.0" encoding="utf-8"?>
<p:tagLst xmlns:p="http://schemas.openxmlformats.org/presentationml/2006/main">
  <p:tag name="MH_OLD_SHAPE_ID" val="141"/>
  <p:tag name="REFSHAPE" val="105553145707256"/>
</p:tagLst>
</file>

<file path=ppt/tags/tag2056.xml><?xml version="1.0" encoding="utf-8"?>
<p:tagLst xmlns:p="http://schemas.openxmlformats.org/presentationml/2006/main">
  <p:tag name="MH_OLD_SHAPE_ID" val="142"/>
  <p:tag name="REFSHAPE" val="105553145707704"/>
</p:tagLst>
</file>

<file path=ppt/tags/tag2057.xml><?xml version="1.0" encoding="utf-8"?>
<p:tagLst xmlns:p="http://schemas.openxmlformats.org/presentationml/2006/main">
  <p:tag name="MH_OLD_SHAPE_ID" val="143"/>
  <p:tag name="REFSHAPE" val="105553145708152"/>
</p:tagLst>
</file>

<file path=ppt/tags/tag2058.xml><?xml version="1.0" encoding="utf-8"?>
<p:tagLst xmlns:p="http://schemas.openxmlformats.org/presentationml/2006/main">
  <p:tag name="MH_OLD_SHAPE_ID" val="144"/>
  <p:tag name="REFSHAPE" val="105553146609752"/>
</p:tagLst>
</file>

<file path=ppt/tags/tag2059.xml><?xml version="1.0" encoding="utf-8"?>
<p:tagLst xmlns:p="http://schemas.openxmlformats.org/presentationml/2006/main">
  <p:tag name="MH_OLD_SHAPE_ID" val="145"/>
  <p:tag name="REFSHAPE" val="105553146610200"/>
</p:tagLst>
</file>

<file path=ppt/tags/tag206.xml><?xml version="1.0" encoding="utf-8"?>
<p:tagLst xmlns:p="http://schemas.openxmlformats.org/presentationml/2006/main">
  <p:tag name="MH_OLD_SHAPE_ID" val="68"/>
  <p:tag name="REFSHAPE" val="105553145375768"/>
</p:tagLst>
</file>

<file path=ppt/tags/tag2060.xml><?xml version="1.0" encoding="utf-8"?>
<p:tagLst xmlns:p="http://schemas.openxmlformats.org/presentationml/2006/main">
  <p:tag name="MH_OLD_SHAPE_ID" val="146"/>
  <p:tag name="REFSHAPE" val="105553146610648"/>
</p:tagLst>
</file>

<file path=ppt/tags/tag2061.xml><?xml version="1.0" encoding="utf-8"?>
<p:tagLst xmlns:p="http://schemas.openxmlformats.org/presentationml/2006/main">
  <p:tag name="MH_OLD_SHAPE_ID" val="147"/>
  <p:tag name="REFSHAPE" val="105553146611096"/>
</p:tagLst>
</file>

<file path=ppt/tags/tag2062.xml><?xml version="1.0" encoding="utf-8"?>
<p:tagLst xmlns:p="http://schemas.openxmlformats.org/presentationml/2006/main">
  <p:tag name="MH_OLD_SHAPE_ID" val="148"/>
  <p:tag name="REFSHAPE" val="105553146611320"/>
</p:tagLst>
</file>

<file path=ppt/tags/tag2063.xml><?xml version="1.0" encoding="utf-8"?>
<p:tagLst xmlns:p="http://schemas.openxmlformats.org/presentationml/2006/main">
  <p:tag name="MH_OLD_SHAPE_ID" val="160"/>
  <p:tag name="REFSHAPE" val="105553146611544"/>
</p:tagLst>
</file>

<file path=ppt/tags/tag2064.xml><?xml version="1.0" encoding="utf-8"?>
<p:tagLst xmlns:p="http://schemas.openxmlformats.org/presentationml/2006/main">
  <p:tag name="MH_OLD_SHAPE_ID" val="161"/>
  <p:tag name="REFSHAPE" val="105553146611992"/>
</p:tagLst>
</file>

<file path=ppt/tags/tag2065.xml><?xml version="1.0" encoding="utf-8"?>
<p:tagLst xmlns:p="http://schemas.openxmlformats.org/presentationml/2006/main">
  <p:tag name="MH_OLD_SHAPE_ID" val="162"/>
  <p:tag name="REFSHAPE" val="105553146612440"/>
</p:tagLst>
</file>

<file path=ppt/tags/tag2066.xml><?xml version="1.0" encoding="utf-8"?>
<p:tagLst xmlns:p="http://schemas.openxmlformats.org/presentationml/2006/main">
  <p:tag name="MH_OLD_SHAPE_ID" val="163"/>
  <p:tag name="REFSHAPE" val="105553146612888"/>
</p:tagLst>
</file>

<file path=ppt/tags/tag2067.xml><?xml version="1.0" encoding="utf-8"?>
<p:tagLst xmlns:p="http://schemas.openxmlformats.org/presentationml/2006/main">
  <p:tag name="MH_OLD_SHAPE_ID" val="164"/>
  <p:tag name="REFSHAPE" val="105553146613336"/>
</p:tagLst>
</file>

<file path=ppt/tags/tag2068.xml><?xml version="1.0" encoding="utf-8"?>
<p:tagLst xmlns:p="http://schemas.openxmlformats.org/presentationml/2006/main">
  <p:tag name="MH_OLD_SHAPE_ID" val="165"/>
  <p:tag name="REFSHAPE" val="105553146613784"/>
</p:tagLst>
</file>

<file path=ppt/tags/tag2069.xml><?xml version="1.0" encoding="utf-8"?>
<p:tagLst xmlns:p="http://schemas.openxmlformats.org/presentationml/2006/main">
  <p:tag name="MH_OLD_SHAPE_ID" val="166"/>
  <p:tag name="REFSHAPE" val="105553146614232"/>
</p:tagLst>
</file>

<file path=ppt/tags/tag207.xml><?xml version="1.0" encoding="utf-8"?>
<p:tagLst xmlns:p="http://schemas.openxmlformats.org/presentationml/2006/main">
  <p:tag name="MH_OLD_SHAPE_ID" val="69"/>
  <p:tag name="REFSHAPE" val="105553145376216"/>
</p:tagLst>
</file>

<file path=ppt/tags/tag2070.xml><?xml version="1.0" encoding="utf-8"?>
<p:tagLst xmlns:p="http://schemas.openxmlformats.org/presentationml/2006/main">
  <p:tag name="MH_OLD_SHAPE_ID" val="167"/>
  <p:tag name="REFSHAPE" val="105553146614680"/>
</p:tagLst>
</file>

<file path=ppt/tags/tag2071.xml><?xml version="1.0" encoding="utf-8"?>
<p:tagLst xmlns:p="http://schemas.openxmlformats.org/presentationml/2006/main">
  <p:tag name="MH_OLD_SHAPE_ID" val="168"/>
  <p:tag name="REFSHAPE" val="105553146615128"/>
</p:tagLst>
</file>

<file path=ppt/tags/tag2072.xml><?xml version="1.0" encoding="utf-8"?>
<p:tagLst xmlns:p="http://schemas.openxmlformats.org/presentationml/2006/main">
  <p:tag name="MH_OLD_SHAPE_ID" val="169"/>
  <p:tag name="REFSHAPE" val="105553146615576"/>
</p:tagLst>
</file>

<file path=ppt/tags/tag2073.xml><?xml version="1.0" encoding="utf-8"?>
<p:tagLst xmlns:p="http://schemas.openxmlformats.org/presentationml/2006/main">
  <p:tag name="MH_OLD_SHAPE_ID" val="170"/>
  <p:tag name="REFSHAPE" val="105553146616024"/>
</p:tagLst>
</file>

<file path=ppt/tags/tag2074.xml><?xml version="1.0" encoding="utf-8"?>
<p:tagLst xmlns:p="http://schemas.openxmlformats.org/presentationml/2006/main">
  <p:tag name="MH_OLD_SHAPE_ID" val="171"/>
  <p:tag name="REFSHAPE" val="105553146616472"/>
</p:tagLst>
</file>

<file path=ppt/tags/tag2075.xml><?xml version="1.0" encoding="utf-8"?>
<p:tagLst xmlns:p="http://schemas.openxmlformats.org/presentationml/2006/main">
  <p:tag name="MH_OLD_SHAPE_ID" val="172"/>
  <p:tag name="REFSHAPE" val="105553146616920"/>
</p:tagLst>
</file>

<file path=ppt/tags/tag2076.xml><?xml version="1.0" encoding="utf-8"?>
<p:tagLst xmlns:p="http://schemas.openxmlformats.org/presentationml/2006/main">
  <p:tag name="MH_OLD_SHAPE_ID" val="173"/>
  <p:tag name="REFSHAPE" val="105553146617368"/>
</p:tagLst>
</file>

<file path=ppt/tags/tag2077.xml><?xml version="1.0" encoding="utf-8"?>
<p:tagLst xmlns:p="http://schemas.openxmlformats.org/presentationml/2006/main">
  <p:tag name="MH_OLD_SHAPE_ID" val="174"/>
  <p:tag name="REFSHAPE" val="105553146617816"/>
</p:tagLst>
</file>

<file path=ppt/tags/tag2078.xml><?xml version="1.0" encoding="utf-8"?>
<p:tagLst xmlns:p="http://schemas.openxmlformats.org/presentationml/2006/main">
  <p:tag name="MH_OLD_SHAPE_ID" val="175"/>
  <p:tag name="REFSHAPE" val="105553146618264"/>
</p:tagLst>
</file>

<file path=ppt/tags/tag2079.xml><?xml version="1.0" encoding="utf-8"?>
<p:tagLst xmlns:p="http://schemas.openxmlformats.org/presentationml/2006/main">
  <p:tag name="MH_OLD_SHAPE_ID" val="148"/>
  <p:tag name="REFSHAPE" val="105553146618712"/>
</p:tagLst>
</file>

<file path=ppt/tags/tag208.xml><?xml version="1.0" encoding="utf-8"?>
<p:tagLst xmlns:p="http://schemas.openxmlformats.org/presentationml/2006/main">
  <p:tag name="MH_OLD_SHAPE_ID" val="71"/>
  <p:tag name="REFSHAPE" val="105553145376664"/>
</p:tagLst>
</file>

<file path=ppt/tags/tag2080.xml><?xml version="1.0" encoding="utf-8"?>
<p:tagLst xmlns:p="http://schemas.openxmlformats.org/presentationml/2006/main">
  <p:tag name="MH_OLD_SHAPE_ID" val="149"/>
  <p:tag name="REFSHAPE" val="105553146619160"/>
</p:tagLst>
</file>

<file path=ppt/tags/tag2081.xml><?xml version="1.0" encoding="utf-8"?>
<p:tagLst xmlns:p="http://schemas.openxmlformats.org/presentationml/2006/main">
  <p:tag name="MH_OLD_SHAPE_ID" val="150"/>
  <p:tag name="REFSHAPE" val="105553146619608"/>
</p:tagLst>
</file>

<file path=ppt/tags/tag2082.xml><?xml version="1.0" encoding="utf-8"?>
<p:tagLst xmlns:p="http://schemas.openxmlformats.org/presentationml/2006/main">
  <p:tag name="MH_OLD_SHAPE_ID" val="151"/>
  <p:tag name="REFSHAPE" val="105553146620056"/>
</p:tagLst>
</file>

<file path=ppt/tags/tag2083.xml><?xml version="1.0" encoding="utf-8"?>
<p:tagLst xmlns:p="http://schemas.openxmlformats.org/presentationml/2006/main">
  <p:tag name="MH_OLD_SHAPE_ID" val="152"/>
  <p:tag name="REFSHAPE" val="105553146620504"/>
</p:tagLst>
</file>

<file path=ppt/tags/tag2084.xml><?xml version="1.0" encoding="utf-8"?>
<p:tagLst xmlns:p="http://schemas.openxmlformats.org/presentationml/2006/main">
  <p:tag name="MH_OLD_SHAPE_ID" val="153"/>
  <p:tag name="REFSHAPE" val="105553146620952"/>
</p:tagLst>
</file>

<file path=ppt/tags/tag2085.xml><?xml version="1.0" encoding="utf-8"?>
<p:tagLst xmlns:p="http://schemas.openxmlformats.org/presentationml/2006/main">
  <p:tag name="MH_OLD_SHAPE_ID" val="154"/>
  <p:tag name="REFSHAPE" val="105553146621400"/>
</p:tagLst>
</file>

<file path=ppt/tags/tag2086.xml><?xml version="1.0" encoding="utf-8"?>
<p:tagLst xmlns:p="http://schemas.openxmlformats.org/presentationml/2006/main">
  <p:tag name="MH_OLD_SHAPE_ID" val="155"/>
  <p:tag name="REFSHAPE" val="105553146621848"/>
</p:tagLst>
</file>

<file path=ppt/tags/tag2087.xml><?xml version="1.0" encoding="utf-8"?>
<p:tagLst xmlns:p="http://schemas.openxmlformats.org/presentationml/2006/main">
  <p:tag name="MH_OLD_SHAPE_ID" val="156"/>
  <p:tag name="REFSHAPE" val="105553146622296"/>
</p:tagLst>
</file>

<file path=ppt/tags/tag2088.xml><?xml version="1.0" encoding="utf-8"?>
<p:tagLst xmlns:p="http://schemas.openxmlformats.org/presentationml/2006/main">
  <p:tag name="MH_OLD_SHAPE_ID" val="157"/>
  <p:tag name="REFSHAPE" val="105553146622744"/>
</p:tagLst>
</file>

<file path=ppt/tags/tag2089.xml><?xml version="1.0" encoding="utf-8"?>
<p:tagLst xmlns:p="http://schemas.openxmlformats.org/presentationml/2006/main">
  <p:tag name="MH_OLD_SHAPE_ID" val="158"/>
  <p:tag name="REFSHAPE" val="105553146623192"/>
</p:tagLst>
</file>

<file path=ppt/tags/tag209.xml><?xml version="1.0" encoding="utf-8"?>
<p:tagLst xmlns:p="http://schemas.openxmlformats.org/presentationml/2006/main">
  <p:tag name="MH_OLD_SHAPE_ID" val="129"/>
  <p:tag name="REFSHAPE" val="105553145377112"/>
</p:tagLst>
</file>

<file path=ppt/tags/tag2090.xml><?xml version="1.0" encoding="utf-8"?>
<p:tagLst xmlns:p="http://schemas.openxmlformats.org/presentationml/2006/main">
  <p:tag name="MH_OLD_SHAPE_ID" val="159"/>
  <p:tag name="REFSHAPE" val="105553146623640"/>
</p:tagLst>
</file>

<file path=ppt/tags/tag2091.xml><?xml version="1.0" encoding="utf-8"?>
<p:tagLst xmlns:p="http://schemas.openxmlformats.org/presentationml/2006/main">
  <p:tag name="MH_OLD_SHAPE_ID" val="125"/>
  <p:tag name="REFSHAPE" val="105553146624088"/>
</p:tagLst>
</file>

<file path=ppt/tags/tag2092.xml><?xml version="1.0" encoding="utf-8"?>
<p:tagLst xmlns:p="http://schemas.openxmlformats.org/presentationml/2006/main">
  <p:tag name="MH_OLD_SHAPE_ID" val="126"/>
  <p:tag name="REFSHAPE" val="105553146624536"/>
</p:tagLst>
</file>

<file path=ppt/tags/tag2093.xml><?xml version="1.0" encoding="utf-8"?>
<p:tagLst xmlns:p="http://schemas.openxmlformats.org/presentationml/2006/main">
  <p:tag name="MH_OLD_SHAPE_ID" val="127"/>
  <p:tag name="REFSHAPE" val="105553146624984"/>
</p:tagLst>
</file>

<file path=ppt/tags/tag2094.xml><?xml version="1.0" encoding="utf-8"?>
<p:tagLst xmlns:p="http://schemas.openxmlformats.org/presentationml/2006/main">
  <p:tag name="MH_OLD_SHAPE_ID" val="128"/>
  <p:tag name="REFSHAPE" val="105553146625432"/>
</p:tagLst>
</file>

<file path=ppt/tags/tag2095.xml><?xml version="1.0" encoding="utf-8"?>
<p:tagLst xmlns:p="http://schemas.openxmlformats.org/presentationml/2006/main">
  <p:tag name="MH_OLD_SHAPE_ID" val="129"/>
  <p:tag name="REFSHAPE" val="105553146625880"/>
</p:tagLst>
</file>

<file path=ppt/tags/tag2096.xml><?xml version="1.0" encoding="utf-8"?>
<p:tagLst xmlns:p="http://schemas.openxmlformats.org/presentationml/2006/main">
  <p:tag name="MH_OLD_SHAPE_ID" val="130"/>
  <p:tag name="REFSHAPE" val="105553146626360"/>
</p:tagLst>
</file>

<file path=ppt/tags/tag2097.xml><?xml version="1.0" encoding="utf-8"?>
<p:tagLst xmlns:p="http://schemas.openxmlformats.org/presentationml/2006/main">
  <p:tag name="MH_OLD_SHAPE_ID" val="131"/>
  <p:tag name="REFSHAPE" val="105553146626808"/>
</p:tagLst>
</file>

<file path=ppt/tags/tag2098.xml><?xml version="1.0" encoding="utf-8"?>
<p:tagLst xmlns:p="http://schemas.openxmlformats.org/presentationml/2006/main">
  <p:tag name="MH_OLD_SHAPE_ID" val="132"/>
  <p:tag name="REFSHAPE" val="105553146627256"/>
</p:tagLst>
</file>

<file path=ppt/tags/tag2099.xml><?xml version="1.0" encoding="utf-8"?>
<p:tagLst xmlns:p="http://schemas.openxmlformats.org/presentationml/2006/main">
  <p:tag name="MH_OLD_SHAPE_ID" val="133"/>
  <p:tag name="REFSHAPE" val="105553146627704"/>
</p:tagLst>
</file>

<file path=ppt/tags/tag21.xml><?xml version="1.0" encoding="utf-8"?>
<p:tagLst xmlns:p="http://schemas.openxmlformats.org/presentationml/2006/main">
  <p:tag name="MH_OLD_SHAPE_ID" val="24"/>
  <p:tag name="REFSHAPE" val="105553145597752"/>
</p:tagLst>
</file>

<file path=ppt/tags/tag210.xml><?xml version="1.0" encoding="utf-8"?>
<p:tagLst xmlns:p="http://schemas.openxmlformats.org/presentationml/2006/main">
  <p:tag name="MH_OLD_SHAPE_ID" val="130"/>
  <p:tag name="REFSHAPE" val="105553145377560"/>
</p:tagLst>
</file>

<file path=ppt/tags/tag2100.xml><?xml version="1.0" encoding="utf-8"?>
<p:tagLst xmlns:p="http://schemas.openxmlformats.org/presentationml/2006/main">
  <p:tag name="MH_OLD_SHAPE_ID" val="134"/>
  <p:tag name="REFSHAPE" val="105553146628152"/>
</p:tagLst>
</file>

<file path=ppt/tags/tag2101.xml><?xml version="1.0" encoding="utf-8"?>
<p:tagLst xmlns:p="http://schemas.openxmlformats.org/presentationml/2006/main">
  <p:tag name="MH_OLD_SHAPE_ID" val="135"/>
  <p:tag name="REFSHAPE" val="105553146628600"/>
</p:tagLst>
</file>

<file path=ppt/tags/tag2102.xml><?xml version="1.0" encoding="utf-8"?>
<p:tagLst xmlns:p="http://schemas.openxmlformats.org/presentationml/2006/main">
  <p:tag name="MH_OLD_SHAPE_ID" val="136"/>
  <p:tag name="REFSHAPE" val="105553146629048"/>
</p:tagLst>
</file>

<file path=ppt/tags/tag2103.xml><?xml version="1.0" encoding="utf-8"?>
<p:tagLst xmlns:p="http://schemas.openxmlformats.org/presentationml/2006/main">
  <p:tag name="MH_OLD_SHAPE_ID" val="137"/>
  <p:tag name="REFSHAPE" val="105553146629496"/>
</p:tagLst>
</file>

<file path=ppt/tags/tag2104.xml><?xml version="1.0" encoding="utf-8"?>
<p:tagLst xmlns:p="http://schemas.openxmlformats.org/presentationml/2006/main">
  <p:tag name="MH_OLD_SHAPE_ID" val="138"/>
  <p:tag name="REFSHAPE" val="105553146629944"/>
</p:tagLst>
</file>

<file path=ppt/tags/tag2105.xml><?xml version="1.0" encoding="utf-8"?>
<p:tagLst xmlns:p="http://schemas.openxmlformats.org/presentationml/2006/main">
  <p:tag name="MH_OLD_SHAPE_ID" val="139"/>
  <p:tag name="REFSHAPE" val="105553146630392"/>
</p:tagLst>
</file>

<file path=ppt/tags/tag2106.xml><?xml version="1.0" encoding="utf-8"?>
<p:tagLst xmlns:p="http://schemas.openxmlformats.org/presentationml/2006/main">
  <p:tag name="MH_OLD_SHAPE_ID" val="140"/>
  <p:tag name="REFSHAPE" val="105553146630840"/>
</p:tagLst>
</file>

<file path=ppt/tags/tag2107.xml><?xml version="1.0" encoding="utf-8"?>
<p:tagLst xmlns:p="http://schemas.openxmlformats.org/presentationml/2006/main">
  <p:tag name="MH_OLD_SHAPE_ID" val="141"/>
  <p:tag name="REFSHAPE" val="105553146631288"/>
</p:tagLst>
</file>

<file path=ppt/tags/tag2108.xml><?xml version="1.0" encoding="utf-8"?>
<p:tagLst xmlns:p="http://schemas.openxmlformats.org/presentationml/2006/main">
  <p:tag name="MH_OLD_SHAPE_ID" val="142"/>
  <p:tag name="REFSHAPE" val="105553146631736"/>
</p:tagLst>
</file>

<file path=ppt/tags/tag2109.xml><?xml version="1.0" encoding="utf-8"?>
<p:tagLst xmlns:p="http://schemas.openxmlformats.org/presentationml/2006/main">
  <p:tag name="MH_OLD_SHAPE_ID" val="143"/>
  <p:tag name="REFSHAPE" val="105553146632184"/>
</p:tagLst>
</file>

<file path=ppt/tags/tag211.xml><?xml version="1.0" encoding="utf-8"?>
<p:tagLst xmlns:p="http://schemas.openxmlformats.org/presentationml/2006/main">
  <p:tag name="MH_OLD_SHAPE_ID" val="131"/>
  <p:tag name="REFSHAPE" val="105553145378008"/>
</p:tagLst>
</file>

<file path=ppt/tags/tag2110.xml><?xml version="1.0" encoding="utf-8"?>
<p:tagLst xmlns:p="http://schemas.openxmlformats.org/presentationml/2006/main">
  <p:tag name="MH_OLD_SHAPE_ID" val="144"/>
  <p:tag name="REFSHAPE" val="105553146632632"/>
</p:tagLst>
</file>

<file path=ppt/tags/tag2111.xml><?xml version="1.0" encoding="utf-8"?>
<p:tagLst xmlns:p="http://schemas.openxmlformats.org/presentationml/2006/main">
  <p:tag name="MH_OLD_SHAPE_ID" val="145"/>
  <p:tag name="REFSHAPE" val="105553146633080"/>
</p:tagLst>
</file>

<file path=ppt/tags/tag2112.xml><?xml version="1.0" encoding="utf-8"?>
<p:tagLst xmlns:p="http://schemas.openxmlformats.org/presentationml/2006/main">
  <p:tag name="MH_OLD_SHAPE_ID" val="146"/>
  <p:tag name="REFSHAPE" val="105553146633528"/>
</p:tagLst>
</file>

<file path=ppt/tags/tag2113.xml><?xml version="1.0" encoding="utf-8"?>
<p:tagLst xmlns:p="http://schemas.openxmlformats.org/presentationml/2006/main">
  <p:tag name="MH_OLD_SHAPE_ID" val="147"/>
  <p:tag name="REFSHAPE" val="105553146633976"/>
</p:tagLst>
</file>

<file path=ppt/tags/tag2114.xml><?xml version="1.0" encoding="utf-8"?>
<p:tagLst xmlns:p="http://schemas.openxmlformats.org/presentationml/2006/main">
  <p:tag name="MH_OLD_SHAPE_ID" val="176"/>
  <p:tag name="REFSHAPE" val="105553146634424"/>
</p:tagLst>
</file>

<file path=ppt/tags/tag2115.xml><?xml version="1.0" encoding="utf-8"?>
<p:tagLst xmlns:p="http://schemas.openxmlformats.org/presentationml/2006/main">
  <p:tag name="MH_OLD_SHAPE_ID" val="178"/>
  <p:tag name="REFSHAPE" val="105553146634648"/>
</p:tagLst>
</file>

<file path=ppt/tags/tag2116.xml><?xml version="1.0" encoding="utf-8"?>
<p:tagLst xmlns:p="http://schemas.openxmlformats.org/presentationml/2006/main">
  <p:tag name="MH_OLD_SHAPE_ID" val="179"/>
  <p:tag name="REFSHAPE" val="105553146634872"/>
</p:tagLst>
</file>

<file path=ppt/tags/tag2117.xml><?xml version="1.0" encoding="utf-8"?>
<p:tagLst xmlns:p="http://schemas.openxmlformats.org/presentationml/2006/main">
  <p:tag name="MH_OLD_SHAPE_ID" val="61"/>
  <p:tag name="REFSHAPE" val="105553146635096"/>
</p:tagLst>
</file>

<file path=ppt/tags/tag2118.xml><?xml version="1.0" encoding="utf-8"?>
<p:tagLst xmlns:p="http://schemas.openxmlformats.org/presentationml/2006/main">
  <p:tag name="MH_OLD_SHAPE_ID" val="63"/>
  <p:tag name="REFSHAPE" val="105553146635320"/>
</p:tagLst>
</file>

<file path=ppt/tags/tag2119.xml><?xml version="1.0" encoding="utf-8"?>
<p:tagLst xmlns:p="http://schemas.openxmlformats.org/presentationml/2006/main">
  <p:tag name="MH_OLD_SHAPE_ID" val="160"/>
  <p:tag name="REFSHAPE" val="105553146635544"/>
</p:tagLst>
</file>

<file path=ppt/tags/tag212.xml><?xml version="1.0" encoding="utf-8"?>
<p:tagLst xmlns:p="http://schemas.openxmlformats.org/presentationml/2006/main">
  <p:tag name="MH_OLD_SHAPE_ID" val="132"/>
  <p:tag name="REFSHAPE" val="105553145378456"/>
</p:tagLst>
</file>

<file path=ppt/tags/tag2120.xml><?xml version="1.0" encoding="utf-8"?>
<p:tagLst xmlns:p="http://schemas.openxmlformats.org/presentationml/2006/main">
  <p:tag name="MH_OLD_SHAPE_ID" val="161"/>
  <p:tag name="REFSHAPE" val="105553146635992"/>
</p:tagLst>
</file>

<file path=ppt/tags/tag2121.xml><?xml version="1.0" encoding="utf-8"?>
<p:tagLst xmlns:p="http://schemas.openxmlformats.org/presentationml/2006/main">
  <p:tag name="MH_OLD_SHAPE_ID" val="162"/>
  <p:tag name="REFSHAPE" val="105553146636440"/>
</p:tagLst>
</file>

<file path=ppt/tags/tag2122.xml><?xml version="1.0" encoding="utf-8"?>
<p:tagLst xmlns:p="http://schemas.openxmlformats.org/presentationml/2006/main">
  <p:tag name="MH_OLD_SHAPE_ID" val="163"/>
  <p:tag name="REFSHAPE" val="105553146636888"/>
</p:tagLst>
</file>

<file path=ppt/tags/tag2123.xml><?xml version="1.0" encoding="utf-8"?>
<p:tagLst xmlns:p="http://schemas.openxmlformats.org/presentationml/2006/main">
  <p:tag name="MH_OLD_SHAPE_ID" val="164"/>
  <p:tag name="REFSHAPE" val="105553146637336"/>
</p:tagLst>
</file>

<file path=ppt/tags/tag2124.xml><?xml version="1.0" encoding="utf-8"?>
<p:tagLst xmlns:p="http://schemas.openxmlformats.org/presentationml/2006/main">
  <p:tag name="MH_OLD_SHAPE_ID" val="165"/>
  <p:tag name="REFSHAPE" val="105553146637784"/>
</p:tagLst>
</file>

<file path=ppt/tags/tag2125.xml><?xml version="1.0" encoding="utf-8"?>
<p:tagLst xmlns:p="http://schemas.openxmlformats.org/presentationml/2006/main">
  <p:tag name="MH_OLD_SHAPE_ID" val="166"/>
  <p:tag name="REFSHAPE" val="105553146638232"/>
</p:tagLst>
</file>

<file path=ppt/tags/tag2126.xml><?xml version="1.0" encoding="utf-8"?>
<p:tagLst xmlns:p="http://schemas.openxmlformats.org/presentationml/2006/main">
  <p:tag name="MH_OLD_SHAPE_ID" val="167"/>
  <p:tag name="REFSHAPE" val="105553146638680"/>
</p:tagLst>
</file>

<file path=ppt/tags/tag2127.xml><?xml version="1.0" encoding="utf-8"?>
<p:tagLst xmlns:p="http://schemas.openxmlformats.org/presentationml/2006/main">
  <p:tag name="MH_OLD_SHAPE_ID" val="168"/>
  <p:tag name="REFSHAPE" val="105553146639128"/>
</p:tagLst>
</file>

<file path=ppt/tags/tag2128.xml><?xml version="1.0" encoding="utf-8"?>
<p:tagLst xmlns:p="http://schemas.openxmlformats.org/presentationml/2006/main">
  <p:tag name="MH_OLD_SHAPE_ID" val="169"/>
  <p:tag name="REFSHAPE" val="105553146639576"/>
</p:tagLst>
</file>

<file path=ppt/tags/tag2129.xml><?xml version="1.0" encoding="utf-8"?>
<p:tagLst xmlns:p="http://schemas.openxmlformats.org/presentationml/2006/main">
  <p:tag name="MH_OLD_SHAPE_ID" val="170"/>
  <p:tag name="REFSHAPE" val="105553146640024"/>
</p:tagLst>
</file>

<file path=ppt/tags/tag213.xml><?xml version="1.0" encoding="utf-8"?>
<p:tagLst xmlns:p="http://schemas.openxmlformats.org/presentationml/2006/main">
  <p:tag name="MH_OLD_SHAPE_ID" val="133"/>
  <p:tag name="REFSHAPE" val="105553145378904"/>
</p:tagLst>
</file>

<file path=ppt/tags/tag2130.xml><?xml version="1.0" encoding="utf-8"?>
<p:tagLst xmlns:p="http://schemas.openxmlformats.org/presentationml/2006/main">
  <p:tag name="MH_OLD_SHAPE_ID" val="171"/>
  <p:tag name="REFSHAPE" val="105553146640472"/>
</p:tagLst>
</file>

<file path=ppt/tags/tag2131.xml><?xml version="1.0" encoding="utf-8"?>
<p:tagLst xmlns:p="http://schemas.openxmlformats.org/presentationml/2006/main">
  <p:tag name="MH_OLD_SHAPE_ID" val="172"/>
  <p:tag name="REFSHAPE" val="105553146640920"/>
</p:tagLst>
</file>

<file path=ppt/tags/tag2132.xml><?xml version="1.0" encoding="utf-8"?>
<p:tagLst xmlns:p="http://schemas.openxmlformats.org/presentationml/2006/main">
  <p:tag name="MH_OLD_SHAPE_ID" val="173"/>
  <p:tag name="REFSHAPE" val="105553146641368"/>
</p:tagLst>
</file>

<file path=ppt/tags/tag2133.xml><?xml version="1.0" encoding="utf-8"?>
<p:tagLst xmlns:p="http://schemas.openxmlformats.org/presentationml/2006/main">
  <p:tag name="MH_OLD_SHAPE_ID" val="174"/>
  <p:tag name="REFSHAPE" val="105553146641816"/>
</p:tagLst>
</file>

<file path=ppt/tags/tag2134.xml><?xml version="1.0" encoding="utf-8"?>
<p:tagLst xmlns:p="http://schemas.openxmlformats.org/presentationml/2006/main">
  <p:tag name="MH_OLD_SHAPE_ID" val="175"/>
  <p:tag name="REFSHAPE" val="105553146642264"/>
</p:tagLst>
</file>

<file path=ppt/tags/tag2135.xml><?xml version="1.0" encoding="utf-8"?>
<p:tagLst xmlns:p="http://schemas.openxmlformats.org/presentationml/2006/main">
  <p:tag name="MH_OLD_SHAPE_ID" val="148"/>
  <p:tag name="REFSHAPE" val="105553146642744"/>
</p:tagLst>
</file>

<file path=ppt/tags/tag2136.xml><?xml version="1.0" encoding="utf-8"?>
<p:tagLst xmlns:p="http://schemas.openxmlformats.org/presentationml/2006/main">
  <p:tag name="MH_OLD_SHAPE_ID" val="149"/>
  <p:tag name="REFSHAPE" val="105553146643192"/>
</p:tagLst>
</file>

<file path=ppt/tags/tag2137.xml><?xml version="1.0" encoding="utf-8"?>
<p:tagLst xmlns:p="http://schemas.openxmlformats.org/presentationml/2006/main">
  <p:tag name="MH_OLD_SHAPE_ID" val="150"/>
  <p:tag name="REFSHAPE" val="105553146643640"/>
</p:tagLst>
</file>

<file path=ppt/tags/tag2138.xml><?xml version="1.0" encoding="utf-8"?>
<p:tagLst xmlns:p="http://schemas.openxmlformats.org/presentationml/2006/main">
  <p:tag name="MH_OLD_SHAPE_ID" val="151"/>
  <p:tag name="REFSHAPE" val="105553146644088"/>
</p:tagLst>
</file>

<file path=ppt/tags/tag2139.xml><?xml version="1.0" encoding="utf-8"?>
<p:tagLst xmlns:p="http://schemas.openxmlformats.org/presentationml/2006/main">
  <p:tag name="MH_OLD_SHAPE_ID" val="152"/>
  <p:tag name="REFSHAPE" val="105553146644536"/>
</p:tagLst>
</file>

<file path=ppt/tags/tag214.xml><?xml version="1.0" encoding="utf-8"?>
<p:tagLst xmlns:p="http://schemas.openxmlformats.org/presentationml/2006/main">
  <p:tag name="MH_OLD_SHAPE_ID" val="134"/>
  <p:tag name="REFSHAPE" val="105553145379352"/>
</p:tagLst>
</file>

<file path=ppt/tags/tag2140.xml><?xml version="1.0" encoding="utf-8"?>
<p:tagLst xmlns:p="http://schemas.openxmlformats.org/presentationml/2006/main">
  <p:tag name="MH_OLD_SHAPE_ID" val="153"/>
  <p:tag name="REFSHAPE" val="105553146644984"/>
</p:tagLst>
</file>

<file path=ppt/tags/tag2141.xml><?xml version="1.0" encoding="utf-8"?>
<p:tagLst xmlns:p="http://schemas.openxmlformats.org/presentationml/2006/main">
  <p:tag name="MH_OLD_SHAPE_ID" val="154"/>
  <p:tag name="REFSHAPE" val="105553146645432"/>
</p:tagLst>
</file>

<file path=ppt/tags/tag2142.xml><?xml version="1.0" encoding="utf-8"?>
<p:tagLst xmlns:p="http://schemas.openxmlformats.org/presentationml/2006/main">
  <p:tag name="MH_OLD_SHAPE_ID" val="155"/>
  <p:tag name="REFSHAPE" val="105553146645880"/>
</p:tagLst>
</file>

<file path=ppt/tags/tag2143.xml><?xml version="1.0" encoding="utf-8"?>
<p:tagLst xmlns:p="http://schemas.openxmlformats.org/presentationml/2006/main">
  <p:tag name="MH_OLD_SHAPE_ID" val="156"/>
  <p:tag name="REFSHAPE" val="105553146646328"/>
</p:tagLst>
</file>

<file path=ppt/tags/tag2144.xml><?xml version="1.0" encoding="utf-8"?>
<p:tagLst xmlns:p="http://schemas.openxmlformats.org/presentationml/2006/main">
  <p:tag name="MH_OLD_SHAPE_ID" val="157"/>
  <p:tag name="REFSHAPE" val="105553146646776"/>
</p:tagLst>
</file>

<file path=ppt/tags/tag2145.xml><?xml version="1.0" encoding="utf-8"?>
<p:tagLst xmlns:p="http://schemas.openxmlformats.org/presentationml/2006/main">
  <p:tag name="MH_OLD_SHAPE_ID" val="158"/>
  <p:tag name="REFSHAPE" val="105553146647224"/>
</p:tagLst>
</file>

<file path=ppt/tags/tag2146.xml><?xml version="1.0" encoding="utf-8"?>
<p:tagLst xmlns:p="http://schemas.openxmlformats.org/presentationml/2006/main">
  <p:tag name="MH_OLD_SHAPE_ID" val="159"/>
  <p:tag name="REFSHAPE" val="105553146647672"/>
</p:tagLst>
</file>

<file path=ppt/tags/tag2147.xml><?xml version="1.0" encoding="utf-8"?>
<p:tagLst xmlns:p="http://schemas.openxmlformats.org/presentationml/2006/main">
  <p:tag name="MH_OLD_SHAPE_ID" val="125"/>
  <p:tag name="REFSHAPE" val="105553146648120"/>
</p:tagLst>
</file>

<file path=ppt/tags/tag2148.xml><?xml version="1.0" encoding="utf-8"?>
<p:tagLst xmlns:p="http://schemas.openxmlformats.org/presentationml/2006/main">
  <p:tag name="MH_OLD_SHAPE_ID" val="126"/>
  <p:tag name="REFSHAPE" val="105553146648568"/>
</p:tagLst>
</file>

<file path=ppt/tags/tag2149.xml><?xml version="1.0" encoding="utf-8"?>
<p:tagLst xmlns:p="http://schemas.openxmlformats.org/presentationml/2006/main">
  <p:tag name="MH_OLD_SHAPE_ID" val="127"/>
  <p:tag name="REFSHAPE" val="105553146649016"/>
</p:tagLst>
</file>

<file path=ppt/tags/tag215.xml><?xml version="1.0" encoding="utf-8"?>
<p:tagLst xmlns:p="http://schemas.openxmlformats.org/presentationml/2006/main">
  <p:tag name="MH_OLD_SHAPE_ID" val="135"/>
  <p:tag name="REFSHAPE" val="105553145379800"/>
</p:tagLst>
</file>

<file path=ppt/tags/tag2150.xml><?xml version="1.0" encoding="utf-8"?>
<p:tagLst xmlns:p="http://schemas.openxmlformats.org/presentationml/2006/main">
  <p:tag name="MH_OLD_SHAPE_ID" val="128"/>
  <p:tag name="REFSHAPE" val="105553146649464"/>
</p:tagLst>
</file>

<file path=ppt/tags/tag2151.xml><?xml version="1.0" encoding="utf-8"?>
<p:tagLst xmlns:p="http://schemas.openxmlformats.org/presentationml/2006/main">
  <p:tag name="MH_OLD_SHAPE_ID" val="129"/>
  <p:tag name="REFSHAPE" val="105553146649912"/>
</p:tagLst>
</file>

<file path=ppt/tags/tag2152.xml><?xml version="1.0" encoding="utf-8"?>
<p:tagLst xmlns:p="http://schemas.openxmlformats.org/presentationml/2006/main">
  <p:tag name="MH_OLD_SHAPE_ID" val="130"/>
  <p:tag name="REFSHAPE" val="105553146650360"/>
</p:tagLst>
</file>

<file path=ppt/tags/tag2153.xml><?xml version="1.0" encoding="utf-8"?>
<p:tagLst xmlns:p="http://schemas.openxmlformats.org/presentationml/2006/main">
  <p:tag name="MH_OLD_SHAPE_ID" val="131"/>
  <p:tag name="REFSHAPE" val="105553146650808"/>
</p:tagLst>
</file>

<file path=ppt/tags/tag2154.xml><?xml version="1.0" encoding="utf-8"?>
<p:tagLst xmlns:p="http://schemas.openxmlformats.org/presentationml/2006/main">
  <p:tag name="MH_OLD_SHAPE_ID" val="132"/>
  <p:tag name="REFSHAPE" val="105553146651256"/>
</p:tagLst>
</file>

<file path=ppt/tags/tag2155.xml><?xml version="1.0" encoding="utf-8"?>
<p:tagLst xmlns:p="http://schemas.openxmlformats.org/presentationml/2006/main">
  <p:tag name="MH_OLD_SHAPE_ID" val="133"/>
  <p:tag name="REFSHAPE" val="105553146651704"/>
</p:tagLst>
</file>

<file path=ppt/tags/tag2156.xml><?xml version="1.0" encoding="utf-8"?>
<p:tagLst xmlns:p="http://schemas.openxmlformats.org/presentationml/2006/main">
  <p:tag name="MH_OLD_SHAPE_ID" val="134"/>
  <p:tag name="REFSHAPE" val="105553146652152"/>
</p:tagLst>
</file>

<file path=ppt/tags/tag2157.xml><?xml version="1.0" encoding="utf-8"?>
<p:tagLst xmlns:p="http://schemas.openxmlformats.org/presentationml/2006/main">
  <p:tag name="MH_OLD_SHAPE_ID" val="135"/>
  <p:tag name="REFSHAPE" val="105553146652600"/>
</p:tagLst>
</file>

<file path=ppt/tags/tag2158.xml><?xml version="1.0" encoding="utf-8"?>
<p:tagLst xmlns:p="http://schemas.openxmlformats.org/presentationml/2006/main">
  <p:tag name="MH_OLD_SHAPE_ID" val="136"/>
  <p:tag name="REFSHAPE" val="105553146653048"/>
</p:tagLst>
</file>

<file path=ppt/tags/tag2159.xml><?xml version="1.0" encoding="utf-8"?>
<p:tagLst xmlns:p="http://schemas.openxmlformats.org/presentationml/2006/main">
  <p:tag name="MH_OLD_SHAPE_ID" val="137"/>
  <p:tag name="REFSHAPE" val="105553146653496"/>
</p:tagLst>
</file>

<file path=ppt/tags/tag216.xml><?xml version="1.0" encoding="utf-8"?>
<p:tagLst xmlns:p="http://schemas.openxmlformats.org/presentationml/2006/main">
  <p:tag name="MH_OLD_SHAPE_ID" val="136"/>
  <p:tag name="REFSHAPE" val="105553145380248"/>
</p:tagLst>
</file>

<file path=ppt/tags/tag2160.xml><?xml version="1.0" encoding="utf-8"?>
<p:tagLst xmlns:p="http://schemas.openxmlformats.org/presentationml/2006/main">
  <p:tag name="MH_OLD_SHAPE_ID" val="138"/>
  <p:tag name="REFSHAPE" val="105553146653944"/>
</p:tagLst>
</file>

<file path=ppt/tags/tag2161.xml><?xml version="1.0" encoding="utf-8"?>
<p:tagLst xmlns:p="http://schemas.openxmlformats.org/presentationml/2006/main">
  <p:tag name="MH_OLD_SHAPE_ID" val="139"/>
  <p:tag name="REFSHAPE" val="105553146654392"/>
</p:tagLst>
</file>

<file path=ppt/tags/tag2162.xml><?xml version="1.0" encoding="utf-8"?>
<p:tagLst xmlns:p="http://schemas.openxmlformats.org/presentationml/2006/main">
  <p:tag name="MH_OLD_SHAPE_ID" val="140"/>
  <p:tag name="REFSHAPE" val="105553146654840"/>
</p:tagLst>
</file>

<file path=ppt/tags/tag2163.xml><?xml version="1.0" encoding="utf-8"?>
<p:tagLst xmlns:p="http://schemas.openxmlformats.org/presentationml/2006/main">
  <p:tag name="MH_OLD_SHAPE_ID" val="141"/>
  <p:tag name="REFSHAPE" val="105553146655288"/>
</p:tagLst>
</file>

<file path=ppt/tags/tag2164.xml><?xml version="1.0" encoding="utf-8"?>
<p:tagLst xmlns:p="http://schemas.openxmlformats.org/presentationml/2006/main">
  <p:tag name="MH_OLD_SHAPE_ID" val="142"/>
  <p:tag name="REFSHAPE" val="105553146655736"/>
</p:tagLst>
</file>

<file path=ppt/tags/tag2165.xml><?xml version="1.0" encoding="utf-8"?>
<p:tagLst xmlns:p="http://schemas.openxmlformats.org/presentationml/2006/main">
  <p:tag name="MH_OLD_SHAPE_ID" val="143"/>
  <p:tag name="REFSHAPE" val="105553146656184"/>
</p:tagLst>
</file>

<file path=ppt/tags/tag2166.xml><?xml version="1.0" encoding="utf-8"?>
<p:tagLst xmlns:p="http://schemas.openxmlformats.org/presentationml/2006/main">
  <p:tag name="MH_OLD_SHAPE_ID" val="144"/>
  <p:tag name="REFSHAPE" val="105553146656632"/>
</p:tagLst>
</file>

<file path=ppt/tags/tag2167.xml><?xml version="1.0" encoding="utf-8"?>
<p:tagLst xmlns:p="http://schemas.openxmlformats.org/presentationml/2006/main">
  <p:tag name="MH_OLD_SHAPE_ID" val="145"/>
  <p:tag name="REFSHAPE" val="105553146657080"/>
</p:tagLst>
</file>

<file path=ppt/tags/tag2168.xml><?xml version="1.0" encoding="utf-8"?>
<p:tagLst xmlns:p="http://schemas.openxmlformats.org/presentationml/2006/main">
  <p:tag name="MH_OLD_SHAPE_ID" val="146"/>
  <p:tag name="REFSHAPE" val="105553146657528"/>
</p:tagLst>
</file>

<file path=ppt/tags/tag2169.xml><?xml version="1.0" encoding="utf-8"?>
<p:tagLst xmlns:p="http://schemas.openxmlformats.org/presentationml/2006/main">
  <p:tag name="MH_OLD_SHAPE_ID" val="147"/>
  <p:tag name="REFSHAPE" val="105553146657976"/>
</p:tagLst>
</file>

<file path=ppt/tags/tag217.xml><?xml version="1.0" encoding="utf-8"?>
<p:tagLst xmlns:p="http://schemas.openxmlformats.org/presentationml/2006/main">
  <p:tag name="MH_OLD_SHAPE_ID" val="137"/>
  <p:tag name="REFSHAPE" val="105553145380696"/>
</p:tagLst>
</file>

<file path=ppt/tags/tag2170.xml><?xml version="1.0" encoding="utf-8"?>
<p:tagLst xmlns:p="http://schemas.openxmlformats.org/presentationml/2006/main">
  <p:tag name="MH_OLD_SHAPE_ID" val="178"/>
  <p:tag name="REFSHAPE" val="105553146658424"/>
</p:tagLst>
</file>

<file path=ppt/tags/tag2171.xml><?xml version="1.0" encoding="utf-8"?>
<p:tagLst xmlns:p="http://schemas.openxmlformats.org/presentationml/2006/main">
  <p:tag name="MH_OLD_SHAPE_ID" val="179"/>
  <p:tag name="REFSHAPE" val="105553146658648"/>
</p:tagLst>
</file>

<file path=ppt/tags/tag2172.xml><?xml version="1.0" encoding="utf-8"?>
<p:tagLst xmlns:p="http://schemas.openxmlformats.org/presentationml/2006/main">
  <p:tag name="MH_OLD_SHAPE_ID" val="61"/>
  <p:tag name="REFSHAPE" val="105553146658904"/>
</p:tagLst>
</file>

<file path=ppt/tags/tag2173.xml><?xml version="1.0" encoding="utf-8"?>
<p:tagLst xmlns:p="http://schemas.openxmlformats.org/presentationml/2006/main">
  <p:tag name="MH_OLD_SHAPE_ID" val="63"/>
  <p:tag name="REFSHAPE" val="105553146659128"/>
</p:tagLst>
</file>

<file path=ppt/tags/tag2174.xml><?xml version="1.0" encoding="utf-8"?>
<p:tagLst xmlns:p="http://schemas.openxmlformats.org/presentationml/2006/main">
  <p:tag name="MH_OLD_SHAPE_ID" val="3"/>
  <p:tag name="REFSHAPE" val="105553146659352"/>
</p:tagLst>
</file>

<file path=ppt/tags/tag2175.xml><?xml version="1.0" encoding="utf-8"?>
<p:tagLst xmlns:p="http://schemas.openxmlformats.org/presentationml/2006/main">
  <p:tag name="MH_OLD_SHAPE_ID" val="64"/>
  <p:tag name="REFSHAPE" val="105553146659576"/>
</p:tagLst>
</file>

<file path=ppt/tags/tag2176.xml><?xml version="1.0" encoding="utf-8"?>
<p:tagLst xmlns:p="http://schemas.openxmlformats.org/presentationml/2006/main">
  <p:tag name="MH_OLD_SHAPE_ID" val="68"/>
  <p:tag name="REFSHAPE" val="105553146659800"/>
</p:tagLst>
</file>

<file path=ppt/tags/tag2177.xml><?xml version="1.0" encoding="utf-8"?>
<p:tagLst xmlns:p="http://schemas.openxmlformats.org/presentationml/2006/main">
  <p:tag name="MH_OLD_SHAPE_ID" val="69"/>
  <p:tag name="REFSHAPE" val="105553146660248"/>
</p:tagLst>
</file>

<file path=ppt/tags/tag2178.xml><?xml version="1.0" encoding="utf-8"?>
<p:tagLst xmlns:p="http://schemas.openxmlformats.org/presentationml/2006/main">
  <p:tag name="MH_OLD_SHAPE_ID" val="70"/>
  <p:tag name="REFSHAPE" val="105553146660696"/>
</p:tagLst>
</file>

<file path=ppt/tags/tag2179.xml><?xml version="1.0" encoding="utf-8"?>
<p:tagLst xmlns:p="http://schemas.openxmlformats.org/presentationml/2006/main">
  <p:tag name="MH_OLD_SHAPE_ID" val="72"/>
  <p:tag name="REFSHAPE" val="105553146661144"/>
</p:tagLst>
</file>

<file path=ppt/tags/tag218.xml><?xml version="1.0" encoding="utf-8"?>
<p:tagLst xmlns:p="http://schemas.openxmlformats.org/presentationml/2006/main">
  <p:tag name="MH_OLD_SHAPE_ID" val="138"/>
  <p:tag name="REFSHAPE" val="105553145381176"/>
</p:tagLst>
</file>

<file path=ppt/tags/tag2180.xml><?xml version="1.0" encoding="utf-8"?>
<p:tagLst xmlns:p="http://schemas.openxmlformats.org/presentationml/2006/main">
  <p:tag name="MH_OLD_SHAPE_ID" val="73"/>
  <p:tag name="REFSHAPE" val="105553146661592"/>
</p:tagLst>
</file>

<file path=ppt/tags/tag2181.xml><?xml version="1.0" encoding="utf-8"?>
<p:tagLst xmlns:p="http://schemas.openxmlformats.org/presentationml/2006/main">
  <p:tag name="MH_OLD_SHAPE_ID" val="74"/>
  <p:tag name="REFSHAPE" val="105553146662040"/>
</p:tagLst>
</file>

<file path=ppt/tags/tag2182.xml><?xml version="1.0" encoding="utf-8"?>
<p:tagLst xmlns:p="http://schemas.openxmlformats.org/presentationml/2006/main">
  <p:tag name="MH_OLD_SHAPE_ID" val="75"/>
  <p:tag name="REFSHAPE" val="105553146662488"/>
</p:tagLst>
</file>

<file path=ppt/tags/tag2183.xml><?xml version="1.0" encoding="utf-8"?>
<p:tagLst xmlns:p="http://schemas.openxmlformats.org/presentationml/2006/main">
  <p:tag name="MH_OLD_SHAPE_ID" val="76"/>
  <p:tag name="REFSHAPE" val="105553146662936"/>
</p:tagLst>
</file>

<file path=ppt/tags/tag2184.xml><?xml version="1.0" encoding="utf-8"?>
<p:tagLst xmlns:p="http://schemas.openxmlformats.org/presentationml/2006/main">
  <p:tag name="MH_OLD_SHAPE_ID" val="77"/>
  <p:tag name="REFSHAPE" val="105553146663384"/>
</p:tagLst>
</file>

<file path=ppt/tags/tag2185.xml><?xml version="1.0" encoding="utf-8"?>
<p:tagLst xmlns:p="http://schemas.openxmlformats.org/presentationml/2006/main">
  <p:tag name="MH_OLD_SHAPE_ID" val="78"/>
  <p:tag name="REFSHAPE" val="105553146663832"/>
</p:tagLst>
</file>

<file path=ppt/tags/tag2186.xml><?xml version="1.0" encoding="utf-8"?>
<p:tagLst xmlns:p="http://schemas.openxmlformats.org/presentationml/2006/main">
  <p:tag name="MH_OLD_SHAPE_ID" val="79"/>
  <p:tag name="REFSHAPE" val="105553146664280"/>
</p:tagLst>
</file>

<file path=ppt/tags/tag2187.xml><?xml version="1.0" encoding="utf-8"?>
<p:tagLst xmlns:p="http://schemas.openxmlformats.org/presentationml/2006/main">
  <p:tag name="MH_OLD_SHAPE_ID" val="80"/>
  <p:tag name="REFSHAPE" val="105553146664728"/>
</p:tagLst>
</file>

<file path=ppt/tags/tag2188.xml><?xml version="1.0" encoding="utf-8"?>
<p:tagLst xmlns:p="http://schemas.openxmlformats.org/presentationml/2006/main">
  <p:tag name="MH_OLD_SHAPE_ID" val="81"/>
  <p:tag name="REFSHAPE" val="105553146665176"/>
</p:tagLst>
</file>

<file path=ppt/tags/tag2189.xml><?xml version="1.0" encoding="utf-8"?>
<p:tagLst xmlns:p="http://schemas.openxmlformats.org/presentationml/2006/main">
  <p:tag name="MH_OLD_SHAPE_ID" val="82"/>
  <p:tag name="REFSHAPE" val="105553146665624"/>
</p:tagLst>
</file>

<file path=ppt/tags/tag219.xml><?xml version="1.0" encoding="utf-8"?>
<p:tagLst xmlns:p="http://schemas.openxmlformats.org/presentationml/2006/main">
  <p:tag name="MH_OLD_SHAPE_ID" val="139"/>
  <p:tag name="REFSHAPE" val="105553145381624"/>
</p:tagLst>
</file>

<file path=ppt/tags/tag2190.xml><?xml version="1.0" encoding="utf-8"?>
<p:tagLst xmlns:p="http://schemas.openxmlformats.org/presentationml/2006/main">
  <p:tag name="MH_OLD_SHAPE_ID" val="83"/>
  <p:tag name="REFSHAPE" val="105553146666072"/>
</p:tagLst>
</file>

<file path=ppt/tags/tag2191.xml><?xml version="1.0" encoding="utf-8"?>
<p:tagLst xmlns:p="http://schemas.openxmlformats.org/presentationml/2006/main">
  <p:tag name="MH_OLD_SHAPE_ID" val="84"/>
  <p:tag name="REFSHAPE" val="105553146666520"/>
</p:tagLst>
</file>

<file path=ppt/tags/tag2192.xml><?xml version="1.0" encoding="utf-8"?>
<p:tagLst xmlns:p="http://schemas.openxmlformats.org/presentationml/2006/main">
  <p:tag name="MH_OLD_SHAPE_ID" val="86"/>
  <p:tag name="REFSHAPE" val="105553146666968"/>
</p:tagLst>
</file>

<file path=ppt/tags/tag2193.xml><?xml version="1.0" encoding="utf-8"?>
<p:tagLst xmlns:p="http://schemas.openxmlformats.org/presentationml/2006/main">
  <p:tag name="MH_OLD_SHAPE_ID" val="87"/>
  <p:tag name="REFSHAPE" val="105553146667416"/>
</p:tagLst>
</file>

<file path=ppt/tags/tag2194.xml><?xml version="1.0" encoding="utf-8"?>
<p:tagLst xmlns:p="http://schemas.openxmlformats.org/presentationml/2006/main">
  <p:tag name="MH_OLD_SHAPE_ID" val="88"/>
  <p:tag name="REFSHAPE" val="105553146667864"/>
</p:tagLst>
</file>

<file path=ppt/tags/tag2195.xml><?xml version="1.0" encoding="utf-8"?>
<p:tagLst xmlns:p="http://schemas.openxmlformats.org/presentationml/2006/main">
  <p:tag name="MH_OLD_SHAPE_ID" val="89"/>
  <p:tag name="REFSHAPE" val="105553146668312"/>
</p:tagLst>
</file>

<file path=ppt/tags/tag2196.xml><?xml version="1.0" encoding="utf-8"?>
<p:tagLst xmlns:p="http://schemas.openxmlformats.org/presentationml/2006/main">
  <p:tag name="MH_OLD_SHAPE_ID" val="90"/>
  <p:tag name="REFSHAPE" val="105553146668760"/>
</p:tagLst>
</file>

<file path=ppt/tags/tag2197.xml><?xml version="1.0" encoding="utf-8"?>
<p:tagLst xmlns:p="http://schemas.openxmlformats.org/presentationml/2006/main">
  <p:tag name="MH_OLD_SHAPE_ID" val="91"/>
  <p:tag name="REFSHAPE" val="105553146669208"/>
</p:tagLst>
</file>

<file path=ppt/tags/tag2198.xml><?xml version="1.0" encoding="utf-8"?>
<p:tagLst xmlns:p="http://schemas.openxmlformats.org/presentationml/2006/main">
  <p:tag name="MH_OLD_SHAPE_ID" val="92"/>
  <p:tag name="REFSHAPE" val="105553146669656"/>
</p:tagLst>
</file>

<file path=ppt/tags/tag2199.xml><?xml version="1.0" encoding="utf-8"?>
<p:tagLst xmlns:p="http://schemas.openxmlformats.org/presentationml/2006/main">
  <p:tag name="MH_OLD_SHAPE_ID" val="93"/>
  <p:tag name="REFSHAPE" val="105553146670104"/>
</p:tagLst>
</file>

<file path=ppt/tags/tag22.xml><?xml version="1.0" encoding="utf-8"?>
<p:tagLst xmlns:p="http://schemas.openxmlformats.org/presentationml/2006/main">
  <p:tag name="MH_OLD_SHAPE_ID" val="25"/>
  <p:tag name="REFSHAPE" val="105553145604472"/>
</p:tagLst>
</file>

<file path=ppt/tags/tag220.xml><?xml version="1.0" encoding="utf-8"?>
<p:tagLst xmlns:p="http://schemas.openxmlformats.org/presentationml/2006/main">
  <p:tag name="MH_OLD_SHAPE_ID" val="140"/>
  <p:tag name="REFSHAPE" val="105553145382072"/>
</p:tagLst>
</file>

<file path=ppt/tags/tag2200.xml><?xml version="1.0" encoding="utf-8"?>
<p:tagLst xmlns:p="http://schemas.openxmlformats.org/presentationml/2006/main">
  <p:tag name="MH_OLD_SHAPE_ID" val="94"/>
  <p:tag name="REFSHAPE" val="105553146670552"/>
</p:tagLst>
</file>

<file path=ppt/tags/tag2201.xml><?xml version="1.0" encoding="utf-8"?>
<p:tagLst xmlns:p="http://schemas.openxmlformats.org/presentationml/2006/main">
  <p:tag name="MH_OLD_SHAPE_ID" val="95"/>
  <p:tag name="REFSHAPE" val="105553146671000"/>
</p:tagLst>
</file>

<file path=ppt/tags/tag2202.xml><?xml version="1.0" encoding="utf-8"?>
<p:tagLst xmlns:p="http://schemas.openxmlformats.org/presentationml/2006/main">
  <p:tag name="MH_OLD_SHAPE_ID" val="96"/>
  <p:tag name="REFSHAPE" val="105553146671448"/>
</p:tagLst>
</file>

<file path=ppt/tags/tag2203.xml><?xml version="1.0" encoding="utf-8"?>
<p:tagLst xmlns:p="http://schemas.openxmlformats.org/presentationml/2006/main">
  <p:tag name="MH_OLD_SHAPE_ID" val="97"/>
  <p:tag name="REFSHAPE" val="105553146671896"/>
</p:tagLst>
</file>

<file path=ppt/tags/tag2204.xml><?xml version="1.0" encoding="utf-8"?>
<p:tagLst xmlns:p="http://schemas.openxmlformats.org/presentationml/2006/main">
  <p:tag name="MH_OLD_SHAPE_ID" val="99"/>
  <p:tag name="REFSHAPE" val="105553146672344"/>
</p:tagLst>
</file>

<file path=ppt/tags/tag2205.xml><?xml version="1.0" encoding="utf-8"?>
<p:tagLst xmlns:p="http://schemas.openxmlformats.org/presentationml/2006/main">
  <p:tag name="MH_OLD_SHAPE_ID" val="100"/>
  <p:tag name="REFSHAPE" val="105553146672792"/>
</p:tagLst>
</file>

<file path=ppt/tags/tag2206.xml><?xml version="1.0" encoding="utf-8"?>
<p:tagLst xmlns:p="http://schemas.openxmlformats.org/presentationml/2006/main">
  <p:tag name="MH_OLD_SHAPE_ID" val="101"/>
  <p:tag name="REFSHAPE" val="105553146673240"/>
</p:tagLst>
</file>

<file path=ppt/tags/tag2207.xml><?xml version="1.0" encoding="utf-8"?>
<p:tagLst xmlns:p="http://schemas.openxmlformats.org/presentationml/2006/main">
  <p:tag name="MH_OLD_SHAPE_ID" val="102"/>
  <p:tag name="REFSHAPE" val="105553146673688"/>
</p:tagLst>
</file>

<file path=ppt/tags/tag2208.xml><?xml version="1.0" encoding="utf-8"?>
<p:tagLst xmlns:p="http://schemas.openxmlformats.org/presentationml/2006/main">
  <p:tag name="MH_OLD_SHAPE_ID" val="103"/>
  <p:tag name="REFSHAPE" val="105553146674136"/>
</p:tagLst>
</file>

<file path=ppt/tags/tag2209.xml><?xml version="1.0" encoding="utf-8"?>
<p:tagLst xmlns:p="http://schemas.openxmlformats.org/presentationml/2006/main">
  <p:tag name="MH_OLD_SHAPE_ID" val="104"/>
  <p:tag name="REFSHAPE" val="105553146674584"/>
</p:tagLst>
</file>

<file path=ppt/tags/tag221.xml><?xml version="1.0" encoding="utf-8"?>
<p:tagLst xmlns:p="http://schemas.openxmlformats.org/presentationml/2006/main">
  <p:tag name="MH_OLD_SHAPE_ID" val="141"/>
  <p:tag name="REFSHAPE" val="105553145382520"/>
</p:tagLst>
</file>

<file path=ppt/tags/tag2210.xml><?xml version="1.0" encoding="utf-8"?>
<p:tagLst xmlns:p="http://schemas.openxmlformats.org/presentationml/2006/main">
  <p:tag name="MH_OLD_SHAPE_ID" val="105"/>
  <p:tag name="REFSHAPE" val="105553146675032"/>
</p:tagLst>
</file>

<file path=ppt/tags/tag2211.xml><?xml version="1.0" encoding="utf-8"?>
<p:tagLst xmlns:p="http://schemas.openxmlformats.org/presentationml/2006/main">
  <p:tag name="MH_OLD_SHAPE_ID" val="106"/>
  <p:tag name="REFSHAPE" val="105553146544440"/>
</p:tagLst>
</file>

<file path=ppt/tags/tag2212.xml><?xml version="1.0" encoding="utf-8"?>
<p:tagLst xmlns:p="http://schemas.openxmlformats.org/presentationml/2006/main">
  <p:tag name="MH_OLD_SHAPE_ID" val="107"/>
  <p:tag name="REFSHAPE" val="105553146544888"/>
</p:tagLst>
</file>

<file path=ppt/tags/tag2213.xml><?xml version="1.0" encoding="utf-8"?>
<p:tagLst xmlns:p="http://schemas.openxmlformats.org/presentationml/2006/main">
  <p:tag name="MH_OLD_SHAPE_ID" val="108"/>
  <p:tag name="REFSHAPE" val="105553146545336"/>
</p:tagLst>
</file>

<file path=ppt/tags/tag2214.xml><?xml version="1.0" encoding="utf-8"?>
<p:tagLst xmlns:p="http://schemas.openxmlformats.org/presentationml/2006/main">
  <p:tag name="MH_OLD_SHAPE_ID" val="109"/>
  <p:tag name="REFSHAPE" val="105553146545784"/>
</p:tagLst>
</file>

<file path=ppt/tags/tag2215.xml><?xml version="1.0" encoding="utf-8"?>
<p:tagLst xmlns:p="http://schemas.openxmlformats.org/presentationml/2006/main">
  <p:tag name="MH_OLD_SHAPE_ID" val="110"/>
  <p:tag name="REFSHAPE" val="105553146546232"/>
</p:tagLst>
</file>

<file path=ppt/tags/tag2216.xml><?xml version="1.0" encoding="utf-8"?>
<p:tagLst xmlns:p="http://schemas.openxmlformats.org/presentationml/2006/main">
  <p:tag name="MH_OLD_SHAPE_ID" val="111"/>
  <p:tag name="REFSHAPE" val="105553146546680"/>
</p:tagLst>
</file>

<file path=ppt/tags/tag2217.xml><?xml version="1.0" encoding="utf-8"?>
<p:tagLst xmlns:p="http://schemas.openxmlformats.org/presentationml/2006/main">
  <p:tag name="MH_OLD_SHAPE_ID" val="112"/>
  <p:tag name="REFSHAPE" val="105553146547128"/>
</p:tagLst>
</file>

<file path=ppt/tags/tag2218.xml><?xml version="1.0" encoding="utf-8"?>
<p:tagLst xmlns:p="http://schemas.openxmlformats.org/presentationml/2006/main">
  <p:tag name="MH_OLD_SHAPE_ID" val="113"/>
  <p:tag name="REFSHAPE" val="105553146547576"/>
</p:tagLst>
</file>

<file path=ppt/tags/tag2219.xml><?xml version="1.0" encoding="utf-8"?>
<p:tagLst xmlns:p="http://schemas.openxmlformats.org/presentationml/2006/main">
  <p:tag name="MH_OLD_SHAPE_ID" val="114"/>
  <p:tag name="REFSHAPE" val="105553146548024"/>
</p:tagLst>
</file>

<file path=ppt/tags/tag222.xml><?xml version="1.0" encoding="utf-8"?>
<p:tagLst xmlns:p="http://schemas.openxmlformats.org/presentationml/2006/main">
  <p:tag name="MH_OLD_SHAPE_ID" val="142"/>
  <p:tag name="REFSHAPE" val="105553145382968"/>
</p:tagLst>
</file>

<file path=ppt/tags/tag2220.xml><?xml version="1.0" encoding="utf-8"?>
<p:tagLst xmlns:p="http://schemas.openxmlformats.org/presentationml/2006/main">
  <p:tag name="MH_OLD_SHAPE_ID" val="115"/>
  <p:tag name="REFSHAPE" val="105553146548472"/>
</p:tagLst>
</file>

<file path=ppt/tags/tag2221.xml><?xml version="1.0" encoding="utf-8"?>
<p:tagLst xmlns:p="http://schemas.openxmlformats.org/presentationml/2006/main">
  <p:tag name="MH_OLD_SHAPE_ID" val="116"/>
  <p:tag name="REFSHAPE" val="105553146548920"/>
</p:tagLst>
</file>

<file path=ppt/tags/tag2222.xml><?xml version="1.0" encoding="utf-8"?>
<p:tagLst xmlns:p="http://schemas.openxmlformats.org/presentationml/2006/main">
  <p:tag name="MH_OLD_SHAPE_ID" val="117"/>
  <p:tag name="REFSHAPE" val="105553146549368"/>
</p:tagLst>
</file>

<file path=ppt/tags/tag2223.xml><?xml version="1.0" encoding="utf-8"?>
<p:tagLst xmlns:p="http://schemas.openxmlformats.org/presentationml/2006/main">
  <p:tag name="MH_OLD_SHAPE_ID" val="118"/>
  <p:tag name="REFSHAPE" val="105553146549816"/>
</p:tagLst>
</file>

<file path=ppt/tags/tag2224.xml><?xml version="1.0" encoding="utf-8"?>
<p:tagLst xmlns:p="http://schemas.openxmlformats.org/presentationml/2006/main">
  <p:tag name="MH_OLD_SHAPE_ID" val="119"/>
  <p:tag name="REFSHAPE" val="105553146550264"/>
</p:tagLst>
</file>

<file path=ppt/tags/tag2225.xml><?xml version="1.0" encoding="utf-8"?>
<p:tagLst xmlns:p="http://schemas.openxmlformats.org/presentationml/2006/main">
  <p:tag name="MH_OLD_SHAPE_ID" val="120"/>
  <p:tag name="REFSHAPE" val="105553146550712"/>
</p:tagLst>
</file>

<file path=ppt/tags/tag2226.xml><?xml version="1.0" encoding="utf-8"?>
<p:tagLst xmlns:p="http://schemas.openxmlformats.org/presentationml/2006/main">
  <p:tag name="MH_OLD_SHAPE_ID" val="121"/>
  <p:tag name="REFSHAPE" val="105553146551160"/>
</p:tagLst>
</file>

<file path=ppt/tags/tag2227.xml><?xml version="1.0" encoding="utf-8"?>
<p:tagLst xmlns:p="http://schemas.openxmlformats.org/presentationml/2006/main">
  <p:tag name="MH_OLD_SHAPE_ID" val="122"/>
  <p:tag name="REFSHAPE" val="105553146551608"/>
</p:tagLst>
</file>

<file path=ppt/tags/tag2228.xml><?xml version="1.0" encoding="utf-8"?>
<p:tagLst xmlns:p="http://schemas.openxmlformats.org/presentationml/2006/main">
  <p:tag name="MH_OLD_SHAPE_ID" val="123"/>
  <p:tag name="REFSHAPE" val="105553146551832"/>
</p:tagLst>
</file>

<file path=ppt/tags/tag2229.xml><?xml version="1.0" encoding="utf-8"?>
<p:tagLst xmlns:p="http://schemas.openxmlformats.org/presentationml/2006/main">
  <p:tag name="MH_OLD_SHAPE_ID" val="71"/>
  <p:tag name="REFSHAPE" val="105553146552056"/>
</p:tagLst>
</file>

<file path=ppt/tags/tag223.xml><?xml version="1.0" encoding="utf-8"?>
<p:tagLst xmlns:p="http://schemas.openxmlformats.org/presentationml/2006/main">
  <p:tag name="MH_OLD_SHAPE_ID" val="143"/>
  <p:tag name="REFSHAPE" val="105553145383416"/>
</p:tagLst>
</file>

<file path=ppt/tags/tag2230.xml><?xml version="1.0" encoding="utf-8"?>
<p:tagLst xmlns:p="http://schemas.openxmlformats.org/presentationml/2006/main">
  <p:tag name="MH_OLD_SHAPE_ID" val="65"/>
  <p:tag name="REFSHAPE" val="105553146552280"/>
</p:tagLst>
</file>

<file path=ppt/tags/tag2231.xml><?xml version="1.0" encoding="utf-8"?>
<p:tagLst xmlns:p="http://schemas.openxmlformats.org/presentationml/2006/main">
  <p:tag name="MH_OLD_SHAPE_ID" val="124"/>
  <p:tag name="REFSHAPE" val="105553146552504"/>
</p:tagLst>
</file>

<file path=ppt/tags/tag2232.xml><?xml version="1.0" encoding="utf-8"?>
<p:tagLst xmlns:p="http://schemas.openxmlformats.org/presentationml/2006/main">
  <p:tag name="MH_OLD_SHAPE_ID" val="63"/>
  <p:tag name="REFSHAPE" val="105553146552728"/>
</p:tagLst>
</file>

<file path=ppt/tags/tag2233.xml><?xml version="1.0" encoding="utf-8"?>
<p:tagLst xmlns:p="http://schemas.openxmlformats.org/presentationml/2006/main">
  <p:tag name="MH_OLD_SHAPE_ID" val="64"/>
  <p:tag name="REFSHAPE" val="105553146552952"/>
</p:tagLst>
</file>

<file path=ppt/tags/tag2234.xml><?xml version="1.0" encoding="utf-8"?>
<p:tagLst xmlns:p="http://schemas.openxmlformats.org/presentationml/2006/main">
  <p:tag name="MH_OLD_SHAPE_ID" val="65"/>
  <p:tag name="REFSHAPE" val="105553146553176"/>
</p:tagLst>
</file>

<file path=ppt/tags/tag2235.xml><?xml version="1.0" encoding="utf-8"?>
<p:tagLst xmlns:p="http://schemas.openxmlformats.org/presentationml/2006/main">
  <p:tag name="MH_OLD_SHAPE_ID" val="68"/>
  <p:tag name="REFSHAPE" val="105553146553400"/>
</p:tagLst>
</file>

<file path=ppt/tags/tag2236.xml><?xml version="1.0" encoding="utf-8"?>
<p:tagLst xmlns:p="http://schemas.openxmlformats.org/presentationml/2006/main">
  <p:tag name="MH_OLD_SHAPE_ID" val="69"/>
  <p:tag name="REFSHAPE" val="105553146553848"/>
</p:tagLst>
</file>

<file path=ppt/tags/tag2237.xml><?xml version="1.0" encoding="utf-8"?>
<p:tagLst xmlns:p="http://schemas.openxmlformats.org/presentationml/2006/main">
  <p:tag name="MH_OLD_SHAPE_ID" val="70"/>
  <p:tag name="REFSHAPE" val="105553146554296"/>
</p:tagLst>
</file>

<file path=ppt/tags/tag2238.xml><?xml version="1.0" encoding="utf-8"?>
<p:tagLst xmlns:p="http://schemas.openxmlformats.org/presentationml/2006/main">
  <p:tag name="MH_OLD_SHAPE_ID" val="72"/>
  <p:tag name="REFSHAPE" val="105553146554744"/>
</p:tagLst>
</file>

<file path=ppt/tags/tag2239.xml><?xml version="1.0" encoding="utf-8"?>
<p:tagLst xmlns:p="http://schemas.openxmlformats.org/presentationml/2006/main">
  <p:tag name="MH_OLD_SHAPE_ID" val="73"/>
  <p:tag name="REFSHAPE" val="105553146555192"/>
</p:tagLst>
</file>

<file path=ppt/tags/tag224.xml><?xml version="1.0" encoding="utf-8"?>
<p:tagLst xmlns:p="http://schemas.openxmlformats.org/presentationml/2006/main">
  <p:tag name="MH_OLD_SHAPE_ID" val="144"/>
  <p:tag name="REFSHAPE" val="105553145383864"/>
</p:tagLst>
</file>

<file path=ppt/tags/tag2240.xml><?xml version="1.0" encoding="utf-8"?>
<p:tagLst xmlns:p="http://schemas.openxmlformats.org/presentationml/2006/main">
  <p:tag name="MH_OLD_SHAPE_ID" val="74"/>
  <p:tag name="REFSHAPE" val="105553146555640"/>
</p:tagLst>
</file>

<file path=ppt/tags/tag2241.xml><?xml version="1.0" encoding="utf-8"?>
<p:tagLst xmlns:p="http://schemas.openxmlformats.org/presentationml/2006/main">
  <p:tag name="MH_OLD_SHAPE_ID" val="75"/>
  <p:tag name="REFSHAPE" val="105553146556088"/>
</p:tagLst>
</file>

<file path=ppt/tags/tag2242.xml><?xml version="1.0" encoding="utf-8"?>
<p:tagLst xmlns:p="http://schemas.openxmlformats.org/presentationml/2006/main">
  <p:tag name="MH_OLD_SHAPE_ID" val="76"/>
  <p:tag name="REFSHAPE" val="105553146556536"/>
</p:tagLst>
</file>

<file path=ppt/tags/tag2243.xml><?xml version="1.0" encoding="utf-8"?>
<p:tagLst xmlns:p="http://schemas.openxmlformats.org/presentationml/2006/main">
  <p:tag name="MH_OLD_SHAPE_ID" val="77"/>
  <p:tag name="REFSHAPE" val="105553146556984"/>
</p:tagLst>
</file>

<file path=ppt/tags/tag2244.xml><?xml version="1.0" encoding="utf-8"?>
<p:tagLst xmlns:p="http://schemas.openxmlformats.org/presentationml/2006/main">
  <p:tag name="MH_OLD_SHAPE_ID" val="78"/>
  <p:tag name="REFSHAPE" val="105553146557432"/>
</p:tagLst>
</file>

<file path=ppt/tags/tag2245.xml><?xml version="1.0" encoding="utf-8"?>
<p:tagLst xmlns:p="http://schemas.openxmlformats.org/presentationml/2006/main">
  <p:tag name="MH_OLD_SHAPE_ID" val="79"/>
  <p:tag name="REFSHAPE" val="105553146557880"/>
</p:tagLst>
</file>

<file path=ppt/tags/tag2246.xml><?xml version="1.0" encoding="utf-8"?>
<p:tagLst xmlns:p="http://schemas.openxmlformats.org/presentationml/2006/main">
  <p:tag name="MH_OLD_SHAPE_ID" val="80"/>
  <p:tag name="REFSHAPE" val="105553146558328"/>
</p:tagLst>
</file>

<file path=ppt/tags/tag2247.xml><?xml version="1.0" encoding="utf-8"?>
<p:tagLst xmlns:p="http://schemas.openxmlformats.org/presentationml/2006/main">
  <p:tag name="MH_OLD_SHAPE_ID" val="81"/>
  <p:tag name="REFSHAPE" val="105553146558776"/>
</p:tagLst>
</file>

<file path=ppt/tags/tag2248.xml><?xml version="1.0" encoding="utf-8"?>
<p:tagLst xmlns:p="http://schemas.openxmlformats.org/presentationml/2006/main">
  <p:tag name="MH_OLD_SHAPE_ID" val="82"/>
  <p:tag name="REFSHAPE" val="105553146559224"/>
</p:tagLst>
</file>

<file path=ppt/tags/tag2249.xml><?xml version="1.0" encoding="utf-8"?>
<p:tagLst xmlns:p="http://schemas.openxmlformats.org/presentationml/2006/main">
  <p:tag name="MH_OLD_SHAPE_ID" val="83"/>
  <p:tag name="REFSHAPE" val="105553146559672"/>
</p:tagLst>
</file>

<file path=ppt/tags/tag225.xml><?xml version="1.0" encoding="utf-8"?>
<p:tagLst xmlns:p="http://schemas.openxmlformats.org/presentationml/2006/main">
  <p:tag name="MH_OLD_SHAPE_ID" val="145"/>
  <p:tag name="REFSHAPE" val="105553145384312"/>
</p:tagLst>
</file>

<file path=ppt/tags/tag2250.xml><?xml version="1.0" encoding="utf-8"?>
<p:tagLst xmlns:p="http://schemas.openxmlformats.org/presentationml/2006/main">
  <p:tag name="MH_OLD_SHAPE_ID" val="84"/>
  <p:tag name="REFSHAPE" val="105553146560120"/>
</p:tagLst>
</file>

<file path=ppt/tags/tag2251.xml><?xml version="1.0" encoding="utf-8"?>
<p:tagLst xmlns:p="http://schemas.openxmlformats.org/presentationml/2006/main">
  <p:tag name="MH_OLD_SHAPE_ID" val="86"/>
  <p:tag name="REFSHAPE" val="105553146560600"/>
</p:tagLst>
</file>

<file path=ppt/tags/tag2252.xml><?xml version="1.0" encoding="utf-8"?>
<p:tagLst xmlns:p="http://schemas.openxmlformats.org/presentationml/2006/main">
  <p:tag name="MH_OLD_SHAPE_ID" val="87"/>
  <p:tag name="REFSHAPE" val="105553146561048"/>
</p:tagLst>
</file>

<file path=ppt/tags/tag2253.xml><?xml version="1.0" encoding="utf-8"?>
<p:tagLst xmlns:p="http://schemas.openxmlformats.org/presentationml/2006/main">
  <p:tag name="MH_OLD_SHAPE_ID" val="88"/>
  <p:tag name="REFSHAPE" val="105553146561496"/>
</p:tagLst>
</file>

<file path=ppt/tags/tag2254.xml><?xml version="1.0" encoding="utf-8"?>
<p:tagLst xmlns:p="http://schemas.openxmlformats.org/presentationml/2006/main">
  <p:tag name="MH_OLD_SHAPE_ID" val="89"/>
  <p:tag name="REFSHAPE" val="105553146561944"/>
</p:tagLst>
</file>

<file path=ppt/tags/tag2255.xml><?xml version="1.0" encoding="utf-8"?>
<p:tagLst xmlns:p="http://schemas.openxmlformats.org/presentationml/2006/main">
  <p:tag name="MH_OLD_SHAPE_ID" val="90"/>
  <p:tag name="REFSHAPE" val="105553146562392"/>
</p:tagLst>
</file>

<file path=ppt/tags/tag2256.xml><?xml version="1.0" encoding="utf-8"?>
<p:tagLst xmlns:p="http://schemas.openxmlformats.org/presentationml/2006/main">
  <p:tag name="MH_OLD_SHAPE_ID" val="91"/>
  <p:tag name="REFSHAPE" val="105553146562840"/>
</p:tagLst>
</file>

<file path=ppt/tags/tag2257.xml><?xml version="1.0" encoding="utf-8"?>
<p:tagLst xmlns:p="http://schemas.openxmlformats.org/presentationml/2006/main">
  <p:tag name="MH_OLD_SHAPE_ID" val="92"/>
  <p:tag name="REFSHAPE" val="105553146563288"/>
</p:tagLst>
</file>

<file path=ppt/tags/tag2258.xml><?xml version="1.0" encoding="utf-8"?>
<p:tagLst xmlns:p="http://schemas.openxmlformats.org/presentationml/2006/main">
  <p:tag name="MH_OLD_SHAPE_ID" val="93"/>
  <p:tag name="REFSHAPE" val="105553146563736"/>
</p:tagLst>
</file>

<file path=ppt/tags/tag2259.xml><?xml version="1.0" encoding="utf-8"?>
<p:tagLst xmlns:p="http://schemas.openxmlformats.org/presentationml/2006/main">
  <p:tag name="MH_OLD_SHAPE_ID" val="94"/>
  <p:tag name="REFSHAPE" val="105553146564184"/>
</p:tagLst>
</file>

<file path=ppt/tags/tag226.xml><?xml version="1.0" encoding="utf-8"?>
<p:tagLst xmlns:p="http://schemas.openxmlformats.org/presentationml/2006/main">
  <p:tag name="MH_OLD_SHAPE_ID" val="146"/>
  <p:tag name="REFSHAPE" val="105553145384760"/>
</p:tagLst>
</file>

<file path=ppt/tags/tag2260.xml><?xml version="1.0" encoding="utf-8"?>
<p:tagLst xmlns:p="http://schemas.openxmlformats.org/presentationml/2006/main">
  <p:tag name="MH_OLD_SHAPE_ID" val="95"/>
  <p:tag name="REFSHAPE" val="105553146564632"/>
</p:tagLst>
</file>

<file path=ppt/tags/tag2261.xml><?xml version="1.0" encoding="utf-8"?>
<p:tagLst xmlns:p="http://schemas.openxmlformats.org/presentationml/2006/main">
  <p:tag name="MH_OLD_SHAPE_ID" val="96"/>
  <p:tag name="REFSHAPE" val="105553146565080"/>
</p:tagLst>
</file>

<file path=ppt/tags/tag2262.xml><?xml version="1.0" encoding="utf-8"?>
<p:tagLst xmlns:p="http://schemas.openxmlformats.org/presentationml/2006/main">
  <p:tag name="MH_OLD_SHAPE_ID" val="97"/>
  <p:tag name="REFSHAPE" val="105553146565528"/>
</p:tagLst>
</file>

<file path=ppt/tags/tag2263.xml><?xml version="1.0" encoding="utf-8"?>
<p:tagLst xmlns:p="http://schemas.openxmlformats.org/presentationml/2006/main">
  <p:tag name="MH_OLD_SHAPE_ID" val="99"/>
  <p:tag name="REFSHAPE" val="105553146565976"/>
</p:tagLst>
</file>

<file path=ppt/tags/tag2264.xml><?xml version="1.0" encoding="utf-8"?>
<p:tagLst xmlns:p="http://schemas.openxmlformats.org/presentationml/2006/main">
  <p:tag name="MH_OLD_SHAPE_ID" val="100"/>
  <p:tag name="REFSHAPE" val="105553146566424"/>
</p:tagLst>
</file>

<file path=ppt/tags/tag2265.xml><?xml version="1.0" encoding="utf-8"?>
<p:tagLst xmlns:p="http://schemas.openxmlformats.org/presentationml/2006/main">
  <p:tag name="MH_OLD_SHAPE_ID" val="101"/>
  <p:tag name="REFSHAPE" val="105553146566872"/>
</p:tagLst>
</file>

<file path=ppt/tags/tag2266.xml><?xml version="1.0" encoding="utf-8"?>
<p:tagLst xmlns:p="http://schemas.openxmlformats.org/presentationml/2006/main">
  <p:tag name="MH_OLD_SHAPE_ID" val="102"/>
  <p:tag name="REFSHAPE" val="105553146567320"/>
</p:tagLst>
</file>

<file path=ppt/tags/tag2267.xml><?xml version="1.0" encoding="utf-8"?>
<p:tagLst xmlns:p="http://schemas.openxmlformats.org/presentationml/2006/main">
  <p:tag name="MH_OLD_SHAPE_ID" val="103"/>
  <p:tag name="REFSHAPE" val="105553146567768"/>
</p:tagLst>
</file>

<file path=ppt/tags/tag2268.xml><?xml version="1.0" encoding="utf-8"?>
<p:tagLst xmlns:p="http://schemas.openxmlformats.org/presentationml/2006/main">
  <p:tag name="MH_OLD_SHAPE_ID" val="104"/>
  <p:tag name="REFSHAPE" val="105553146568216"/>
</p:tagLst>
</file>

<file path=ppt/tags/tag2269.xml><?xml version="1.0" encoding="utf-8"?>
<p:tagLst xmlns:p="http://schemas.openxmlformats.org/presentationml/2006/main">
  <p:tag name="MH_OLD_SHAPE_ID" val="105"/>
  <p:tag name="REFSHAPE" val="105553146568664"/>
</p:tagLst>
</file>

<file path=ppt/tags/tag227.xml><?xml version="1.0" encoding="utf-8"?>
<p:tagLst xmlns:p="http://schemas.openxmlformats.org/presentationml/2006/main">
  <p:tag name="MH_OLD_SHAPE_ID" val="147"/>
  <p:tag name="REFSHAPE" val="105553145385208"/>
</p:tagLst>
</file>

<file path=ppt/tags/tag2270.xml><?xml version="1.0" encoding="utf-8"?>
<p:tagLst xmlns:p="http://schemas.openxmlformats.org/presentationml/2006/main">
  <p:tag name="MH_OLD_SHAPE_ID" val="106"/>
  <p:tag name="REFSHAPE" val="105553146569112"/>
</p:tagLst>
</file>

<file path=ppt/tags/tag2271.xml><?xml version="1.0" encoding="utf-8"?>
<p:tagLst xmlns:p="http://schemas.openxmlformats.org/presentationml/2006/main">
  <p:tag name="MH_OLD_SHAPE_ID" val="107"/>
  <p:tag name="REFSHAPE" val="105553146569560"/>
</p:tagLst>
</file>

<file path=ppt/tags/tag2272.xml><?xml version="1.0" encoding="utf-8"?>
<p:tagLst xmlns:p="http://schemas.openxmlformats.org/presentationml/2006/main">
  <p:tag name="MH_OLD_SHAPE_ID" val="108"/>
  <p:tag name="REFSHAPE" val="105553146570008"/>
</p:tagLst>
</file>

<file path=ppt/tags/tag2273.xml><?xml version="1.0" encoding="utf-8"?>
<p:tagLst xmlns:p="http://schemas.openxmlformats.org/presentationml/2006/main">
  <p:tag name="MH_OLD_SHAPE_ID" val="109"/>
  <p:tag name="REFSHAPE" val="105553146570456"/>
</p:tagLst>
</file>

<file path=ppt/tags/tag2274.xml><?xml version="1.0" encoding="utf-8"?>
<p:tagLst xmlns:p="http://schemas.openxmlformats.org/presentationml/2006/main">
  <p:tag name="MH_OLD_SHAPE_ID" val="110"/>
  <p:tag name="REFSHAPE" val="105553146570904"/>
</p:tagLst>
</file>

<file path=ppt/tags/tag2275.xml><?xml version="1.0" encoding="utf-8"?>
<p:tagLst xmlns:p="http://schemas.openxmlformats.org/presentationml/2006/main">
  <p:tag name="MH_OLD_SHAPE_ID" val="111"/>
  <p:tag name="REFSHAPE" val="105553146571352"/>
</p:tagLst>
</file>

<file path=ppt/tags/tag2276.xml><?xml version="1.0" encoding="utf-8"?>
<p:tagLst xmlns:p="http://schemas.openxmlformats.org/presentationml/2006/main">
  <p:tag name="MH_OLD_SHAPE_ID" val="112"/>
  <p:tag name="REFSHAPE" val="105553146571800"/>
</p:tagLst>
</file>

<file path=ppt/tags/tag2277.xml><?xml version="1.0" encoding="utf-8"?>
<p:tagLst xmlns:p="http://schemas.openxmlformats.org/presentationml/2006/main">
  <p:tag name="MH_OLD_SHAPE_ID" val="113"/>
  <p:tag name="REFSHAPE" val="105553146572248"/>
</p:tagLst>
</file>

<file path=ppt/tags/tag2278.xml><?xml version="1.0" encoding="utf-8"?>
<p:tagLst xmlns:p="http://schemas.openxmlformats.org/presentationml/2006/main">
  <p:tag name="MH_OLD_SHAPE_ID" val="114"/>
  <p:tag name="REFSHAPE" val="105553146572696"/>
</p:tagLst>
</file>

<file path=ppt/tags/tag2279.xml><?xml version="1.0" encoding="utf-8"?>
<p:tagLst xmlns:p="http://schemas.openxmlformats.org/presentationml/2006/main">
  <p:tag name="MH_OLD_SHAPE_ID" val="115"/>
  <p:tag name="REFSHAPE" val="105553146573144"/>
</p:tagLst>
</file>

<file path=ppt/tags/tag228.xml><?xml version="1.0" encoding="utf-8"?>
<p:tagLst xmlns:p="http://schemas.openxmlformats.org/presentationml/2006/main">
  <p:tag name="MH_OLD_SHAPE_ID" val="148"/>
  <p:tag name="REFSHAPE" val="105553145385432"/>
</p:tagLst>
</file>

<file path=ppt/tags/tag2280.xml><?xml version="1.0" encoding="utf-8"?>
<p:tagLst xmlns:p="http://schemas.openxmlformats.org/presentationml/2006/main">
  <p:tag name="MH_OLD_SHAPE_ID" val="116"/>
  <p:tag name="REFSHAPE" val="105553146573592"/>
</p:tagLst>
</file>

<file path=ppt/tags/tag2281.xml><?xml version="1.0" encoding="utf-8"?>
<p:tagLst xmlns:p="http://schemas.openxmlformats.org/presentationml/2006/main">
  <p:tag name="MH_OLD_SHAPE_ID" val="117"/>
  <p:tag name="REFSHAPE" val="105553146574040"/>
</p:tagLst>
</file>

<file path=ppt/tags/tag2282.xml><?xml version="1.0" encoding="utf-8"?>
<p:tagLst xmlns:p="http://schemas.openxmlformats.org/presentationml/2006/main">
  <p:tag name="MH_OLD_SHAPE_ID" val="118"/>
  <p:tag name="REFSHAPE" val="105553146574488"/>
</p:tagLst>
</file>

<file path=ppt/tags/tag2283.xml><?xml version="1.0" encoding="utf-8"?>
<p:tagLst xmlns:p="http://schemas.openxmlformats.org/presentationml/2006/main">
  <p:tag name="MH_OLD_SHAPE_ID" val="119"/>
  <p:tag name="REFSHAPE" val="105553146574936"/>
</p:tagLst>
</file>

<file path=ppt/tags/tag2284.xml><?xml version="1.0" encoding="utf-8"?>
<p:tagLst xmlns:p="http://schemas.openxmlformats.org/presentationml/2006/main">
  <p:tag name="MH_OLD_SHAPE_ID" val="120"/>
  <p:tag name="REFSHAPE" val="105553146575384"/>
</p:tagLst>
</file>

<file path=ppt/tags/tag2285.xml><?xml version="1.0" encoding="utf-8"?>
<p:tagLst xmlns:p="http://schemas.openxmlformats.org/presentationml/2006/main">
  <p:tag name="MH_OLD_SHAPE_ID" val="121"/>
  <p:tag name="REFSHAPE" val="105553146575832"/>
</p:tagLst>
</file>

<file path=ppt/tags/tag2286.xml><?xml version="1.0" encoding="utf-8"?>
<p:tagLst xmlns:p="http://schemas.openxmlformats.org/presentationml/2006/main">
  <p:tag name="MH_OLD_SHAPE_ID" val="122"/>
  <p:tag name="REFSHAPE" val="105553146576280"/>
</p:tagLst>
</file>

<file path=ppt/tags/tag2287.xml><?xml version="1.0" encoding="utf-8"?>
<p:tagLst xmlns:p="http://schemas.openxmlformats.org/presentationml/2006/main">
  <p:tag name="MH_OLD_SHAPE_ID" val="123"/>
  <p:tag name="REFSHAPE" val="105553146576504"/>
</p:tagLst>
</file>

<file path=ppt/tags/tag2288.xml><?xml version="1.0" encoding="utf-8"?>
<p:tagLst xmlns:p="http://schemas.openxmlformats.org/presentationml/2006/main">
  <p:tag name="MH_OLD_SHAPE_ID" val="125"/>
  <p:tag name="REFSHAPE" val="105553146576728"/>
</p:tagLst>
</file>

<file path=ppt/tags/tag2289.xml><?xml version="1.0" encoding="utf-8"?>
<p:tagLst xmlns:p="http://schemas.openxmlformats.org/presentationml/2006/main">
  <p:tag name="MH_OLD_SHAPE_ID" val="71"/>
  <p:tag name="REFSHAPE" val="105553146576984"/>
</p:tagLst>
</file>

<file path=ppt/tags/tag229.xml><?xml version="1.0" encoding="utf-8"?>
<p:tagLst xmlns:p="http://schemas.openxmlformats.org/presentationml/2006/main">
  <p:tag name="MH_OLD_SHAPE_ID" val="160"/>
  <p:tag name="REFSHAPE" val="105553145578680"/>
</p:tagLst>
</file>

<file path=ppt/tags/tag2290.xml><?xml version="1.0" encoding="utf-8"?>
<p:tagLst xmlns:p="http://schemas.openxmlformats.org/presentationml/2006/main">
  <p:tag name="MH_OLD_SHAPE_ID" val="160"/>
  <p:tag name="REFSHAPE" val="105553146577208"/>
</p:tagLst>
</file>

<file path=ppt/tags/tag2291.xml><?xml version="1.0" encoding="utf-8"?>
<p:tagLst xmlns:p="http://schemas.openxmlformats.org/presentationml/2006/main">
  <p:tag name="MH_OLD_SHAPE_ID" val="161"/>
  <p:tag name="REFSHAPE" val="105553146577656"/>
</p:tagLst>
</file>

<file path=ppt/tags/tag2292.xml><?xml version="1.0" encoding="utf-8"?>
<p:tagLst xmlns:p="http://schemas.openxmlformats.org/presentationml/2006/main">
  <p:tag name="MH_OLD_SHAPE_ID" val="162"/>
  <p:tag name="REFSHAPE" val="105553146578104"/>
</p:tagLst>
</file>

<file path=ppt/tags/tag2293.xml><?xml version="1.0" encoding="utf-8"?>
<p:tagLst xmlns:p="http://schemas.openxmlformats.org/presentationml/2006/main">
  <p:tag name="MH_OLD_SHAPE_ID" val="163"/>
  <p:tag name="REFSHAPE" val="105553146578552"/>
</p:tagLst>
</file>

<file path=ppt/tags/tag2294.xml><?xml version="1.0" encoding="utf-8"?>
<p:tagLst xmlns:p="http://schemas.openxmlformats.org/presentationml/2006/main">
  <p:tag name="MH_OLD_SHAPE_ID" val="164"/>
  <p:tag name="REFSHAPE" val="105553146579000"/>
</p:tagLst>
</file>

<file path=ppt/tags/tag2295.xml><?xml version="1.0" encoding="utf-8"?>
<p:tagLst xmlns:p="http://schemas.openxmlformats.org/presentationml/2006/main">
  <p:tag name="MH_OLD_SHAPE_ID" val="165"/>
  <p:tag name="REFSHAPE" val="105553146579448"/>
</p:tagLst>
</file>

<file path=ppt/tags/tag2296.xml><?xml version="1.0" encoding="utf-8"?>
<p:tagLst xmlns:p="http://schemas.openxmlformats.org/presentationml/2006/main">
  <p:tag name="MH_OLD_SHAPE_ID" val="166"/>
  <p:tag name="REFSHAPE" val="105553146579896"/>
</p:tagLst>
</file>

<file path=ppt/tags/tag2297.xml><?xml version="1.0" encoding="utf-8"?>
<p:tagLst xmlns:p="http://schemas.openxmlformats.org/presentationml/2006/main">
  <p:tag name="MH_OLD_SHAPE_ID" val="167"/>
  <p:tag name="REFSHAPE" val="105553146580344"/>
</p:tagLst>
</file>

<file path=ppt/tags/tag2298.xml><?xml version="1.0" encoding="utf-8"?>
<p:tagLst xmlns:p="http://schemas.openxmlformats.org/presentationml/2006/main">
  <p:tag name="MH_OLD_SHAPE_ID" val="168"/>
  <p:tag name="REFSHAPE" val="105553146580792"/>
</p:tagLst>
</file>

<file path=ppt/tags/tag2299.xml><?xml version="1.0" encoding="utf-8"?>
<p:tagLst xmlns:p="http://schemas.openxmlformats.org/presentationml/2006/main">
  <p:tag name="MH_OLD_SHAPE_ID" val="169"/>
  <p:tag name="REFSHAPE" val="105553146581240"/>
</p:tagLst>
</file>

<file path=ppt/tags/tag23.xml><?xml version="1.0" encoding="utf-8"?>
<p:tagLst xmlns:p="http://schemas.openxmlformats.org/presentationml/2006/main">
  <p:tag name="MH_OLD_SHAPE_ID" val="26"/>
  <p:tag name="REFSHAPE" val="105553145607160"/>
</p:tagLst>
</file>

<file path=ppt/tags/tag230.xml><?xml version="1.0" encoding="utf-8"?>
<p:tagLst xmlns:p="http://schemas.openxmlformats.org/presentationml/2006/main">
  <p:tag name="MH_OLD_SHAPE_ID" val="161"/>
  <p:tag name="REFSHAPE" val="105553145583384"/>
</p:tagLst>
</file>

<file path=ppt/tags/tag2300.xml><?xml version="1.0" encoding="utf-8"?>
<p:tagLst xmlns:p="http://schemas.openxmlformats.org/presentationml/2006/main">
  <p:tag name="MH_OLD_SHAPE_ID" val="170"/>
  <p:tag name="REFSHAPE" val="105553146581688"/>
</p:tagLst>
</file>

<file path=ppt/tags/tag2301.xml><?xml version="1.0" encoding="utf-8"?>
<p:tagLst xmlns:p="http://schemas.openxmlformats.org/presentationml/2006/main">
  <p:tag name="MH_OLD_SHAPE_ID" val="171"/>
  <p:tag name="REFSHAPE" val="105553146582136"/>
</p:tagLst>
</file>

<file path=ppt/tags/tag2302.xml><?xml version="1.0" encoding="utf-8"?>
<p:tagLst xmlns:p="http://schemas.openxmlformats.org/presentationml/2006/main">
  <p:tag name="MH_OLD_SHAPE_ID" val="172"/>
  <p:tag name="REFSHAPE" val="105553146582584"/>
</p:tagLst>
</file>

<file path=ppt/tags/tag2303.xml><?xml version="1.0" encoding="utf-8"?>
<p:tagLst xmlns:p="http://schemas.openxmlformats.org/presentationml/2006/main">
  <p:tag name="MH_OLD_SHAPE_ID" val="173"/>
  <p:tag name="REFSHAPE" val="105553146583032"/>
</p:tagLst>
</file>

<file path=ppt/tags/tag2304.xml><?xml version="1.0" encoding="utf-8"?>
<p:tagLst xmlns:p="http://schemas.openxmlformats.org/presentationml/2006/main">
  <p:tag name="MH_OLD_SHAPE_ID" val="174"/>
  <p:tag name="REFSHAPE" val="105553146583480"/>
</p:tagLst>
</file>

<file path=ppt/tags/tag2305.xml><?xml version="1.0" encoding="utf-8"?>
<p:tagLst xmlns:p="http://schemas.openxmlformats.org/presentationml/2006/main">
  <p:tag name="MH_OLD_SHAPE_ID" val="175"/>
  <p:tag name="REFSHAPE" val="105553146583928"/>
</p:tagLst>
</file>

<file path=ppt/tags/tag2306.xml><?xml version="1.0" encoding="utf-8"?>
<p:tagLst xmlns:p="http://schemas.openxmlformats.org/presentationml/2006/main">
  <p:tag name="MH_OLD_SHAPE_ID" val="148"/>
  <p:tag name="REFSHAPE" val="105553146584376"/>
</p:tagLst>
</file>

<file path=ppt/tags/tag2307.xml><?xml version="1.0" encoding="utf-8"?>
<p:tagLst xmlns:p="http://schemas.openxmlformats.org/presentationml/2006/main">
  <p:tag name="MH_OLD_SHAPE_ID" val="149"/>
  <p:tag name="REFSHAPE" val="105553146584824"/>
</p:tagLst>
</file>

<file path=ppt/tags/tag2308.xml><?xml version="1.0" encoding="utf-8"?>
<p:tagLst xmlns:p="http://schemas.openxmlformats.org/presentationml/2006/main">
  <p:tag name="MH_OLD_SHAPE_ID" val="150"/>
  <p:tag name="REFSHAPE" val="105553146585272"/>
</p:tagLst>
</file>

<file path=ppt/tags/tag2309.xml><?xml version="1.0" encoding="utf-8"?>
<p:tagLst xmlns:p="http://schemas.openxmlformats.org/presentationml/2006/main">
  <p:tag name="MH_OLD_SHAPE_ID" val="151"/>
  <p:tag name="REFSHAPE" val="105553146585720"/>
</p:tagLst>
</file>

<file path=ppt/tags/tag231.xml><?xml version="1.0" encoding="utf-8"?>
<p:tagLst xmlns:p="http://schemas.openxmlformats.org/presentationml/2006/main">
  <p:tag name="MH_OLD_SHAPE_ID" val="162"/>
  <p:tag name="REFSHAPE" val="105553145397560"/>
</p:tagLst>
</file>

<file path=ppt/tags/tag2310.xml><?xml version="1.0" encoding="utf-8"?>
<p:tagLst xmlns:p="http://schemas.openxmlformats.org/presentationml/2006/main">
  <p:tag name="MH_OLD_SHAPE_ID" val="152"/>
  <p:tag name="REFSHAPE" val="105553146586168"/>
</p:tagLst>
</file>

<file path=ppt/tags/tag2311.xml><?xml version="1.0" encoding="utf-8"?>
<p:tagLst xmlns:p="http://schemas.openxmlformats.org/presentationml/2006/main">
  <p:tag name="MH_OLD_SHAPE_ID" val="153"/>
  <p:tag name="REFSHAPE" val="105553146586616"/>
</p:tagLst>
</file>

<file path=ppt/tags/tag2312.xml><?xml version="1.0" encoding="utf-8"?>
<p:tagLst xmlns:p="http://schemas.openxmlformats.org/presentationml/2006/main">
  <p:tag name="MH_OLD_SHAPE_ID" val="154"/>
  <p:tag name="REFSHAPE" val="105553146587064"/>
</p:tagLst>
</file>

<file path=ppt/tags/tag2313.xml><?xml version="1.0" encoding="utf-8"?>
<p:tagLst xmlns:p="http://schemas.openxmlformats.org/presentationml/2006/main">
  <p:tag name="MH_OLD_SHAPE_ID" val="155"/>
  <p:tag name="REFSHAPE" val="105553146587512"/>
</p:tagLst>
</file>

<file path=ppt/tags/tag2314.xml><?xml version="1.0" encoding="utf-8"?>
<p:tagLst xmlns:p="http://schemas.openxmlformats.org/presentationml/2006/main">
  <p:tag name="MH_OLD_SHAPE_ID" val="156"/>
  <p:tag name="REFSHAPE" val="105553146587960"/>
</p:tagLst>
</file>

<file path=ppt/tags/tag2315.xml><?xml version="1.0" encoding="utf-8"?>
<p:tagLst xmlns:p="http://schemas.openxmlformats.org/presentationml/2006/main">
  <p:tag name="MH_OLD_SHAPE_ID" val="157"/>
  <p:tag name="REFSHAPE" val="105553146588408"/>
</p:tagLst>
</file>

<file path=ppt/tags/tag2316.xml><?xml version="1.0" encoding="utf-8"?>
<p:tagLst xmlns:p="http://schemas.openxmlformats.org/presentationml/2006/main">
  <p:tag name="MH_OLD_SHAPE_ID" val="158"/>
  <p:tag name="REFSHAPE" val="105553146588856"/>
</p:tagLst>
</file>

<file path=ppt/tags/tag2317.xml><?xml version="1.0" encoding="utf-8"?>
<p:tagLst xmlns:p="http://schemas.openxmlformats.org/presentationml/2006/main">
  <p:tag name="MH_OLD_SHAPE_ID" val="159"/>
  <p:tag name="REFSHAPE" val="105553146589304"/>
</p:tagLst>
</file>

<file path=ppt/tags/tag2318.xml><?xml version="1.0" encoding="utf-8"?>
<p:tagLst xmlns:p="http://schemas.openxmlformats.org/presentationml/2006/main">
  <p:tag name="MH_OLD_SHAPE_ID" val="125"/>
  <p:tag name="REFSHAPE" val="105553146589752"/>
</p:tagLst>
</file>

<file path=ppt/tags/tag2319.xml><?xml version="1.0" encoding="utf-8"?>
<p:tagLst xmlns:p="http://schemas.openxmlformats.org/presentationml/2006/main">
  <p:tag name="MH_OLD_SHAPE_ID" val="126"/>
  <p:tag name="REFSHAPE" val="105553146590200"/>
</p:tagLst>
</file>

<file path=ppt/tags/tag232.xml><?xml version="1.0" encoding="utf-8"?>
<p:tagLst xmlns:p="http://schemas.openxmlformats.org/presentationml/2006/main">
  <p:tag name="MH_OLD_SHAPE_ID" val="163"/>
  <p:tag name="REFSHAPE" val="105553145398008"/>
</p:tagLst>
</file>

<file path=ppt/tags/tag2320.xml><?xml version="1.0" encoding="utf-8"?>
<p:tagLst xmlns:p="http://schemas.openxmlformats.org/presentationml/2006/main">
  <p:tag name="MH_OLD_SHAPE_ID" val="127"/>
  <p:tag name="REFSHAPE" val="105553146590648"/>
</p:tagLst>
</file>

<file path=ppt/tags/tag2321.xml><?xml version="1.0" encoding="utf-8"?>
<p:tagLst xmlns:p="http://schemas.openxmlformats.org/presentationml/2006/main">
  <p:tag name="MH_OLD_SHAPE_ID" val="128"/>
  <p:tag name="REFSHAPE" val="105553146591096"/>
</p:tagLst>
</file>

<file path=ppt/tags/tag2322.xml><?xml version="1.0" encoding="utf-8"?>
<p:tagLst xmlns:p="http://schemas.openxmlformats.org/presentationml/2006/main">
  <p:tag name="MH_OLD_SHAPE_ID" val="129"/>
  <p:tag name="REFSHAPE" val="105553146591544"/>
</p:tagLst>
</file>

<file path=ppt/tags/tag2323.xml><?xml version="1.0" encoding="utf-8"?>
<p:tagLst xmlns:p="http://schemas.openxmlformats.org/presentationml/2006/main">
  <p:tag name="MH_OLD_SHAPE_ID" val="130"/>
  <p:tag name="REFSHAPE" val="105553146591992"/>
</p:tagLst>
</file>

<file path=ppt/tags/tag2324.xml><?xml version="1.0" encoding="utf-8"?>
<p:tagLst xmlns:p="http://schemas.openxmlformats.org/presentationml/2006/main">
  <p:tag name="MH_OLD_SHAPE_ID" val="131"/>
  <p:tag name="REFSHAPE" val="105553146592440"/>
</p:tagLst>
</file>

<file path=ppt/tags/tag2325.xml><?xml version="1.0" encoding="utf-8"?>
<p:tagLst xmlns:p="http://schemas.openxmlformats.org/presentationml/2006/main">
  <p:tag name="MH_OLD_SHAPE_ID" val="132"/>
  <p:tag name="REFSHAPE" val="105553146592888"/>
</p:tagLst>
</file>

<file path=ppt/tags/tag2326.xml><?xml version="1.0" encoding="utf-8"?>
<p:tagLst xmlns:p="http://schemas.openxmlformats.org/presentationml/2006/main">
  <p:tag name="MH_OLD_SHAPE_ID" val="133"/>
  <p:tag name="REFSHAPE" val="105553146593368"/>
</p:tagLst>
</file>

<file path=ppt/tags/tag2327.xml><?xml version="1.0" encoding="utf-8"?>
<p:tagLst xmlns:p="http://schemas.openxmlformats.org/presentationml/2006/main">
  <p:tag name="MH_OLD_SHAPE_ID" val="134"/>
  <p:tag name="REFSHAPE" val="105553146593816"/>
</p:tagLst>
</file>

<file path=ppt/tags/tag2328.xml><?xml version="1.0" encoding="utf-8"?>
<p:tagLst xmlns:p="http://schemas.openxmlformats.org/presentationml/2006/main">
  <p:tag name="MH_OLD_SHAPE_ID" val="135"/>
  <p:tag name="REFSHAPE" val="105553146594264"/>
</p:tagLst>
</file>

<file path=ppt/tags/tag2329.xml><?xml version="1.0" encoding="utf-8"?>
<p:tagLst xmlns:p="http://schemas.openxmlformats.org/presentationml/2006/main">
  <p:tag name="MH_OLD_SHAPE_ID" val="136"/>
  <p:tag name="REFSHAPE" val="105553146594712"/>
</p:tagLst>
</file>

<file path=ppt/tags/tag233.xml><?xml version="1.0" encoding="utf-8"?>
<p:tagLst xmlns:p="http://schemas.openxmlformats.org/presentationml/2006/main">
  <p:tag name="MH_OLD_SHAPE_ID" val="164"/>
  <p:tag name="REFSHAPE" val="105553145398456"/>
</p:tagLst>
</file>

<file path=ppt/tags/tag2330.xml><?xml version="1.0" encoding="utf-8"?>
<p:tagLst xmlns:p="http://schemas.openxmlformats.org/presentationml/2006/main">
  <p:tag name="MH_OLD_SHAPE_ID" val="137"/>
  <p:tag name="REFSHAPE" val="105553146595160"/>
</p:tagLst>
</file>

<file path=ppt/tags/tag2331.xml><?xml version="1.0" encoding="utf-8"?>
<p:tagLst xmlns:p="http://schemas.openxmlformats.org/presentationml/2006/main">
  <p:tag name="MH_OLD_SHAPE_ID" val="138"/>
  <p:tag name="REFSHAPE" val="105553146595608"/>
</p:tagLst>
</file>

<file path=ppt/tags/tag2332.xml><?xml version="1.0" encoding="utf-8"?>
<p:tagLst xmlns:p="http://schemas.openxmlformats.org/presentationml/2006/main">
  <p:tag name="MH_OLD_SHAPE_ID" val="139"/>
  <p:tag name="REFSHAPE" val="105553146596056"/>
</p:tagLst>
</file>

<file path=ppt/tags/tag2333.xml><?xml version="1.0" encoding="utf-8"?>
<p:tagLst xmlns:p="http://schemas.openxmlformats.org/presentationml/2006/main">
  <p:tag name="MH_OLD_SHAPE_ID" val="140"/>
  <p:tag name="REFSHAPE" val="105553146596504"/>
</p:tagLst>
</file>

<file path=ppt/tags/tag2334.xml><?xml version="1.0" encoding="utf-8"?>
<p:tagLst xmlns:p="http://schemas.openxmlformats.org/presentationml/2006/main">
  <p:tag name="MH_OLD_SHAPE_ID" val="141"/>
  <p:tag name="REFSHAPE" val="105553146596952"/>
</p:tagLst>
</file>

<file path=ppt/tags/tag2335.xml><?xml version="1.0" encoding="utf-8"?>
<p:tagLst xmlns:p="http://schemas.openxmlformats.org/presentationml/2006/main">
  <p:tag name="MH_OLD_SHAPE_ID" val="142"/>
  <p:tag name="REFSHAPE" val="105553146597400"/>
</p:tagLst>
</file>

<file path=ppt/tags/tag2336.xml><?xml version="1.0" encoding="utf-8"?>
<p:tagLst xmlns:p="http://schemas.openxmlformats.org/presentationml/2006/main">
  <p:tag name="MH_OLD_SHAPE_ID" val="143"/>
  <p:tag name="REFSHAPE" val="105553146597848"/>
</p:tagLst>
</file>

<file path=ppt/tags/tag2337.xml><?xml version="1.0" encoding="utf-8"?>
<p:tagLst xmlns:p="http://schemas.openxmlformats.org/presentationml/2006/main">
  <p:tag name="MH_OLD_SHAPE_ID" val="144"/>
  <p:tag name="REFSHAPE" val="105553146598296"/>
</p:tagLst>
</file>

<file path=ppt/tags/tag2338.xml><?xml version="1.0" encoding="utf-8"?>
<p:tagLst xmlns:p="http://schemas.openxmlformats.org/presentationml/2006/main">
  <p:tag name="MH_OLD_SHAPE_ID" val="145"/>
  <p:tag name="REFSHAPE" val="105553146598744"/>
</p:tagLst>
</file>

<file path=ppt/tags/tag2339.xml><?xml version="1.0" encoding="utf-8"?>
<p:tagLst xmlns:p="http://schemas.openxmlformats.org/presentationml/2006/main">
  <p:tag name="MH_OLD_SHAPE_ID" val="146"/>
  <p:tag name="REFSHAPE" val="105553146599192"/>
</p:tagLst>
</file>

<file path=ppt/tags/tag234.xml><?xml version="1.0" encoding="utf-8"?>
<p:tagLst xmlns:p="http://schemas.openxmlformats.org/presentationml/2006/main">
  <p:tag name="MH_OLD_SHAPE_ID" val="165"/>
  <p:tag name="REFSHAPE" val="105553145398904"/>
</p:tagLst>
</file>

<file path=ppt/tags/tag2340.xml><?xml version="1.0" encoding="utf-8"?>
<p:tagLst xmlns:p="http://schemas.openxmlformats.org/presentationml/2006/main">
  <p:tag name="MH_OLD_SHAPE_ID" val="147"/>
  <p:tag name="REFSHAPE" val="105553146599640"/>
</p:tagLst>
</file>

<file path=ppt/tags/tag2341.xml><?xml version="1.0" encoding="utf-8"?>
<p:tagLst xmlns:p="http://schemas.openxmlformats.org/presentationml/2006/main">
  <p:tag name="MH_OLD_SHAPE_ID" val="57"/>
  <p:tag name="REFSHAPE" val="105553146600088"/>
</p:tagLst>
</file>

<file path=ppt/tags/tag2342.xml><?xml version="1.0" encoding="utf-8"?>
<p:tagLst xmlns:p="http://schemas.openxmlformats.org/presentationml/2006/main">
  <p:tag name="MH_OLD_SHAPE_ID" val="160"/>
  <p:tag name="REFSHAPE" val="105553146600312"/>
</p:tagLst>
</file>

<file path=ppt/tags/tag2343.xml><?xml version="1.0" encoding="utf-8"?>
<p:tagLst xmlns:p="http://schemas.openxmlformats.org/presentationml/2006/main">
  <p:tag name="MH_OLD_SHAPE_ID" val="161"/>
  <p:tag name="REFSHAPE" val="105553146600760"/>
</p:tagLst>
</file>

<file path=ppt/tags/tag2344.xml><?xml version="1.0" encoding="utf-8"?>
<p:tagLst xmlns:p="http://schemas.openxmlformats.org/presentationml/2006/main">
  <p:tag name="MH_OLD_SHAPE_ID" val="162"/>
  <p:tag name="REFSHAPE" val="105553146601208"/>
</p:tagLst>
</file>

<file path=ppt/tags/tag2345.xml><?xml version="1.0" encoding="utf-8"?>
<p:tagLst xmlns:p="http://schemas.openxmlformats.org/presentationml/2006/main">
  <p:tag name="MH_OLD_SHAPE_ID" val="163"/>
  <p:tag name="REFSHAPE" val="105553146601656"/>
</p:tagLst>
</file>

<file path=ppt/tags/tag2346.xml><?xml version="1.0" encoding="utf-8"?>
<p:tagLst xmlns:p="http://schemas.openxmlformats.org/presentationml/2006/main">
  <p:tag name="MH_OLD_SHAPE_ID" val="164"/>
  <p:tag name="REFSHAPE" val="105553146602104"/>
</p:tagLst>
</file>

<file path=ppt/tags/tag2347.xml><?xml version="1.0" encoding="utf-8"?>
<p:tagLst xmlns:p="http://schemas.openxmlformats.org/presentationml/2006/main">
  <p:tag name="MH_OLD_SHAPE_ID" val="165"/>
  <p:tag name="REFSHAPE" val="105553146602552"/>
</p:tagLst>
</file>

<file path=ppt/tags/tag2348.xml><?xml version="1.0" encoding="utf-8"?>
<p:tagLst xmlns:p="http://schemas.openxmlformats.org/presentationml/2006/main">
  <p:tag name="MH_OLD_SHAPE_ID" val="166"/>
  <p:tag name="REFSHAPE" val="105553146603000"/>
</p:tagLst>
</file>

<file path=ppt/tags/tag2349.xml><?xml version="1.0" encoding="utf-8"?>
<p:tagLst xmlns:p="http://schemas.openxmlformats.org/presentationml/2006/main">
  <p:tag name="MH_OLD_SHAPE_ID" val="167"/>
  <p:tag name="REFSHAPE" val="105553146603448"/>
</p:tagLst>
</file>

<file path=ppt/tags/tag235.xml><?xml version="1.0" encoding="utf-8"?>
<p:tagLst xmlns:p="http://schemas.openxmlformats.org/presentationml/2006/main">
  <p:tag name="MH_OLD_SHAPE_ID" val="166"/>
  <p:tag name="REFSHAPE" val="105553145399352"/>
</p:tagLst>
</file>

<file path=ppt/tags/tag2350.xml><?xml version="1.0" encoding="utf-8"?>
<p:tagLst xmlns:p="http://schemas.openxmlformats.org/presentationml/2006/main">
  <p:tag name="MH_OLD_SHAPE_ID" val="168"/>
  <p:tag name="REFSHAPE" val="105553146603896"/>
</p:tagLst>
</file>

<file path=ppt/tags/tag2351.xml><?xml version="1.0" encoding="utf-8"?>
<p:tagLst xmlns:p="http://schemas.openxmlformats.org/presentationml/2006/main">
  <p:tag name="MH_OLD_SHAPE_ID" val="169"/>
  <p:tag name="REFSHAPE" val="105553146604344"/>
</p:tagLst>
</file>

<file path=ppt/tags/tag2352.xml><?xml version="1.0" encoding="utf-8"?>
<p:tagLst xmlns:p="http://schemas.openxmlformats.org/presentationml/2006/main">
  <p:tag name="MH_OLD_SHAPE_ID" val="170"/>
  <p:tag name="REFSHAPE" val="105553146604792"/>
</p:tagLst>
</file>

<file path=ppt/tags/tag2353.xml><?xml version="1.0" encoding="utf-8"?>
<p:tagLst xmlns:p="http://schemas.openxmlformats.org/presentationml/2006/main">
  <p:tag name="MH_OLD_SHAPE_ID" val="171"/>
  <p:tag name="REFSHAPE" val="105553146605240"/>
</p:tagLst>
</file>

<file path=ppt/tags/tag2354.xml><?xml version="1.0" encoding="utf-8"?>
<p:tagLst xmlns:p="http://schemas.openxmlformats.org/presentationml/2006/main">
  <p:tag name="MH_OLD_SHAPE_ID" val="172"/>
  <p:tag name="REFSHAPE" val="105553146605688"/>
</p:tagLst>
</file>

<file path=ppt/tags/tag2355.xml><?xml version="1.0" encoding="utf-8"?>
<p:tagLst xmlns:p="http://schemas.openxmlformats.org/presentationml/2006/main">
  <p:tag name="MH_OLD_SHAPE_ID" val="173"/>
  <p:tag name="REFSHAPE" val="105553146606136"/>
</p:tagLst>
</file>

<file path=ppt/tags/tag2356.xml><?xml version="1.0" encoding="utf-8"?>
<p:tagLst xmlns:p="http://schemas.openxmlformats.org/presentationml/2006/main">
  <p:tag name="MH_OLD_SHAPE_ID" val="174"/>
  <p:tag name="REFSHAPE" val="105553146606584"/>
</p:tagLst>
</file>

<file path=ppt/tags/tag2357.xml><?xml version="1.0" encoding="utf-8"?>
<p:tagLst xmlns:p="http://schemas.openxmlformats.org/presentationml/2006/main">
  <p:tag name="MH_OLD_SHAPE_ID" val="175"/>
  <p:tag name="REFSHAPE" val="105553146607032"/>
</p:tagLst>
</file>

<file path=ppt/tags/tag2358.xml><?xml version="1.0" encoding="utf-8"?>
<p:tagLst xmlns:p="http://schemas.openxmlformats.org/presentationml/2006/main">
  <p:tag name="MH_OLD_SHAPE_ID" val="148"/>
  <p:tag name="REFSHAPE" val="105553146607480"/>
</p:tagLst>
</file>

<file path=ppt/tags/tag2359.xml><?xml version="1.0" encoding="utf-8"?>
<p:tagLst xmlns:p="http://schemas.openxmlformats.org/presentationml/2006/main">
  <p:tag name="MH_OLD_SHAPE_ID" val="149"/>
  <p:tag name="REFSHAPE" val="105553146607928"/>
</p:tagLst>
</file>

<file path=ppt/tags/tag236.xml><?xml version="1.0" encoding="utf-8"?>
<p:tagLst xmlns:p="http://schemas.openxmlformats.org/presentationml/2006/main">
  <p:tag name="MH_OLD_SHAPE_ID" val="167"/>
  <p:tag name="REFSHAPE" val="105553145399800"/>
</p:tagLst>
</file>

<file path=ppt/tags/tag2360.xml><?xml version="1.0" encoding="utf-8"?>
<p:tagLst xmlns:p="http://schemas.openxmlformats.org/presentationml/2006/main">
  <p:tag name="MH_OLD_SHAPE_ID" val="150"/>
  <p:tag name="REFSHAPE" val="105553146608376"/>
</p:tagLst>
</file>

<file path=ppt/tags/tag2361.xml><?xml version="1.0" encoding="utf-8"?>
<p:tagLst xmlns:p="http://schemas.openxmlformats.org/presentationml/2006/main">
  <p:tag name="MH_OLD_SHAPE_ID" val="151"/>
  <p:tag name="REFSHAPE" val="105553146608824"/>
</p:tagLst>
</file>

<file path=ppt/tags/tag2362.xml><?xml version="1.0" encoding="utf-8"?>
<p:tagLst xmlns:p="http://schemas.openxmlformats.org/presentationml/2006/main">
  <p:tag name="MH_OLD_SHAPE_ID" val="152"/>
  <p:tag name="REFSHAPE" val="105553146609272"/>
</p:tagLst>
</file>

<file path=ppt/tags/tag2363.xml><?xml version="1.0" encoding="utf-8"?>
<p:tagLst xmlns:p="http://schemas.openxmlformats.org/presentationml/2006/main">
  <p:tag name="MH_OLD_SHAPE_ID" val="153"/>
  <p:tag name="REFSHAPE" val="105553146478680"/>
</p:tagLst>
</file>

<file path=ppt/tags/tag2364.xml><?xml version="1.0" encoding="utf-8"?>
<p:tagLst xmlns:p="http://schemas.openxmlformats.org/presentationml/2006/main">
  <p:tag name="MH_OLD_SHAPE_ID" val="154"/>
  <p:tag name="REFSHAPE" val="105553146479128"/>
</p:tagLst>
</file>

<file path=ppt/tags/tag2365.xml><?xml version="1.0" encoding="utf-8"?>
<p:tagLst xmlns:p="http://schemas.openxmlformats.org/presentationml/2006/main">
  <p:tag name="MH_OLD_SHAPE_ID" val="155"/>
  <p:tag name="REFSHAPE" val="105553146479576"/>
</p:tagLst>
</file>

<file path=ppt/tags/tag2366.xml><?xml version="1.0" encoding="utf-8"?>
<p:tagLst xmlns:p="http://schemas.openxmlformats.org/presentationml/2006/main">
  <p:tag name="MH_OLD_SHAPE_ID" val="156"/>
  <p:tag name="REFSHAPE" val="105553146480024"/>
</p:tagLst>
</file>

<file path=ppt/tags/tag2367.xml><?xml version="1.0" encoding="utf-8"?>
<p:tagLst xmlns:p="http://schemas.openxmlformats.org/presentationml/2006/main">
  <p:tag name="MH_OLD_SHAPE_ID" val="157"/>
  <p:tag name="REFSHAPE" val="105553146480472"/>
</p:tagLst>
</file>

<file path=ppt/tags/tag2368.xml><?xml version="1.0" encoding="utf-8"?>
<p:tagLst xmlns:p="http://schemas.openxmlformats.org/presentationml/2006/main">
  <p:tag name="MH_OLD_SHAPE_ID" val="158"/>
  <p:tag name="REFSHAPE" val="105553146480920"/>
</p:tagLst>
</file>

<file path=ppt/tags/tag2369.xml><?xml version="1.0" encoding="utf-8"?>
<p:tagLst xmlns:p="http://schemas.openxmlformats.org/presentationml/2006/main">
  <p:tag name="MH_OLD_SHAPE_ID" val="159"/>
  <p:tag name="REFSHAPE" val="105553146481368"/>
</p:tagLst>
</file>

<file path=ppt/tags/tag237.xml><?xml version="1.0" encoding="utf-8"?>
<p:tagLst xmlns:p="http://schemas.openxmlformats.org/presentationml/2006/main">
  <p:tag name="MH_OLD_SHAPE_ID" val="168"/>
  <p:tag name="REFSHAPE" val="105553145400248"/>
</p:tagLst>
</file>

<file path=ppt/tags/tag2370.xml><?xml version="1.0" encoding="utf-8"?>
<p:tagLst xmlns:p="http://schemas.openxmlformats.org/presentationml/2006/main">
  <p:tag name="MH_OLD_SHAPE_ID" val="125"/>
  <p:tag name="REFSHAPE" val="105553146481816"/>
</p:tagLst>
</file>

<file path=ppt/tags/tag2371.xml><?xml version="1.0" encoding="utf-8"?>
<p:tagLst xmlns:p="http://schemas.openxmlformats.org/presentationml/2006/main">
  <p:tag name="MH_OLD_SHAPE_ID" val="126"/>
  <p:tag name="REFSHAPE" val="105553146482264"/>
</p:tagLst>
</file>

<file path=ppt/tags/tag2372.xml><?xml version="1.0" encoding="utf-8"?>
<p:tagLst xmlns:p="http://schemas.openxmlformats.org/presentationml/2006/main">
  <p:tag name="MH_OLD_SHAPE_ID" val="127"/>
  <p:tag name="REFSHAPE" val="105553146482712"/>
</p:tagLst>
</file>

<file path=ppt/tags/tag2373.xml><?xml version="1.0" encoding="utf-8"?>
<p:tagLst xmlns:p="http://schemas.openxmlformats.org/presentationml/2006/main">
  <p:tag name="MH_OLD_SHAPE_ID" val="128"/>
  <p:tag name="REFSHAPE" val="105553146483160"/>
</p:tagLst>
</file>

<file path=ppt/tags/tag2374.xml><?xml version="1.0" encoding="utf-8"?>
<p:tagLst xmlns:p="http://schemas.openxmlformats.org/presentationml/2006/main">
  <p:tag name="MH_OLD_SHAPE_ID" val="129"/>
  <p:tag name="REFSHAPE" val="105553146483608"/>
</p:tagLst>
</file>

<file path=ppt/tags/tag2375.xml><?xml version="1.0" encoding="utf-8"?>
<p:tagLst xmlns:p="http://schemas.openxmlformats.org/presentationml/2006/main">
  <p:tag name="MH_OLD_SHAPE_ID" val="130"/>
  <p:tag name="REFSHAPE" val="105553146484056"/>
</p:tagLst>
</file>

<file path=ppt/tags/tag2376.xml><?xml version="1.0" encoding="utf-8"?>
<p:tagLst xmlns:p="http://schemas.openxmlformats.org/presentationml/2006/main">
  <p:tag name="MH_OLD_SHAPE_ID" val="131"/>
  <p:tag name="REFSHAPE" val="105553146484504"/>
</p:tagLst>
</file>

<file path=ppt/tags/tag2377.xml><?xml version="1.0" encoding="utf-8"?>
<p:tagLst xmlns:p="http://schemas.openxmlformats.org/presentationml/2006/main">
  <p:tag name="MH_OLD_SHAPE_ID" val="132"/>
  <p:tag name="REFSHAPE" val="105553146484952"/>
</p:tagLst>
</file>

<file path=ppt/tags/tag2378.xml><?xml version="1.0" encoding="utf-8"?>
<p:tagLst xmlns:p="http://schemas.openxmlformats.org/presentationml/2006/main">
  <p:tag name="MH_OLD_SHAPE_ID" val="133"/>
  <p:tag name="REFSHAPE" val="105553146485400"/>
</p:tagLst>
</file>

<file path=ppt/tags/tag2379.xml><?xml version="1.0" encoding="utf-8"?>
<p:tagLst xmlns:p="http://schemas.openxmlformats.org/presentationml/2006/main">
  <p:tag name="MH_OLD_SHAPE_ID" val="134"/>
  <p:tag name="REFSHAPE" val="105553146485848"/>
</p:tagLst>
</file>

<file path=ppt/tags/tag238.xml><?xml version="1.0" encoding="utf-8"?>
<p:tagLst xmlns:p="http://schemas.openxmlformats.org/presentationml/2006/main">
  <p:tag name="MH_OLD_SHAPE_ID" val="169"/>
  <p:tag name="REFSHAPE" val="105553145400696"/>
</p:tagLst>
</file>

<file path=ppt/tags/tag2380.xml><?xml version="1.0" encoding="utf-8"?>
<p:tagLst xmlns:p="http://schemas.openxmlformats.org/presentationml/2006/main">
  <p:tag name="MH_OLD_SHAPE_ID" val="135"/>
  <p:tag name="REFSHAPE" val="105553146486296"/>
</p:tagLst>
</file>

<file path=ppt/tags/tag2381.xml><?xml version="1.0" encoding="utf-8"?>
<p:tagLst xmlns:p="http://schemas.openxmlformats.org/presentationml/2006/main">
  <p:tag name="MH_OLD_SHAPE_ID" val="136"/>
  <p:tag name="REFSHAPE" val="105553146486744"/>
</p:tagLst>
</file>

<file path=ppt/tags/tag2382.xml><?xml version="1.0" encoding="utf-8"?>
<p:tagLst xmlns:p="http://schemas.openxmlformats.org/presentationml/2006/main">
  <p:tag name="MH_OLD_SHAPE_ID" val="137"/>
  <p:tag name="REFSHAPE" val="105553146487192"/>
</p:tagLst>
</file>

<file path=ppt/tags/tag2383.xml><?xml version="1.0" encoding="utf-8"?>
<p:tagLst xmlns:p="http://schemas.openxmlformats.org/presentationml/2006/main">
  <p:tag name="MH_OLD_SHAPE_ID" val="138"/>
  <p:tag name="REFSHAPE" val="105553146487640"/>
</p:tagLst>
</file>

<file path=ppt/tags/tag2384.xml><?xml version="1.0" encoding="utf-8"?>
<p:tagLst xmlns:p="http://schemas.openxmlformats.org/presentationml/2006/main">
  <p:tag name="MH_OLD_SHAPE_ID" val="139"/>
  <p:tag name="REFSHAPE" val="105553146488088"/>
</p:tagLst>
</file>

<file path=ppt/tags/tag2385.xml><?xml version="1.0" encoding="utf-8"?>
<p:tagLst xmlns:p="http://schemas.openxmlformats.org/presentationml/2006/main">
  <p:tag name="MH_OLD_SHAPE_ID" val="140"/>
  <p:tag name="REFSHAPE" val="105553146488536"/>
</p:tagLst>
</file>

<file path=ppt/tags/tag2386.xml><?xml version="1.0" encoding="utf-8"?>
<p:tagLst xmlns:p="http://schemas.openxmlformats.org/presentationml/2006/main">
  <p:tag name="MH_OLD_SHAPE_ID" val="141"/>
  <p:tag name="REFSHAPE" val="105553146488984"/>
</p:tagLst>
</file>

<file path=ppt/tags/tag2387.xml><?xml version="1.0" encoding="utf-8"?>
<p:tagLst xmlns:p="http://schemas.openxmlformats.org/presentationml/2006/main">
  <p:tag name="MH_OLD_SHAPE_ID" val="142"/>
  <p:tag name="REFSHAPE" val="105553146489432"/>
</p:tagLst>
</file>

<file path=ppt/tags/tag2388.xml><?xml version="1.0" encoding="utf-8"?>
<p:tagLst xmlns:p="http://schemas.openxmlformats.org/presentationml/2006/main">
  <p:tag name="MH_OLD_SHAPE_ID" val="143"/>
  <p:tag name="REFSHAPE" val="105553146489880"/>
</p:tagLst>
</file>

<file path=ppt/tags/tag2389.xml><?xml version="1.0" encoding="utf-8"?>
<p:tagLst xmlns:p="http://schemas.openxmlformats.org/presentationml/2006/main">
  <p:tag name="MH_OLD_SHAPE_ID" val="144"/>
  <p:tag name="REFSHAPE" val="105553146490328"/>
</p:tagLst>
</file>

<file path=ppt/tags/tag239.xml><?xml version="1.0" encoding="utf-8"?>
<p:tagLst xmlns:p="http://schemas.openxmlformats.org/presentationml/2006/main">
  <p:tag name="MH_OLD_SHAPE_ID" val="170"/>
  <p:tag name="REFSHAPE" val="105553145401144"/>
</p:tagLst>
</file>

<file path=ppt/tags/tag2390.xml><?xml version="1.0" encoding="utf-8"?>
<p:tagLst xmlns:p="http://schemas.openxmlformats.org/presentationml/2006/main">
  <p:tag name="MH_OLD_SHAPE_ID" val="145"/>
  <p:tag name="REFSHAPE" val="105553146490776"/>
</p:tagLst>
</file>

<file path=ppt/tags/tag2391.xml><?xml version="1.0" encoding="utf-8"?>
<p:tagLst xmlns:p="http://schemas.openxmlformats.org/presentationml/2006/main">
  <p:tag name="MH_OLD_SHAPE_ID" val="146"/>
  <p:tag name="REFSHAPE" val="105553146491224"/>
</p:tagLst>
</file>

<file path=ppt/tags/tag2392.xml><?xml version="1.0" encoding="utf-8"?>
<p:tagLst xmlns:p="http://schemas.openxmlformats.org/presentationml/2006/main">
  <p:tag name="MH_OLD_SHAPE_ID" val="147"/>
  <p:tag name="REFSHAPE" val="105553146491672"/>
</p:tagLst>
</file>

<file path=ppt/tags/tag2393.xml><?xml version="1.0" encoding="utf-8"?>
<p:tagLst xmlns:p="http://schemas.openxmlformats.org/presentationml/2006/main">
  <p:tag name="MH_OLD_SHAPE_ID" val="178"/>
  <p:tag name="REFSHAPE" val="105553146492120"/>
</p:tagLst>
</file>

<file path=ppt/tags/tag2394.xml><?xml version="1.0" encoding="utf-8"?>
<p:tagLst xmlns:p="http://schemas.openxmlformats.org/presentationml/2006/main">
  <p:tag name="MH_OLD_SHAPE_ID" val="179"/>
  <p:tag name="REFSHAPE" val="105553146492344"/>
</p:tagLst>
</file>

<file path=ppt/tags/tag2395.xml><?xml version="1.0" encoding="utf-8"?>
<p:tagLst xmlns:p="http://schemas.openxmlformats.org/presentationml/2006/main">
  <p:tag name="MH_OLD_SHAPE_ID" val="61"/>
  <p:tag name="REFSHAPE" val="105553146492568"/>
</p:tagLst>
</file>

<file path=ppt/tags/tag2396.xml><?xml version="1.0" encoding="utf-8"?>
<p:tagLst xmlns:p="http://schemas.openxmlformats.org/presentationml/2006/main">
  <p:tag name="MH_OLD_SHAPE_ID" val="63"/>
  <p:tag name="REFSHAPE" val="105553146492792"/>
</p:tagLst>
</file>

<file path=ppt/tags/tag2397.xml><?xml version="1.0" encoding="utf-8"?>
<p:tagLst xmlns:p="http://schemas.openxmlformats.org/presentationml/2006/main">
  <p:tag name="MH_OLD_SHAPE_ID" val="3"/>
  <p:tag name="REFSHAPE" val="105553146493016"/>
</p:tagLst>
</file>

<file path=ppt/tags/tag2398.xml><?xml version="1.0" encoding="utf-8"?>
<p:tagLst xmlns:p="http://schemas.openxmlformats.org/presentationml/2006/main">
  <p:tag name="MH_OLD_SHAPE_ID" val="64"/>
  <p:tag name="REFSHAPE" val="105553146493240"/>
</p:tagLst>
</file>

<file path=ppt/tags/tag2399.xml><?xml version="1.0" encoding="utf-8"?>
<p:tagLst xmlns:p="http://schemas.openxmlformats.org/presentationml/2006/main">
  <p:tag name="MH_OLD_SHAPE_ID" val="2"/>
  <p:tag name="REFSHAPE" val="105553146493464"/>
</p:tagLst>
</file>

<file path=ppt/tags/tag24.xml><?xml version="1.0" encoding="utf-8"?>
<p:tagLst xmlns:p="http://schemas.openxmlformats.org/presentationml/2006/main">
  <p:tag name="MH_OLD_SHAPE_ID" val="27"/>
  <p:tag name="REFSHAPE" val="105553145582264"/>
</p:tagLst>
</file>

<file path=ppt/tags/tag240.xml><?xml version="1.0" encoding="utf-8"?>
<p:tagLst xmlns:p="http://schemas.openxmlformats.org/presentationml/2006/main">
  <p:tag name="MH_OLD_SHAPE_ID" val="171"/>
  <p:tag name="REFSHAPE" val="105553145401592"/>
</p:tagLst>
</file>

<file path=ppt/tags/tag2400.xml><?xml version="1.0" encoding="utf-8"?>
<p:tagLst xmlns:p="http://schemas.openxmlformats.org/presentationml/2006/main">
  <p:tag name="MH_OLD_SHAPE_ID" val="160"/>
  <p:tag name="REFSHAPE" val="105553146493688"/>
</p:tagLst>
</file>

<file path=ppt/tags/tag2401.xml><?xml version="1.0" encoding="utf-8"?>
<p:tagLst xmlns:p="http://schemas.openxmlformats.org/presentationml/2006/main">
  <p:tag name="MH_OLD_SHAPE_ID" val="161"/>
  <p:tag name="REFSHAPE" val="105553146494136"/>
</p:tagLst>
</file>

<file path=ppt/tags/tag2402.xml><?xml version="1.0" encoding="utf-8"?>
<p:tagLst xmlns:p="http://schemas.openxmlformats.org/presentationml/2006/main">
  <p:tag name="MH_OLD_SHAPE_ID" val="162"/>
  <p:tag name="REFSHAPE" val="105553146494584"/>
</p:tagLst>
</file>

<file path=ppt/tags/tag2403.xml><?xml version="1.0" encoding="utf-8"?>
<p:tagLst xmlns:p="http://schemas.openxmlformats.org/presentationml/2006/main">
  <p:tag name="MH_OLD_SHAPE_ID" val="163"/>
  <p:tag name="REFSHAPE" val="105553146495064"/>
</p:tagLst>
</file>

<file path=ppt/tags/tag2404.xml><?xml version="1.0" encoding="utf-8"?>
<p:tagLst xmlns:p="http://schemas.openxmlformats.org/presentationml/2006/main">
  <p:tag name="MH_OLD_SHAPE_ID" val="164"/>
  <p:tag name="REFSHAPE" val="105553146495512"/>
</p:tagLst>
</file>

<file path=ppt/tags/tag2405.xml><?xml version="1.0" encoding="utf-8"?>
<p:tagLst xmlns:p="http://schemas.openxmlformats.org/presentationml/2006/main">
  <p:tag name="MH_OLD_SHAPE_ID" val="165"/>
  <p:tag name="REFSHAPE" val="105553146495960"/>
</p:tagLst>
</file>

<file path=ppt/tags/tag2406.xml><?xml version="1.0" encoding="utf-8"?>
<p:tagLst xmlns:p="http://schemas.openxmlformats.org/presentationml/2006/main">
  <p:tag name="MH_OLD_SHAPE_ID" val="166"/>
  <p:tag name="REFSHAPE" val="105553146496408"/>
</p:tagLst>
</file>

<file path=ppt/tags/tag2407.xml><?xml version="1.0" encoding="utf-8"?>
<p:tagLst xmlns:p="http://schemas.openxmlformats.org/presentationml/2006/main">
  <p:tag name="MH_OLD_SHAPE_ID" val="167"/>
  <p:tag name="REFSHAPE" val="105553146496856"/>
</p:tagLst>
</file>

<file path=ppt/tags/tag2408.xml><?xml version="1.0" encoding="utf-8"?>
<p:tagLst xmlns:p="http://schemas.openxmlformats.org/presentationml/2006/main">
  <p:tag name="MH_OLD_SHAPE_ID" val="168"/>
  <p:tag name="REFSHAPE" val="105553146497304"/>
</p:tagLst>
</file>

<file path=ppt/tags/tag2409.xml><?xml version="1.0" encoding="utf-8"?>
<p:tagLst xmlns:p="http://schemas.openxmlformats.org/presentationml/2006/main">
  <p:tag name="MH_OLD_SHAPE_ID" val="169"/>
  <p:tag name="REFSHAPE" val="105553146497752"/>
</p:tagLst>
</file>

<file path=ppt/tags/tag241.xml><?xml version="1.0" encoding="utf-8"?>
<p:tagLst xmlns:p="http://schemas.openxmlformats.org/presentationml/2006/main">
  <p:tag name="MH_OLD_SHAPE_ID" val="172"/>
  <p:tag name="REFSHAPE" val="105553145402040"/>
</p:tagLst>
</file>

<file path=ppt/tags/tag2410.xml><?xml version="1.0" encoding="utf-8"?>
<p:tagLst xmlns:p="http://schemas.openxmlformats.org/presentationml/2006/main">
  <p:tag name="MH_OLD_SHAPE_ID" val="170"/>
  <p:tag name="REFSHAPE" val="105553146498200"/>
</p:tagLst>
</file>

<file path=ppt/tags/tag2411.xml><?xml version="1.0" encoding="utf-8"?>
<p:tagLst xmlns:p="http://schemas.openxmlformats.org/presentationml/2006/main">
  <p:tag name="MH_OLD_SHAPE_ID" val="171"/>
  <p:tag name="REFSHAPE" val="105553146498648"/>
</p:tagLst>
</file>

<file path=ppt/tags/tag2412.xml><?xml version="1.0" encoding="utf-8"?>
<p:tagLst xmlns:p="http://schemas.openxmlformats.org/presentationml/2006/main">
  <p:tag name="MH_OLD_SHAPE_ID" val="172"/>
  <p:tag name="REFSHAPE" val="105553146499096"/>
</p:tagLst>
</file>

<file path=ppt/tags/tag2413.xml><?xml version="1.0" encoding="utf-8"?>
<p:tagLst xmlns:p="http://schemas.openxmlformats.org/presentationml/2006/main">
  <p:tag name="MH_OLD_SHAPE_ID" val="173"/>
  <p:tag name="REFSHAPE" val="105553146499544"/>
</p:tagLst>
</file>

<file path=ppt/tags/tag2414.xml><?xml version="1.0" encoding="utf-8"?>
<p:tagLst xmlns:p="http://schemas.openxmlformats.org/presentationml/2006/main">
  <p:tag name="MH_OLD_SHAPE_ID" val="174"/>
  <p:tag name="REFSHAPE" val="105553146499992"/>
</p:tagLst>
</file>

<file path=ppt/tags/tag2415.xml><?xml version="1.0" encoding="utf-8"?>
<p:tagLst xmlns:p="http://schemas.openxmlformats.org/presentationml/2006/main">
  <p:tag name="MH_OLD_SHAPE_ID" val="175"/>
  <p:tag name="REFSHAPE" val="105553146500440"/>
</p:tagLst>
</file>

<file path=ppt/tags/tag2416.xml><?xml version="1.0" encoding="utf-8"?>
<p:tagLst xmlns:p="http://schemas.openxmlformats.org/presentationml/2006/main">
  <p:tag name="MH_OLD_SHAPE_ID" val="148"/>
  <p:tag name="REFSHAPE" val="105553146500888"/>
</p:tagLst>
</file>

<file path=ppt/tags/tag2417.xml><?xml version="1.0" encoding="utf-8"?>
<p:tagLst xmlns:p="http://schemas.openxmlformats.org/presentationml/2006/main">
  <p:tag name="MH_OLD_SHAPE_ID" val="149"/>
  <p:tag name="REFSHAPE" val="105553146501336"/>
</p:tagLst>
</file>

<file path=ppt/tags/tag2418.xml><?xml version="1.0" encoding="utf-8"?>
<p:tagLst xmlns:p="http://schemas.openxmlformats.org/presentationml/2006/main">
  <p:tag name="MH_OLD_SHAPE_ID" val="150"/>
  <p:tag name="REFSHAPE" val="105553146501784"/>
</p:tagLst>
</file>

<file path=ppt/tags/tag2419.xml><?xml version="1.0" encoding="utf-8"?>
<p:tagLst xmlns:p="http://schemas.openxmlformats.org/presentationml/2006/main">
  <p:tag name="MH_OLD_SHAPE_ID" val="151"/>
  <p:tag name="REFSHAPE" val="105553146502232"/>
</p:tagLst>
</file>

<file path=ppt/tags/tag242.xml><?xml version="1.0" encoding="utf-8"?>
<p:tagLst xmlns:p="http://schemas.openxmlformats.org/presentationml/2006/main">
  <p:tag name="MH_OLD_SHAPE_ID" val="173"/>
  <p:tag name="REFSHAPE" val="105553145402488"/>
</p:tagLst>
</file>

<file path=ppt/tags/tag2420.xml><?xml version="1.0" encoding="utf-8"?>
<p:tagLst xmlns:p="http://schemas.openxmlformats.org/presentationml/2006/main">
  <p:tag name="MH_OLD_SHAPE_ID" val="152"/>
  <p:tag name="REFSHAPE" val="105553146502680"/>
</p:tagLst>
</file>

<file path=ppt/tags/tag2421.xml><?xml version="1.0" encoding="utf-8"?>
<p:tagLst xmlns:p="http://schemas.openxmlformats.org/presentationml/2006/main">
  <p:tag name="MH_OLD_SHAPE_ID" val="153"/>
  <p:tag name="REFSHAPE" val="105553146503128"/>
</p:tagLst>
</file>

<file path=ppt/tags/tag2422.xml><?xml version="1.0" encoding="utf-8"?>
<p:tagLst xmlns:p="http://schemas.openxmlformats.org/presentationml/2006/main">
  <p:tag name="MH_OLD_SHAPE_ID" val="154"/>
  <p:tag name="REFSHAPE" val="105553146503576"/>
</p:tagLst>
</file>

<file path=ppt/tags/tag2423.xml><?xml version="1.0" encoding="utf-8"?>
<p:tagLst xmlns:p="http://schemas.openxmlformats.org/presentationml/2006/main">
  <p:tag name="MH_OLD_SHAPE_ID" val="155"/>
  <p:tag name="REFSHAPE" val="105553146504024"/>
</p:tagLst>
</file>

<file path=ppt/tags/tag2424.xml><?xml version="1.0" encoding="utf-8"?>
<p:tagLst xmlns:p="http://schemas.openxmlformats.org/presentationml/2006/main">
  <p:tag name="MH_OLD_SHAPE_ID" val="156"/>
  <p:tag name="REFSHAPE" val="105553146504472"/>
</p:tagLst>
</file>

<file path=ppt/tags/tag2425.xml><?xml version="1.0" encoding="utf-8"?>
<p:tagLst xmlns:p="http://schemas.openxmlformats.org/presentationml/2006/main">
  <p:tag name="MH_OLD_SHAPE_ID" val="157"/>
  <p:tag name="REFSHAPE" val="105553146504920"/>
</p:tagLst>
</file>

<file path=ppt/tags/tag2426.xml><?xml version="1.0" encoding="utf-8"?>
<p:tagLst xmlns:p="http://schemas.openxmlformats.org/presentationml/2006/main">
  <p:tag name="MH_OLD_SHAPE_ID" val="158"/>
  <p:tag name="REFSHAPE" val="105553146505368"/>
</p:tagLst>
</file>

<file path=ppt/tags/tag2427.xml><?xml version="1.0" encoding="utf-8"?>
<p:tagLst xmlns:p="http://schemas.openxmlformats.org/presentationml/2006/main">
  <p:tag name="MH_OLD_SHAPE_ID" val="159"/>
  <p:tag name="REFSHAPE" val="105553146505816"/>
</p:tagLst>
</file>

<file path=ppt/tags/tag2428.xml><?xml version="1.0" encoding="utf-8"?>
<p:tagLst xmlns:p="http://schemas.openxmlformats.org/presentationml/2006/main">
  <p:tag name="MH_OLD_SHAPE_ID" val="125"/>
  <p:tag name="REFSHAPE" val="105553146506264"/>
</p:tagLst>
</file>

<file path=ppt/tags/tag2429.xml><?xml version="1.0" encoding="utf-8"?>
<p:tagLst xmlns:p="http://schemas.openxmlformats.org/presentationml/2006/main">
  <p:tag name="MH_OLD_SHAPE_ID" val="126"/>
  <p:tag name="REFSHAPE" val="105553146506712"/>
</p:tagLst>
</file>

<file path=ppt/tags/tag243.xml><?xml version="1.0" encoding="utf-8"?>
<p:tagLst xmlns:p="http://schemas.openxmlformats.org/presentationml/2006/main">
  <p:tag name="MH_OLD_SHAPE_ID" val="174"/>
  <p:tag name="REFSHAPE" val="105553145402936"/>
</p:tagLst>
</file>

<file path=ppt/tags/tag2430.xml><?xml version="1.0" encoding="utf-8"?>
<p:tagLst xmlns:p="http://schemas.openxmlformats.org/presentationml/2006/main">
  <p:tag name="MH_OLD_SHAPE_ID" val="127"/>
  <p:tag name="REFSHAPE" val="105553146507160"/>
</p:tagLst>
</file>

<file path=ppt/tags/tag2431.xml><?xml version="1.0" encoding="utf-8"?>
<p:tagLst xmlns:p="http://schemas.openxmlformats.org/presentationml/2006/main">
  <p:tag name="MH_OLD_SHAPE_ID" val="128"/>
  <p:tag name="REFSHAPE" val="105553146507608"/>
</p:tagLst>
</file>

<file path=ppt/tags/tag2432.xml><?xml version="1.0" encoding="utf-8"?>
<p:tagLst xmlns:p="http://schemas.openxmlformats.org/presentationml/2006/main">
  <p:tag name="MH_OLD_SHAPE_ID" val="129"/>
  <p:tag name="REFSHAPE" val="105553146508056"/>
</p:tagLst>
</file>

<file path=ppt/tags/tag2433.xml><?xml version="1.0" encoding="utf-8"?>
<p:tagLst xmlns:p="http://schemas.openxmlformats.org/presentationml/2006/main">
  <p:tag name="MH_OLD_SHAPE_ID" val="130"/>
  <p:tag name="REFSHAPE" val="105553146508504"/>
</p:tagLst>
</file>

<file path=ppt/tags/tag2434.xml><?xml version="1.0" encoding="utf-8"?>
<p:tagLst xmlns:p="http://schemas.openxmlformats.org/presentationml/2006/main">
  <p:tag name="MH_OLD_SHAPE_ID" val="131"/>
  <p:tag name="REFSHAPE" val="105553146508952"/>
</p:tagLst>
</file>

<file path=ppt/tags/tag2435.xml><?xml version="1.0" encoding="utf-8"?>
<p:tagLst xmlns:p="http://schemas.openxmlformats.org/presentationml/2006/main">
  <p:tag name="MH_OLD_SHAPE_ID" val="132"/>
  <p:tag name="REFSHAPE" val="105553146509400"/>
</p:tagLst>
</file>

<file path=ppt/tags/tag2436.xml><?xml version="1.0" encoding="utf-8"?>
<p:tagLst xmlns:p="http://schemas.openxmlformats.org/presentationml/2006/main">
  <p:tag name="MH_OLD_SHAPE_ID" val="133"/>
  <p:tag name="REFSHAPE" val="105553146509848"/>
</p:tagLst>
</file>

<file path=ppt/tags/tag2437.xml><?xml version="1.0" encoding="utf-8"?>
<p:tagLst xmlns:p="http://schemas.openxmlformats.org/presentationml/2006/main">
  <p:tag name="MH_OLD_SHAPE_ID" val="134"/>
  <p:tag name="REFSHAPE" val="105553146510296"/>
</p:tagLst>
</file>

<file path=ppt/tags/tag2438.xml><?xml version="1.0" encoding="utf-8"?>
<p:tagLst xmlns:p="http://schemas.openxmlformats.org/presentationml/2006/main">
  <p:tag name="MH_OLD_SHAPE_ID" val="135"/>
  <p:tag name="REFSHAPE" val="105553146510744"/>
</p:tagLst>
</file>

<file path=ppt/tags/tag2439.xml><?xml version="1.0" encoding="utf-8"?>
<p:tagLst xmlns:p="http://schemas.openxmlformats.org/presentationml/2006/main">
  <p:tag name="MH_OLD_SHAPE_ID" val="136"/>
  <p:tag name="REFSHAPE" val="105553146511192"/>
</p:tagLst>
</file>

<file path=ppt/tags/tag244.xml><?xml version="1.0" encoding="utf-8"?>
<p:tagLst xmlns:p="http://schemas.openxmlformats.org/presentationml/2006/main">
  <p:tag name="MH_OLD_SHAPE_ID" val="175"/>
  <p:tag name="REFSHAPE" val="105553145403384"/>
</p:tagLst>
</file>

<file path=ppt/tags/tag2440.xml><?xml version="1.0" encoding="utf-8"?>
<p:tagLst xmlns:p="http://schemas.openxmlformats.org/presentationml/2006/main">
  <p:tag name="MH_OLD_SHAPE_ID" val="137"/>
  <p:tag name="REFSHAPE" val="105553146511672"/>
</p:tagLst>
</file>

<file path=ppt/tags/tag2441.xml><?xml version="1.0" encoding="utf-8"?>
<p:tagLst xmlns:p="http://schemas.openxmlformats.org/presentationml/2006/main">
  <p:tag name="MH_OLD_SHAPE_ID" val="138"/>
  <p:tag name="REFSHAPE" val="105553146512120"/>
</p:tagLst>
</file>

<file path=ppt/tags/tag2442.xml><?xml version="1.0" encoding="utf-8"?>
<p:tagLst xmlns:p="http://schemas.openxmlformats.org/presentationml/2006/main">
  <p:tag name="MH_OLD_SHAPE_ID" val="139"/>
  <p:tag name="REFSHAPE" val="105553146512568"/>
</p:tagLst>
</file>

<file path=ppt/tags/tag2443.xml><?xml version="1.0" encoding="utf-8"?>
<p:tagLst xmlns:p="http://schemas.openxmlformats.org/presentationml/2006/main">
  <p:tag name="MH_OLD_SHAPE_ID" val="140"/>
  <p:tag name="REFSHAPE" val="105553146513016"/>
</p:tagLst>
</file>

<file path=ppt/tags/tag2444.xml><?xml version="1.0" encoding="utf-8"?>
<p:tagLst xmlns:p="http://schemas.openxmlformats.org/presentationml/2006/main">
  <p:tag name="MH_OLD_SHAPE_ID" val="141"/>
  <p:tag name="REFSHAPE" val="105553146513464"/>
</p:tagLst>
</file>

<file path=ppt/tags/tag2445.xml><?xml version="1.0" encoding="utf-8"?>
<p:tagLst xmlns:p="http://schemas.openxmlformats.org/presentationml/2006/main">
  <p:tag name="MH_OLD_SHAPE_ID" val="142"/>
  <p:tag name="REFSHAPE" val="105553146513912"/>
</p:tagLst>
</file>

<file path=ppt/tags/tag2446.xml><?xml version="1.0" encoding="utf-8"?>
<p:tagLst xmlns:p="http://schemas.openxmlformats.org/presentationml/2006/main">
  <p:tag name="MH_OLD_SHAPE_ID" val="143"/>
  <p:tag name="REFSHAPE" val="105553146514360"/>
</p:tagLst>
</file>

<file path=ppt/tags/tag2447.xml><?xml version="1.0" encoding="utf-8"?>
<p:tagLst xmlns:p="http://schemas.openxmlformats.org/presentationml/2006/main">
  <p:tag name="MH_OLD_SHAPE_ID" val="144"/>
  <p:tag name="REFSHAPE" val="105553146514808"/>
</p:tagLst>
</file>

<file path=ppt/tags/tag2448.xml><?xml version="1.0" encoding="utf-8"?>
<p:tagLst xmlns:p="http://schemas.openxmlformats.org/presentationml/2006/main">
  <p:tag name="MH_OLD_SHAPE_ID" val="145"/>
  <p:tag name="REFSHAPE" val="105553146515256"/>
</p:tagLst>
</file>

<file path=ppt/tags/tag2449.xml><?xml version="1.0" encoding="utf-8"?>
<p:tagLst xmlns:p="http://schemas.openxmlformats.org/presentationml/2006/main">
  <p:tag name="MH_OLD_SHAPE_ID" val="146"/>
  <p:tag name="REFSHAPE" val="105553146515704"/>
</p:tagLst>
</file>

<file path=ppt/tags/tag245.xml><?xml version="1.0" encoding="utf-8"?>
<p:tagLst xmlns:p="http://schemas.openxmlformats.org/presentationml/2006/main">
  <p:tag name="MH_OLD_SHAPE_ID" val="148"/>
  <p:tag name="REFSHAPE" val="105553145403832"/>
</p:tagLst>
</file>

<file path=ppt/tags/tag2450.xml><?xml version="1.0" encoding="utf-8"?>
<p:tagLst xmlns:p="http://schemas.openxmlformats.org/presentationml/2006/main">
  <p:tag name="MH_OLD_SHAPE_ID" val="147"/>
  <p:tag name="REFSHAPE" val="105553146516152"/>
</p:tagLst>
</file>

<file path=ppt/tags/tag2451.xml><?xml version="1.0" encoding="utf-8"?>
<p:tagLst xmlns:p="http://schemas.openxmlformats.org/presentationml/2006/main">
  <p:tag name="MH_OLD_SHAPE_ID" val="176"/>
  <p:tag name="REFSHAPE" val="105553146516600"/>
</p:tagLst>
</file>

<file path=ppt/tags/tag2452.xml><?xml version="1.0" encoding="utf-8"?>
<p:tagLst xmlns:p="http://schemas.openxmlformats.org/presentationml/2006/main">
  <p:tag name="MH_OLD_SHAPE_ID" val="178"/>
  <p:tag name="REFSHAPE" val="105553146516824"/>
</p:tagLst>
</file>

<file path=ppt/tags/tag2453.xml><?xml version="1.0" encoding="utf-8"?>
<p:tagLst xmlns:p="http://schemas.openxmlformats.org/presentationml/2006/main">
  <p:tag name="MH_OLD_SHAPE_ID" val="179"/>
  <p:tag name="REFSHAPE" val="105553146517048"/>
</p:tagLst>
</file>

<file path=ppt/tags/tag2454.xml><?xml version="1.0" encoding="utf-8"?>
<p:tagLst xmlns:p="http://schemas.openxmlformats.org/presentationml/2006/main">
  <p:tag name="MH_OLD_SHAPE_ID" val="61"/>
  <p:tag name="REFSHAPE" val="105553146517272"/>
</p:tagLst>
</file>

<file path=ppt/tags/tag2455.xml><?xml version="1.0" encoding="utf-8"?>
<p:tagLst xmlns:p="http://schemas.openxmlformats.org/presentationml/2006/main">
  <p:tag name="MH_OLD_SHAPE_ID" val="63"/>
  <p:tag name="REFSHAPE" val="105553146517496"/>
</p:tagLst>
</file>

<file path=ppt/tags/tag2456.xml><?xml version="1.0" encoding="utf-8"?>
<p:tagLst xmlns:p="http://schemas.openxmlformats.org/presentationml/2006/main">
  <p:tag name="MH_OLD_SHAPE_ID" val="2"/>
  <p:tag name="REFSHAPE" val="105553146517720"/>
</p:tagLst>
</file>

<file path=ppt/tags/tag2457.xml><?xml version="1.0" encoding="utf-8"?>
<p:tagLst xmlns:p="http://schemas.openxmlformats.org/presentationml/2006/main">
  <p:tag name="MH_OLD_SHAPE_ID" val="160"/>
  <p:tag name="REFSHAPE" val="105553146517944"/>
</p:tagLst>
</file>

<file path=ppt/tags/tag2458.xml><?xml version="1.0" encoding="utf-8"?>
<p:tagLst xmlns:p="http://schemas.openxmlformats.org/presentationml/2006/main">
  <p:tag name="MH_OLD_SHAPE_ID" val="161"/>
  <p:tag name="REFSHAPE" val="105553146518392"/>
</p:tagLst>
</file>

<file path=ppt/tags/tag2459.xml><?xml version="1.0" encoding="utf-8"?>
<p:tagLst xmlns:p="http://schemas.openxmlformats.org/presentationml/2006/main">
  <p:tag name="MH_OLD_SHAPE_ID" val="162"/>
  <p:tag name="REFSHAPE" val="105553146518840"/>
</p:tagLst>
</file>

<file path=ppt/tags/tag246.xml><?xml version="1.0" encoding="utf-8"?>
<p:tagLst xmlns:p="http://schemas.openxmlformats.org/presentationml/2006/main">
  <p:tag name="MH_OLD_SHAPE_ID" val="149"/>
  <p:tag name="REFSHAPE" val="105553145404280"/>
</p:tagLst>
</file>

<file path=ppt/tags/tag2460.xml><?xml version="1.0" encoding="utf-8"?>
<p:tagLst xmlns:p="http://schemas.openxmlformats.org/presentationml/2006/main">
  <p:tag name="MH_OLD_SHAPE_ID" val="163"/>
  <p:tag name="REFSHAPE" val="105553146519288"/>
</p:tagLst>
</file>

<file path=ppt/tags/tag2461.xml><?xml version="1.0" encoding="utf-8"?>
<p:tagLst xmlns:p="http://schemas.openxmlformats.org/presentationml/2006/main">
  <p:tag name="MH_OLD_SHAPE_ID" val="164"/>
  <p:tag name="REFSHAPE" val="105553146519736"/>
</p:tagLst>
</file>

<file path=ppt/tags/tag2462.xml><?xml version="1.0" encoding="utf-8"?>
<p:tagLst xmlns:p="http://schemas.openxmlformats.org/presentationml/2006/main">
  <p:tag name="MH_OLD_SHAPE_ID" val="165"/>
  <p:tag name="REFSHAPE" val="105553146520184"/>
</p:tagLst>
</file>

<file path=ppt/tags/tag2463.xml><?xml version="1.0" encoding="utf-8"?>
<p:tagLst xmlns:p="http://schemas.openxmlformats.org/presentationml/2006/main">
  <p:tag name="MH_OLD_SHAPE_ID" val="166"/>
  <p:tag name="REFSHAPE" val="105553146520632"/>
</p:tagLst>
</file>

<file path=ppt/tags/tag2464.xml><?xml version="1.0" encoding="utf-8"?>
<p:tagLst xmlns:p="http://schemas.openxmlformats.org/presentationml/2006/main">
  <p:tag name="MH_OLD_SHAPE_ID" val="167"/>
  <p:tag name="REFSHAPE" val="105553146521080"/>
</p:tagLst>
</file>

<file path=ppt/tags/tag2465.xml><?xml version="1.0" encoding="utf-8"?>
<p:tagLst xmlns:p="http://schemas.openxmlformats.org/presentationml/2006/main">
  <p:tag name="MH_OLD_SHAPE_ID" val="168"/>
  <p:tag name="REFSHAPE" val="105553146521528"/>
</p:tagLst>
</file>

<file path=ppt/tags/tag2466.xml><?xml version="1.0" encoding="utf-8"?>
<p:tagLst xmlns:p="http://schemas.openxmlformats.org/presentationml/2006/main">
  <p:tag name="MH_OLD_SHAPE_ID" val="169"/>
  <p:tag name="REFSHAPE" val="105553146521976"/>
</p:tagLst>
</file>

<file path=ppt/tags/tag2467.xml><?xml version="1.0" encoding="utf-8"?>
<p:tagLst xmlns:p="http://schemas.openxmlformats.org/presentationml/2006/main">
  <p:tag name="MH_OLD_SHAPE_ID" val="170"/>
  <p:tag name="REFSHAPE" val="105553146522424"/>
</p:tagLst>
</file>

<file path=ppt/tags/tag2468.xml><?xml version="1.0" encoding="utf-8"?>
<p:tagLst xmlns:p="http://schemas.openxmlformats.org/presentationml/2006/main">
  <p:tag name="MH_OLD_SHAPE_ID" val="171"/>
  <p:tag name="REFSHAPE" val="105553146522872"/>
</p:tagLst>
</file>

<file path=ppt/tags/tag2469.xml><?xml version="1.0" encoding="utf-8"?>
<p:tagLst xmlns:p="http://schemas.openxmlformats.org/presentationml/2006/main">
  <p:tag name="MH_OLD_SHAPE_ID" val="172"/>
  <p:tag name="REFSHAPE" val="105553146523320"/>
</p:tagLst>
</file>

<file path=ppt/tags/tag247.xml><?xml version="1.0" encoding="utf-8"?>
<p:tagLst xmlns:p="http://schemas.openxmlformats.org/presentationml/2006/main">
  <p:tag name="MH_OLD_SHAPE_ID" val="150"/>
  <p:tag name="REFSHAPE" val="105553145404728"/>
</p:tagLst>
</file>

<file path=ppt/tags/tag2470.xml><?xml version="1.0" encoding="utf-8"?>
<p:tagLst xmlns:p="http://schemas.openxmlformats.org/presentationml/2006/main">
  <p:tag name="MH_OLD_SHAPE_ID" val="173"/>
  <p:tag name="REFSHAPE" val="105553146523768"/>
</p:tagLst>
</file>

<file path=ppt/tags/tag2471.xml><?xml version="1.0" encoding="utf-8"?>
<p:tagLst xmlns:p="http://schemas.openxmlformats.org/presentationml/2006/main">
  <p:tag name="MH_OLD_SHAPE_ID" val="174"/>
  <p:tag name="REFSHAPE" val="105553146524216"/>
</p:tagLst>
</file>

<file path=ppt/tags/tag2472.xml><?xml version="1.0" encoding="utf-8"?>
<p:tagLst xmlns:p="http://schemas.openxmlformats.org/presentationml/2006/main">
  <p:tag name="MH_OLD_SHAPE_ID" val="175"/>
  <p:tag name="REFSHAPE" val="105553146524664"/>
</p:tagLst>
</file>

<file path=ppt/tags/tag2473.xml><?xml version="1.0" encoding="utf-8"?>
<p:tagLst xmlns:p="http://schemas.openxmlformats.org/presentationml/2006/main">
  <p:tag name="MH_OLD_SHAPE_ID" val="148"/>
  <p:tag name="REFSHAPE" val="105553146525112"/>
</p:tagLst>
</file>

<file path=ppt/tags/tag2474.xml><?xml version="1.0" encoding="utf-8"?>
<p:tagLst xmlns:p="http://schemas.openxmlformats.org/presentationml/2006/main">
  <p:tag name="MH_OLD_SHAPE_ID" val="149"/>
  <p:tag name="REFSHAPE" val="105553146525560"/>
</p:tagLst>
</file>

<file path=ppt/tags/tag2475.xml><?xml version="1.0" encoding="utf-8"?>
<p:tagLst xmlns:p="http://schemas.openxmlformats.org/presentationml/2006/main">
  <p:tag name="MH_OLD_SHAPE_ID" val="150"/>
  <p:tag name="REFSHAPE" val="105553146526008"/>
</p:tagLst>
</file>

<file path=ppt/tags/tag2476.xml><?xml version="1.0" encoding="utf-8"?>
<p:tagLst xmlns:p="http://schemas.openxmlformats.org/presentationml/2006/main">
  <p:tag name="MH_OLD_SHAPE_ID" val="151"/>
  <p:tag name="REFSHAPE" val="105553146526456"/>
</p:tagLst>
</file>

<file path=ppt/tags/tag2477.xml><?xml version="1.0" encoding="utf-8"?>
<p:tagLst xmlns:p="http://schemas.openxmlformats.org/presentationml/2006/main">
  <p:tag name="MH_OLD_SHAPE_ID" val="152"/>
  <p:tag name="REFSHAPE" val="105553146526904"/>
</p:tagLst>
</file>

<file path=ppt/tags/tag2478.xml><?xml version="1.0" encoding="utf-8"?>
<p:tagLst xmlns:p="http://schemas.openxmlformats.org/presentationml/2006/main">
  <p:tag name="MH_OLD_SHAPE_ID" val="153"/>
  <p:tag name="REFSHAPE" val="105553146527352"/>
</p:tagLst>
</file>

<file path=ppt/tags/tag2479.xml><?xml version="1.0" encoding="utf-8"?>
<p:tagLst xmlns:p="http://schemas.openxmlformats.org/presentationml/2006/main">
  <p:tag name="MH_OLD_SHAPE_ID" val="154"/>
  <p:tag name="REFSHAPE" val="105553146527832"/>
</p:tagLst>
</file>

<file path=ppt/tags/tag248.xml><?xml version="1.0" encoding="utf-8"?>
<p:tagLst xmlns:p="http://schemas.openxmlformats.org/presentationml/2006/main">
  <p:tag name="MH_OLD_SHAPE_ID" val="151"/>
  <p:tag name="REFSHAPE" val="105553145405176"/>
</p:tagLst>
</file>

<file path=ppt/tags/tag2480.xml><?xml version="1.0" encoding="utf-8"?>
<p:tagLst xmlns:p="http://schemas.openxmlformats.org/presentationml/2006/main">
  <p:tag name="MH_OLD_SHAPE_ID" val="155"/>
  <p:tag name="REFSHAPE" val="105553146528280"/>
</p:tagLst>
</file>

<file path=ppt/tags/tag2481.xml><?xml version="1.0" encoding="utf-8"?>
<p:tagLst xmlns:p="http://schemas.openxmlformats.org/presentationml/2006/main">
  <p:tag name="MH_OLD_SHAPE_ID" val="156"/>
  <p:tag name="REFSHAPE" val="105553146528728"/>
</p:tagLst>
</file>

<file path=ppt/tags/tag2482.xml><?xml version="1.0" encoding="utf-8"?>
<p:tagLst xmlns:p="http://schemas.openxmlformats.org/presentationml/2006/main">
  <p:tag name="MH_OLD_SHAPE_ID" val="157"/>
  <p:tag name="REFSHAPE" val="105553146529176"/>
</p:tagLst>
</file>

<file path=ppt/tags/tag2483.xml><?xml version="1.0" encoding="utf-8"?>
<p:tagLst xmlns:p="http://schemas.openxmlformats.org/presentationml/2006/main">
  <p:tag name="MH_OLD_SHAPE_ID" val="158"/>
  <p:tag name="REFSHAPE" val="105553146529624"/>
</p:tagLst>
</file>

<file path=ppt/tags/tag2484.xml><?xml version="1.0" encoding="utf-8"?>
<p:tagLst xmlns:p="http://schemas.openxmlformats.org/presentationml/2006/main">
  <p:tag name="MH_OLD_SHAPE_ID" val="159"/>
  <p:tag name="REFSHAPE" val="105553146530072"/>
</p:tagLst>
</file>

<file path=ppt/tags/tag2485.xml><?xml version="1.0" encoding="utf-8"?>
<p:tagLst xmlns:p="http://schemas.openxmlformats.org/presentationml/2006/main">
  <p:tag name="MH_OLD_SHAPE_ID" val="125"/>
  <p:tag name="REFSHAPE" val="105553146530520"/>
</p:tagLst>
</file>

<file path=ppt/tags/tag2486.xml><?xml version="1.0" encoding="utf-8"?>
<p:tagLst xmlns:p="http://schemas.openxmlformats.org/presentationml/2006/main">
  <p:tag name="MH_OLD_SHAPE_ID" val="126"/>
  <p:tag name="REFSHAPE" val="105553146530968"/>
</p:tagLst>
</file>

<file path=ppt/tags/tag2487.xml><?xml version="1.0" encoding="utf-8"?>
<p:tagLst xmlns:p="http://schemas.openxmlformats.org/presentationml/2006/main">
  <p:tag name="MH_OLD_SHAPE_ID" val="127"/>
  <p:tag name="REFSHAPE" val="105553146531416"/>
</p:tagLst>
</file>

<file path=ppt/tags/tag2488.xml><?xml version="1.0" encoding="utf-8"?>
<p:tagLst xmlns:p="http://schemas.openxmlformats.org/presentationml/2006/main">
  <p:tag name="MH_OLD_SHAPE_ID" val="128"/>
  <p:tag name="REFSHAPE" val="105553146531864"/>
</p:tagLst>
</file>

<file path=ppt/tags/tag2489.xml><?xml version="1.0" encoding="utf-8"?>
<p:tagLst xmlns:p="http://schemas.openxmlformats.org/presentationml/2006/main">
  <p:tag name="MH_OLD_SHAPE_ID" val="129"/>
  <p:tag name="REFSHAPE" val="105553146532312"/>
</p:tagLst>
</file>

<file path=ppt/tags/tag249.xml><?xml version="1.0" encoding="utf-8"?>
<p:tagLst xmlns:p="http://schemas.openxmlformats.org/presentationml/2006/main">
  <p:tag name="MH_OLD_SHAPE_ID" val="152"/>
  <p:tag name="REFSHAPE" val="105553145405624"/>
</p:tagLst>
</file>

<file path=ppt/tags/tag2490.xml><?xml version="1.0" encoding="utf-8"?>
<p:tagLst xmlns:p="http://schemas.openxmlformats.org/presentationml/2006/main">
  <p:tag name="MH_OLD_SHAPE_ID" val="130"/>
  <p:tag name="REFSHAPE" val="105553146532760"/>
</p:tagLst>
</file>

<file path=ppt/tags/tag2491.xml><?xml version="1.0" encoding="utf-8"?>
<p:tagLst xmlns:p="http://schemas.openxmlformats.org/presentationml/2006/main">
  <p:tag name="MH_OLD_SHAPE_ID" val="131"/>
  <p:tag name="REFSHAPE" val="105553146533208"/>
</p:tagLst>
</file>

<file path=ppt/tags/tag2492.xml><?xml version="1.0" encoding="utf-8"?>
<p:tagLst xmlns:p="http://schemas.openxmlformats.org/presentationml/2006/main">
  <p:tag name="MH_OLD_SHAPE_ID" val="132"/>
  <p:tag name="REFSHAPE" val="105553146533656"/>
</p:tagLst>
</file>

<file path=ppt/tags/tag2493.xml><?xml version="1.0" encoding="utf-8"?>
<p:tagLst xmlns:p="http://schemas.openxmlformats.org/presentationml/2006/main">
  <p:tag name="MH_OLD_SHAPE_ID" val="133"/>
  <p:tag name="REFSHAPE" val="105553146534104"/>
</p:tagLst>
</file>

<file path=ppt/tags/tag2494.xml><?xml version="1.0" encoding="utf-8"?>
<p:tagLst xmlns:p="http://schemas.openxmlformats.org/presentationml/2006/main">
  <p:tag name="MH_OLD_SHAPE_ID" val="134"/>
  <p:tag name="REFSHAPE" val="105553146534552"/>
</p:tagLst>
</file>

<file path=ppt/tags/tag2495.xml><?xml version="1.0" encoding="utf-8"?>
<p:tagLst xmlns:p="http://schemas.openxmlformats.org/presentationml/2006/main">
  <p:tag name="MH_OLD_SHAPE_ID" val="135"/>
  <p:tag name="REFSHAPE" val="105553146535000"/>
</p:tagLst>
</file>

<file path=ppt/tags/tag2496.xml><?xml version="1.0" encoding="utf-8"?>
<p:tagLst xmlns:p="http://schemas.openxmlformats.org/presentationml/2006/main">
  <p:tag name="MH_OLD_SHAPE_ID" val="136"/>
  <p:tag name="REFSHAPE" val="105553146535448"/>
</p:tagLst>
</file>

<file path=ppt/tags/tag2497.xml><?xml version="1.0" encoding="utf-8"?>
<p:tagLst xmlns:p="http://schemas.openxmlformats.org/presentationml/2006/main">
  <p:tag name="MH_OLD_SHAPE_ID" val="137"/>
  <p:tag name="REFSHAPE" val="105553146535896"/>
</p:tagLst>
</file>

<file path=ppt/tags/tag2498.xml><?xml version="1.0" encoding="utf-8"?>
<p:tagLst xmlns:p="http://schemas.openxmlformats.org/presentationml/2006/main">
  <p:tag name="MH_OLD_SHAPE_ID" val="138"/>
  <p:tag name="REFSHAPE" val="105553146536344"/>
</p:tagLst>
</file>

<file path=ppt/tags/tag2499.xml><?xml version="1.0" encoding="utf-8"?>
<p:tagLst xmlns:p="http://schemas.openxmlformats.org/presentationml/2006/main">
  <p:tag name="MH_OLD_SHAPE_ID" val="139"/>
  <p:tag name="REFSHAPE" val="105553146536792"/>
</p:tagLst>
</file>

<file path=ppt/tags/tag25.xml><?xml version="1.0" encoding="utf-8"?>
<p:tagLst xmlns:p="http://schemas.openxmlformats.org/presentationml/2006/main">
  <p:tag name="MH_OLD_SHAPE_ID" val="28"/>
  <p:tag name="REFSHAPE" val="105553145582488"/>
</p:tagLst>
</file>

<file path=ppt/tags/tag250.xml><?xml version="1.0" encoding="utf-8"?>
<p:tagLst xmlns:p="http://schemas.openxmlformats.org/presentationml/2006/main">
  <p:tag name="MH_OLD_SHAPE_ID" val="153"/>
  <p:tag name="REFSHAPE" val="105553145406072"/>
</p:tagLst>
</file>

<file path=ppt/tags/tag2500.xml><?xml version="1.0" encoding="utf-8"?>
<p:tagLst xmlns:p="http://schemas.openxmlformats.org/presentationml/2006/main">
  <p:tag name="MH_OLD_SHAPE_ID" val="140"/>
  <p:tag name="REFSHAPE" val="105553146537240"/>
</p:tagLst>
</file>

<file path=ppt/tags/tag2501.xml><?xml version="1.0" encoding="utf-8"?>
<p:tagLst xmlns:p="http://schemas.openxmlformats.org/presentationml/2006/main">
  <p:tag name="MH_OLD_SHAPE_ID" val="141"/>
  <p:tag name="REFSHAPE" val="105553146537688"/>
</p:tagLst>
</file>

<file path=ppt/tags/tag2502.xml><?xml version="1.0" encoding="utf-8"?>
<p:tagLst xmlns:p="http://schemas.openxmlformats.org/presentationml/2006/main">
  <p:tag name="MH_OLD_SHAPE_ID" val="142"/>
  <p:tag name="REFSHAPE" val="105553146538136"/>
</p:tagLst>
</file>

<file path=ppt/tags/tag2503.xml><?xml version="1.0" encoding="utf-8"?>
<p:tagLst xmlns:p="http://schemas.openxmlformats.org/presentationml/2006/main">
  <p:tag name="MH_OLD_SHAPE_ID" val="143"/>
  <p:tag name="REFSHAPE" val="105553146538584"/>
</p:tagLst>
</file>

<file path=ppt/tags/tag2504.xml><?xml version="1.0" encoding="utf-8"?>
<p:tagLst xmlns:p="http://schemas.openxmlformats.org/presentationml/2006/main">
  <p:tag name="MH_OLD_SHAPE_ID" val="144"/>
  <p:tag name="REFSHAPE" val="105553146539032"/>
</p:tagLst>
</file>

<file path=ppt/tags/tag2505.xml><?xml version="1.0" encoding="utf-8"?>
<p:tagLst xmlns:p="http://schemas.openxmlformats.org/presentationml/2006/main">
  <p:tag name="MH_OLD_SHAPE_ID" val="145"/>
  <p:tag name="REFSHAPE" val="105553146539480"/>
</p:tagLst>
</file>

<file path=ppt/tags/tag2506.xml><?xml version="1.0" encoding="utf-8"?>
<p:tagLst xmlns:p="http://schemas.openxmlformats.org/presentationml/2006/main">
  <p:tag name="MH_OLD_SHAPE_ID" val="146"/>
  <p:tag name="REFSHAPE" val="105553146539928"/>
</p:tagLst>
</file>

<file path=ppt/tags/tag2507.xml><?xml version="1.0" encoding="utf-8"?>
<p:tagLst xmlns:p="http://schemas.openxmlformats.org/presentationml/2006/main">
  <p:tag name="MH_OLD_SHAPE_ID" val="147"/>
  <p:tag name="REFSHAPE" val="105553146540376"/>
</p:tagLst>
</file>

<file path=ppt/tags/tag2508.xml><?xml version="1.0" encoding="utf-8"?>
<p:tagLst xmlns:p="http://schemas.openxmlformats.org/presentationml/2006/main">
  <p:tag name="MH_OLD_SHAPE_ID" val="178"/>
  <p:tag name="REFSHAPE" val="105553146540824"/>
</p:tagLst>
</file>

<file path=ppt/tags/tag2509.xml><?xml version="1.0" encoding="utf-8"?>
<p:tagLst xmlns:p="http://schemas.openxmlformats.org/presentationml/2006/main">
  <p:tag name="MH_OLD_SHAPE_ID" val="179"/>
  <p:tag name="REFSHAPE" val="105553146541048"/>
</p:tagLst>
</file>

<file path=ppt/tags/tag251.xml><?xml version="1.0" encoding="utf-8"?>
<p:tagLst xmlns:p="http://schemas.openxmlformats.org/presentationml/2006/main">
  <p:tag name="MH_OLD_SHAPE_ID" val="154"/>
  <p:tag name="REFSHAPE" val="105553145406520"/>
</p:tagLst>
</file>

<file path=ppt/tags/tag2510.xml><?xml version="1.0" encoding="utf-8"?>
<p:tagLst xmlns:p="http://schemas.openxmlformats.org/presentationml/2006/main">
  <p:tag name="MH_OLD_SHAPE_ID" val="61"/>
  <p:tag name="REFSHAPE" val="105553146541272"/>
</p:tagLst>
</file>

<file path=ppt/tags/tag2511.xml><?xml version="1.0" encoding="utf-8"?>
<p:tagLst xmlns:p="http://schemas.openxmlformats.org/presentationml/2006/main">
  <p:tag name="MH_OLD_SHAPE_ID" val="63"/>
  <p:tag name="REFSHAPE" val="105553146541496"/>
</p:tagLst>
</file>

<file path=ppt/tags/tag2512.xml><?xml version="1.0" encoding="utf-8"?>
<p:tagLst xmlns:p="http://schemas.openxmlformats.org/presentationml/2006/main">
  <p:tag name="MH_OLD_SHAPE_ID" val="3"/>
  <p:tag name="REFSHAPE" val="105553146541720"/>
</p:tagLst>
</file>

<file path=ppt/tags/tag2513.xml><?xml version="1.0" encoding="utf-8"?>
<p:tagLst xmlns:p="http://schemas.openxmlformats.org/presentationml/2006/main">
  <p:tag name="MH_OLD_SHAPE_ID" val="64"/>
  <p:tag name="REFSHAPE" val="105553146541944"/>
</p:tagLst>
</file>

<file path=ppt/tags/tag2514.xml><?xml version="1.0" encoding="utf-8"?>
<p:tagLst xmlns:p="http://schemas.openxmlformats.org/presentationml/2006/main">
  <p:tag name="MH_OLD_SHAPE_ID" val="66"/>
  <p:tag name="REFSHAPE" val="105553146542168"/>
</p:tagLst>
</file>

<file path=ppt/tags/tag2515.xml><?xml version="1.0" encoding="utf-8"?>
<p:tagLst xmlns:p="http://schemas.openxmlformats.org/presentationml/2006/main">
  <p:tag name="MH_OLD_SHAPE_ID" val="160"/>
  <p:tag name="REFSHAPE" val="105553146542616"/>
</p:tagLst>
</file>

<file path=ppt/tags/tag2516.xml><?xml version="1.0" encoding="utf-8"?>
<p:tagLst xmlns:p="http://schemas.openxmlformats.org/presentationml/2006/main">
  <p:tag name="MH_OLD_SHAPE_ID" val="161"/>
  <p:tag name="REFSHAPE" val="105553146543064"/>
</p:tagLst>
</file>

<file path=ppt/tags/tag2517.xml><?xml version="1.0" encoding="utf-8"?>
<p:tagLst xmlns:p="http://schemas.openxmlformats.org/presentationml/2006/main">
  <p:tag name="MH_OLD_SHAPE_ID" val="162"/>
  <p:tag name="REFSHAPE" val="105553146543512"/>
</p:tagLst>
</file>

<file path=ppt/tags/tag2518.xml><?xml version="1.0" encoding="utf-8"?>
<p:tagLst xmlns:p="http://schemas.openxmlformats.org/presentationml/2006/main">
  <p:tag name="MH_OLD_SHAPE_ID" val="163"/>
  <p:tag name="REFSHAPE" val="105553146543960"/>
</p:tagLst>
</file>

<file path=ppt/tags/tag2519.xml><?xml version="1.0" encoding="utf-8"?>
<p:tagLst xmlns:p="http://schemas.openxmlformats.org/presentationml/2006/main">
  <p:tag name="MH_OLD_SHAPE_ID" val="164"/>
  <p:tag name="REFSHAPE" val="105553146413368"/>
</p:tagLst>
</file>

<file path=ppt/tags/tag252.xml><?xml version="1.0" encoding="utf-8"?>
<p:tagLst xmlns:p="http://schemas.openxmlformats.org/presentationml/2006/main">
  <p:tag name="MH_OLD_SHAPE_ID" val="155"/>
  <p:tag name="REFSHAPE" val="105553145406968"/>
</p:tagLst>
</file>

<file path=ppt/tags/tag2520.xml><?xml version="1.0" encoding="utf-8"?>
<p:tagLst xmlns:p="http://schemas.openxmlformats.org/presentationml/2006/main">
  <p:tag name="MH_OLD_SHAPE_ID" val="165"/>
  <p:tag name="REFSHAPE" val="105553146413816"/>
</p:tagLst>
</file>

<file path=ppt/tags/tag2521.xml><?xml version="1.0" encoding="utf-8"?>
<p:tagLst xmlns:p="http://schemas.openxmlformats.org/presentationml/2006/main">
  <p:tag name="MH_OLD_SHAPE_ID" val="166"/>
  <p:tag name="REFSHAPE" val="105553146414264"/>
</p:tagLst>
</file>

<file path=ppt/tags/tag2522.xml><?xml version="1.0" encoding="utf-8"?>
<p:tagLst xmlns:p="http://schemas.openxmlformats.org/presentationml/2006/main">
  <p:tag name="MH_OLD_SHAPE_ID" val="167"/>
  <p:tag name="REFSHAPE" val="105553146414712"/>
</p:tagLst>
</file>

<file path=ppt/tags/tag2523.xml><?xml version="1.0" encoding="utf-8"?>
<p:tagLst xmlns:p="http://schemas.openxmlformats.org/presentationml/2006/main">
  <p:tag name="MH_OLD_SHAPE_ID" val="168"/>
  <p:tag name="REFSHAPE" val="105553146415160"/>
</p:tagLst>
</file>

<file path=ppt/tags/tag2524.xml><?xml version="1.0" encoding="utf-8"?>
<p:tagLst xmlns:p="http://schemas.openxmlformats.org/presentationml/2006/main">
  <p:tag name="MH_OLD_SHAPE_ID" val="169"/>
  <p:tag name="REFSHAPE" val="105553146415608"/>
</p:tagLst>
</file>

<file path=ppt/tags/tag2525.xml><?xml version="1.0" encoding="utf-8"?>
<p:tagLst xmlns:p="http://schemas.openxmlformats.org/presentationml/2006/main">
  <p:tag name="MH_OLD_SHAPE_ID" val="170"/>
  <p:tag name="REFSHAPE" val="105553146416056"/>
</p:tagLst>
</file>

<file path=ppt/tags/tag2526.xml><?xml version="1.0" encoding="utf-8"?>
<p:tagLst xmlns:p="http://schemas.openxmlformats.org/presentationml/2006/main">
  <p:tag name="MH_OLD_SHAPE_ID" val="171"/>
  <p:tag name="REFSHAPE" val="105553146416504"/>
</p:tagLst>
</file>

<file path=ppt/tags/tag2527.xml><?xml version="1.0" encoding="utf-8"?>
<p:tagLst xmlns:p="http://schemas.openxmlformats.org/presentationml/2006/main">
  <p:tag name="MH_OLD_SHAPE_ID" val="172"/>
  <p:tag name="REFSHAPE" val="105553146416952"/>
</p:tagLst>
</file>

<file path=ppt/tags/tag2528.xml><?xml version="1.0" encoding="utf-8"?>
<p:tagLst xmlns:p="http://schemas.openxmlformats.org/presentationml/2006/main">
  <p:tag name="MH_OLD_SHAPE_ID" val="173"/>
  <p:tag name="REFSHAPE" val="105553146417400"/>
</p:tagLst>
</file>

<file path=ppt/tags/tag2529.xml><?xml version="1.0" encoding="utf-8"?>
<p:tagLst xmlns:p="http://schemas.openxmlformats.org/presentationml/2006/main">
  <p:tag name="MH_OLD_SHAPE_ID" val="174"/>
  <p:tag name="REFSHAPE" val="105553146417848"/>
</p:tagLst>
</file>

<file path=ppt/tags/tag253.xml><?xml version="1.0" encoding="utf-8"?>
<p:tagLst xmlns:p="http://schemas.openxmlformats.org/presentationml/2006/main">
  <p:tag name="MH_OLD_SHAPE_ID" val="156"/>
  <p:tag name="REFSHAPE" val="105553145407416"/>
</p:tagLst>
</file>

<file path=ppt/tags/tag2530.xml><?xml version="1.0" encoding="utf-8"?>
<p:tagLst xmlns:p="http://schemas.openxmlformats.org/presentationml/2006/main">
  <p:tag name="MH_OLD_SHAPE_ID" val="175"/>
  <p:tag name="REFSHAPE" val="105553146418296"/>
</p:tagLst>
</file>

<file path=ppt/tags/tag2531.xml><?xml version="1.0" encoding="utf-8"?>
<p:tagLst xmlns:p="http://schemas.openxmlformats.org/presentationml/2006/main">
  <p:tag name="MH_OLD_SHAPE_ID" val="148"/>
  <p:tag name="REFSHAPE" val="105553146418744"/>
</p:tagLst>
</file>

<file path=ppt/tags/tag2532.xml><?xml version="1.0" encoding="utf-8"?>
<p:tagLst xmlns:p="http://schemas.openxmlformats.org/presentationml/2006/main">
  <p:tag name="MH_OLD_SHAPE_ID" val="149"/>
  <p:tag name="REFSHAPE" val="105553146419192"/>
</p:tagLst>
</file>

<file path=ppt/tags/tag2533.xml><?xml version="1.0" encoding="utf-8"?>
<p:tagLst xmlns:p="http://schemas.openxmlformats.org/presentationml/2006/main">
  <p:tag name="MH_OLD_SHAPE_ID" val="150"/>
  <p:tag name="REFSHAPE" val="105553146419640"/>
</p:tagLst>
</file>

<file path=ppt/tags/tag2534.xml><?xml version="1.0" encoding="utf-8"?>
<p:tagLst xmlns:p="http://schemas.openxmlformats.org/presentationml/2006/main">
  <p:tag name="MH_OLD_SHAPE_ID" val="151"/>
  <p:tag name="REFSHAPE" val="105553146420088"/>
</p:tagLst>
</file>

<file path=ppt/tags/tag2535.xml><?xml version="1.0" encoding="utf-8"?>
<p:tagLst xmlns:p="http://schemas.openxmlformats.org/presentationml/2006/main">
  <p:tag name="MH_OLD_SHAPE_ID" val="152"/>
  <p:tag name="REFSHAPE" val="105553146420536"/>
</p:tagLst>
</file>

<file path=ppt/tags/tag2536.xml><?xml version="1.0" encoding="utf-8"?>
<p:tagLst xmlns:p="http://schemas.openxmlformats.org/presentationml/2006/main">
  <p:tag name="MH_OLD_SHAPE_ID" val="153"/>
  <p:tag name="REFSHAPE" val="105553146420984"/>
</p:tagLst>
</file>

<file path=ppt/tags/tag2537.xml><?xml version="1.0" encoding="utf-8"?>
<p:tagLst xmlns:p="http://schemas.openxmlformats.org/presentationml/2006/main">
  <p:tag name="MH_OLD_SHAPE_ID" val="154"/>
  <p:tag name="REFSHAPE" val="105553146421432"/>
</p:tagLst>
</file>

<file path=ppt/tags/tag2538.xml><?xml version="1.0" encoding="utf-8"?>
<p:tagLst xmlns:p="http://schemas.openxmlformats.org/presentationml/2006/main">
  <p:tag name="MH_OLD_SHAPE_ID" val="155"/>
  <p:tag name="REFSHAPE" val="105553146421880"/>
</p:tagLst>
</file>

<file path=ppt/tags/tag2539.xml><?xml version="1.0" encoding="utf-8"?>
<p:tagLst xmlns:p="http://schemas.openxmlformats.org/presentationml/2006/main">
  <p:tag name="MH_OLD_SHAPE_ID" val="156"/>
  <p:tag name="REFSHAPE" val="105553146422328"/>
</p:tagLst>
</file>

<file path=ppt/tags/tag254.xml><?xml version="1.0" encoding="utf-8"?>
<p:tagLst xmlns:p="http://schemas.openxmlformats.org/presentationml/2006/main">
  <p:tag name="MH_OLD_SHAPE_ID" val="157"/>
  <p:tag name="REFSHAPE" val="105553145407864"/>
</p:tagLst>
</file>

<file path=ppt/tags/tag2540.xml><?xml version="1.0" encoding="utf-8"?>
<p:tagLst xmlns:p="http://schemas.openxmlformats.org/presentationml/2006/main">
  <p:tag name="MH_OLD_SHAPE_ID" val="157"/>
  <p:tag name="REFSHAPE" val="105553146422776"/>
</p:tagLst>
</file>

<file path=ppt/tags/tag2541.xml><?xml version="1.0" encoding="utf-8"?>
<p:tagLst xmlns:p="http://schemas.openxmlformats.org/presentationml/2006/main">
  <p:tag name="MH_OLD_SHAPE_ID" val="158"/>
  <p:tag name="REFSHAPE" val="105553146423224"/>
</p:tagLst>
</file>

<file path=ppt/tags/tag2542.xml><?xml version="1.0" encoding="utf-8"?>
<p:tagLst xmlns:p="http://schemas.openxmlformats.org/presentationml/2006/main">
  <p:tag name="MH_OLD_SHAPE_ID" val="159"/>
  <p:tag name="REFSHAPE" val="105553146423672"/>
</p:tagLst>
</file>

<file path=ppt/tags/tag2543.xml><?xml version="1.0" encoding="utf-8"?>
<p:tagLst xmlns:p="http://schemas.openxmlformats.org/presentationml/2006/main">
  <p:tag name="MH_OLD_SHAPE_ID" val="125"/>
  <p:tag name="REFSHAPE" val="105553146424120"/>
</p:tagLst>
</file>

<file path=ppt/tags/tag2544.xml><?xml version="1.0" encoding="utf-8"?>
<p:tagLst xmlns:p="http://schemas.openxmlformats.org/presentationml/2006/main">
  <p:tag name="MH_OLD_SHAPE_ID" val="126"/>
  <p:tag name="REFSHAPE" val="105553146424568"/>
</p:tagLst>
</file>

<file path=ppt/tags/tag2545.xml><?xml version="1.0" encoding="utf-8"?>
<p:tagLst xmlns:p="http://schemas.openxmlformats.org/presentationml/2006/main">
  <p:tag name="MH_OLD_SHAPE_ID" val="127"/>
  <p:tag name="REFSHAPE" val="105553146425016"/>
</p:tagLst>
</file>

<file path=ppt/tags/tag2546.xml><?xml version="1.0" encoding="utf-8"?>
<p:tagLst xmlns:p="http://schemas.openxmlformats.org/presentationml/2006/main">
  <p:tag name="MH_OLD_SHAPE_ID" val="128"/>
  <p:tag name="REFSHAPE" val="105553146425464"/>
</p:tagLst>
</file>

<file path=ppt/tags/tag2547.xml><?xml version="1.0" encoding="utf-8"?>
<p:tagLst xmlns:p="http://schemas.openxmlformats.org/presentationml/2006/main">
  <p:tag name="MH_OLD_SHAPE_ID" val="129"/>
  <p:tag name="REFSHAPE" val="105553146425912"/>
</p:tagLst>
</file>

<file path=ppt/tags/tag2548.xml><?xml version="1.0" encoding="utf-8"?>
<p:tagLst xmlns:p="http://schemas.openxmlformats.org/presentationml/2006/main">
  <p:tag name="MH_OLD_SHAPE_ID" val="130"/>
  <p:tag name="REFSHAPE" val="105553146426360"/>
</p:tagLst>
</file>

<file path=ppt/tags/tag2549.xml><?xml version="1.0" encoding="utf-8"?>
<p:tagLst xmlns:p="http://schemas.openxmlformats.org/presentationml/2006/main">
  <p:tag name="MH_OLD_SHAPE_ID" val="131"/>
  <p:tag name="REFSHAPE" val="105553146426808"/>
</p:tagLst>
</file>

<file path=ppt/tags/tag255.xml><?xml version="1.0" encoding="utf-8"?>
<p:tagLst xmlns:p="http://schemas.openxmlformats.org/presentationml/2006/main">
  <p:tag name="MH_OLD_SHAPE_ID" val="158"/>
  <p:tag name="REFSHAPE" val="105553145408312"/>
</p:tagLst>
</file>

<file path=ppt/tags/tag2550.xml><?xml version="1.0" encoding="utf-8"?>
<p:tagLst xmlns:p="http://schemas.openxmlformats.org/presentationml/2006/main">
  <p:tag name="MH_OLD_SHAPE_ID" val="132"/>
  <p:tag name="REFSHAPE" val="105553146427256"/>
</p:tagLst>
</file>

<file path=ppt/tags/tag2551.xml><?xml version="1.0" encoding="utf-8"?>
<p:tagLst xmlns:p="http://schemas.openxmlformats.org/presentationml/2006/main">
  <p:tag name="MH_OLD_SHAPE_ID" val="133"/>
  <p:tag name="REFSHAPE" val="105553146427704"/>
</p:tagLst>
</file>

<file path=ppt/tags/tag2552.xml><?xml version="1.0" encoding="utf-8"?>
<p:tagLst xmlns:p="http://schemas.openxmlformats.org/presentationml/2006/main">
  <p:tag name="MH_OLD_SHAPE_ID" val="134"/>
  <p:tag name="REFSHAPE" val="105553146428152"/>
</p:tagLst>
</file>

<file path=ppt/tags/tag2553.xml><?xml version="1.0" encoding="utf-8"?>
<p:tagLst xmlns:p="http://schemas.openxmlformats.org/presentationml/2006/main">
  <p:tag name="MH_OLD_SHAPE_ID" val="135"/>
  <p:tag name="REFSHAPE" val="105553146428600"/>
</p:tagLst>
</file>

<file path=ppt/tags/tag2554.xml><?xml version="1.0" encoding="utf-8"?>
<p:tagLst xmlns:p="http://schemas.openxmlformats.org/presentationml/2006/main">
  <p:tag name="MH_OLD_SHAPE_ID" val="136"/>
  <p:tag name="REFSHAPE" val="105553146429048"/>
</p:tagLst>
</file>

<file path=ppt/tags/tag2555.xml><?xml version="1.0" encoding="utf-8"?>
<p:tagLst xmlns:p="http://schemas.openxmlformats.org/presentationml/2006/main">
  <p:tag name="MH_OLD_SHAPE_ID" val="137"/>
  <p:tag name="REFSHAPE" val="105553146429528"/>
</p:tagLst>
</file>

<file path=ppt/tags/tag2556.xml><?xml version="1.0" encoding="utf-8"?>
<p:tagLst xmlns:p="http://schemas.openxmlformats.org/presentationml/2006/main">
  <p:tag name="MH_OLD_SHAPE_ID" val="138"/>
  <p:tag name="REFSHAPE" val="105553146429976"/>
</p:tagLst>
</file>

<file path=ppt/tags/tag2557.xml><?xml version="1.0" encoding="utf-8"?>
<p:tagLst xmlns:p="http://schemas.openxmlformats.org/presentationml/2006/main">
  <p:tag name="MH_OLD_SHAPE_ID" val="139"/>
  <p:tag name="REFSHAPE" val="105553146430424"/>
</p:tagLst>
</file>

<file path=ppt/tags/tag2558.xml><?xml version="1.0" encoding="utf-8"?>
<p:tagLst xmlns:p="http://schemas.openxmlformats.org/presentationml/2006/main">
  <p:tag name="MH_OLD_SHAPE_ID" val="140"/>
  <p:tag name="REFSHAPE" val="105553146430872"/>
</p:tagLst>
</file>

<file path=ppt/tags/tag2559.xml><?xml version="1.0" encoding="utf-8"?>
<p:tagLst xmlns:p="http://schemas.openxmlformats.org/presentationml/2006/main">
  <p:tag name="MH_OLD_SHAPE_ID" val="141"/>
  <p:tag name="REFSHAPE" val="105553146431320"/>
</p:tagLst>
</file>

<file path=ppt/tags/tag256.xml><?xml version="1.0" encoding="utf-8"?>
<p:tagLst xmlns:p="http://schemas.openxmlformats.org/presentationml/2006/main">
  <p:tag name="MH_OLD_SHAPE_ID" val="159"/>
  <p:tag name="REFSHAPE" val="105553145408760"/>
</p:tagLst>
</file>

<file path=ppt/tags/tag2560.xml><?xml version="1.0" encoding="utf-8"?>
<p:tagLst xmlns:p="http://schemas.openxmlformats.org/presentationml/2006/main">
  <p:tag name="MH_OLD_SHAPE_ID" val="142"/>
  <p:tag name="REFSHAPE" val="105553146431768"/>
</p:tagLst>
</file>

<file path=ppt/tags/tag2561.xml><?xml version="1.0" encoding="utf-8"?>
<p:tagLst xmlns:p="http://schemas.openxmlformats.org/presentationml/2006/main">
  <p:tag name="MH_OLD_SHAPE_ID" val="143"/>
  <p:tag name="REFSHAPE" val="105553146432216"/>
</p:tagLst>
</file>

<file path=ppt/tags/tag2562.xml><?xml version="1.0" encoding="utf-8"?>
<p:tagLst xmlns:p="http://schemas.openxmlformats.org/presentationml/2006/main">
  <p:tag name="MH_OLD_SHAPE_ID" val="144"/>
  <p:tag name="REFSHAPE" val="105553146432664"/>
</p:tagLst>
</file>

<file path=ppt/tags/tag2563.xml><?xml version="1.0" encoding="utf-8"?>
<p:tagLst xmlns:p="http://schemas.openxmlformats.org/presentationml/2006/main">
  <p:tag name="MH_OLD_SHAPE_ID" val="145"/>
  <p:tag name="REFSHAPE" val="105553146433112"/>
</p:tagLst>
</file>

<file path=ppt/tags/tag2564.xml><?xml version="1.0" encoding="utf-8"?>
<p:tagLst xmlns:p="http://schemas.openxmlformats.org/presentationml/2006/main">
  <p:tag name="MH_OLD_SHAPE_ID" val="146"/>
  <p:tag name="REFSHAPE" val="105553146433560"/>
</p:tagLst>
</file>

<file path=ppt/tags/tag2565.xml><?xml version="1.0" encoding="utf-8"?>
<p:tagLst xmlns:p="http://schemas.openxmlformats.org/presentationml/2006/main">
  <p:tag name="MH_OLD_SHAPE_ID" val="147"/>
  <p:tag name="REFSHAPE" val="105553146434008"/>
</p:tagLst>
</file>

<file path=ppt/tags/tag2566.xml><?xml version="1.0" encoding="utf-8"?>
<p:tagLst xmlns:p="http://schemas.openxmlformats.org/presentationml/2006/main">
  <p:tag name="MH_OLD_SHAPE_ID" val="176"/>
  <p:tag name="REFSHAPE" val="105553146434456"/>
</p:tagLst>
</file>

<file path=ppt/tags/tag2567.xml><?xml version="1.0" encoding="utf-8"?>
<p:tagLst xmlns:p="http://schemas.openxmlformats.org/presentationml/2006/main">
  <p:tag name="MH_OLD_SHAPE_ID" val="178"/>
  <p:tag name="REFSHAPE" val="105553146434680"/>
</p:tagLst>
</file>

<file path=ppt/tags/tag2568.xml><?xml version="1.0" encoding="utf-8"?>
<p:tagLst xmlns:p="http://schemas.openxmlformats.org/presentationml/2006/main">
  <p:tag name="MH_OLD_SHAPE_ID" val="179"/>
  <p:tag name="REFSHAPE" val="105553146434904"/>
</p:tagLst>
</file>

<file path=ppt/tags/tag2569.xml><?xml version="1.0" encoding="utf-8"?>
<p:tagLst xmlns:p="http://schemas.openxmlformats.org/presentationml/2006/main">
  <p:tag name="MH_OLD_SHAPE_ID" val="61"/>
  <p:tag name="REFSHAPE" val="105553146435128"/>
</p:tagLst>
</file>

<file path=ppt/tags/tag257.xml><?xml version="1.0" encoding="utf-8"?>
<p:tagLst xmlns:p="http://schemas.openxmlformats.org/presentationml/2006/main">
  <p:tag name="MH_OLD_SHAPE_ID" val="125"/>
  <p:tag name="REFSHAPE" val="105553145409208"/>
</p:tagLst>
</file>

<file path=ppt/tags/tag2570.xml><?xml version="1.0" encoding="utf-8"?>
<p:tagLst xmlns:p="http://schemas.openxmlformats.org/presentationml/2006/main">
  <p:tag name="MH_OLD_SHAPE_ID" val="63"/>
  <p:tag name="REFSHAPE" val="105553146435352"/>
</p:tagLst>
</file>

<file path=ppt/tags/tag2571.xml><?xml version="1.0" encoding="utf-8"?>
<p:tagLst xmlns:p="http://schemas.openxmlformats.org/presentationml/2006/main">
  <p:tag name="MH_OLD_SHAPE_ID" val="2"/>
  <p:tag name="REFSHAPE" val="105553146435576"/>
</p:tagLst>
</file>

<file path=ppt/tags/tag2572.xml><?xml version="1.0" encoding="utf-8"?>
<p:tagLst xmlns:p="http://schemas.openxmlformats.org/presentationml/2006/main">
  <p:tag name="MH_OLD_SHAPE_ID" val="160"/>
  <p:tag name="REFSHAPE" val="105553146435800"/>
</p:tagLst>
</file>

<file path=ppt/tags/tag2573.xml><?xml version="1.0" encoding="utf-8"?>
<p:tagLst xmlns:p="http://schemas.openxmlformats.org/presentationml/2006/main">
  <p:tag name="MH_OLD_SHAPE_ID" val="161"/>
  <p:tag name="REFSHAPE" val="105553146436248"/>
</p:tagLst>
</file>

<file path=ppt/tags/tag2574.xml><?xml version="1.0" encoding="utf-8"?>
<p:tagLst xmlns:p="http://schemas.openxmlformats.org/presentationml/2006/main">
  <p:tag name="MH_OLD_SHAPE_ID" val="162"/>
  <p:tag name="REFSHAPE" val="105553146436696"/>
</p:tagLst>
</file>

<file path=ppt/tags/tag2575.xml><?xml version="1.0" encoding="utf-8"?>
<p:tagLst xmlns:p="http://schemas.openxmlformats.org/presentationml/2006/main">
  <p:tag name="MH_OLD_SHAPE_ID" val="163"/>
  <p:tag name="REFSHAPE" val="105553146437144"/>
</p:tagLst>
</file>

<file path=ppt/tags/tag2576.xml><?xml version="1.0" encoding="utf-8"?>
<p:tagLst xmlns:p="http://schemas.openxmlformats.org/presentationml/2006/main">
  <p:tag name="MH_OLD_SHAPE_ID" val="164"/>
  <p:tag name="REFSHAPE" val="105553146437592"/>
</p:tagLst>
</file>

<file path=ppt/tags/tag2577.xml><?xml version="1.0" encoding="utf-8"?>
<p:tagLst xmlns:p="http://schemas.openxmlformats.org/presentationml/2006/main">
  <p:tag name="MH_OLD_SHAPE_ID" val="165"/>
  <p:tag name="REFSHAPE" val="105553146438040"/>
</p:tagLst>
</file>

<file path=ppt/tags/tag2578.xml><?xml version="1.0" encoding="utf-8"?>
<p:tagLst xmlns:p="http://schemas.openxmlformats.org/presentationml/2006/main">
  <p:tag name="MH_OLD_SHAPE_ID" val="166"/>
  <p:tag name="REFSHAPE" val="105553146438488"/>
</p:tagLst>
</file>

<file path=ppt/tags/tag2579.xml><?xml version="1.0" encoding="utf-8"?>
<p:tagLst xmlns:p="http://schemas.openxmlformats.org/presentationml/2006/main">
  <p:tag name="MH_OLD_SHAPE_ID" val="167"/>
  <p:tag name="REFSHAPE" val="105553146438936"/>
</p:tagLst>
</file>

<file path=ppt/tags/tag258.xml><?xml version="1.0" encoding="utf-8"?>
<p:tagLst xmlns:p="http://schemas.openxmlformats.org/presentationml/2006/main">
  <p:tag name="MH_OLD_SHAPE_ID" val="126"/>
  <p:tag name="REFSHAPE" val="105553145409656"/>
</p:tagLst>
</file>

<file path=ppt/tags/tag2580.xml><?xml version="1.0" encoding="utf-8"?>
<p:tagLst xmlns:p="http://schemas.openxmlformats.org/presentationml/2006/main">
  <p:tag name="MH_OLD_SHAPE_ID" val="168"/>
  <p:tag name="REFSHAPE" val="105553146439384"/>
</p:tagLst>
</file>

<file path=ppt/tags/tag2581.xml><?xml version="1.0" encoding="utf-8"?>
<p:tagLst xmlns:p="http://schemas.openxmlformats.org/presentationml/2006/main">
  <p:tag name="MH_OLD_SHAPE_ID" val="169"/>
  <p:tag name="REFSHAPE" val="105553146439832"/>
</p:tagLst>
</file>

<file path=ppt/tags/tag2582.xml><?xml version="1.0" encoding="utf-8"?>
<p:tagLst xmlns:p="http://schemas.openxmlformats.org/presentationml/2006/main">
  <p:tag name="MH_OLD_SHAPE_ID" val="170"/>
  <p:tag name="REFSHAPE" val="105553146440280"/>
</p:tagLst>
</file>

<file path=ppt/tags/tag2583.xml><?xml version="1.0" encoding="utf-8"?>
<p:tagLst xmlns:p="http://schemas.openxmlformats.org/presentationml/2006/main">
  <p:tag name="MH_OLD_SHAPE_ID" val="171"/>
  <p:tag name="REFSHAPE" val="105553146440728"/>
</p:tagLst>
</file>

<file path=ppt/tags/tag2584.xml><?xml version="1.0" encoding="utf-8"?>
<p:tagLst xmlns:p="http://schemas.openxmlformats.org/presentationml/2006/main">
  <p:tag name="MH_OLD_SHAPE_ID" val="172"/>
  <p:tag name="REFSHAPE" val="105553146441176"/>
</p:tagLst>
</file>

<file path=ppt/tags/tag2585.xml><?xml version="1.0" encoding="utf-8"?>
<p:tagLst xmlns:p="http://schemas.openxmlformats.org/presentationml/2006/main">
  <p:tag name="MH_OLD_SHAPE_ID" val="173"/>
  <p:tag name="REFSHAPE" val="105553146441624"/>
</p:tagLst>
</file>

<file path=ppt/tags/tag2586.xml><?xml version="1.0" encoding="utf-8"?>
<p:tagLst xmlns:p="http://schemas.openxmlformats.org/presentationml/2006/main">
  <p:tag name="MH_OLD_SHAPE_ID" val="174"/>
  <p:tag name="REFSHAPE" val="105553146442072"/>
</p:tagLst>
</file>

<file path=ppt/tags/tag2587.xml><?xml version="1.0" encoding="utf-8"?>
<p:tagLst xmlns:p="http://schemas.openxmlformats.org/presentationml/2006/main">
  <p:tag name="MH_OLD_SHAPE_ID" val="175"/>
  <p:tag name="REFSHAPE" val="105553146442520"/>
</p:tagLst>
</file>

<file path=ppt/tags/tag2588.xml><?xml version="1.0" encoding="utf-8"?>
<p:tagLst xmlns:p="http://schemas.openxmlformats.org/presentationml/2006/main">
  <p:tag name="MH_OLD_SHAPE_ID" val="148"/>
  <p:tag name="REFSHAPE" val="105553146442968"/>
</p:tagLst>
</file>

<file path=ppt/tags/tag2589.xml><?xml version="1.0" encoding="utf-8"?>
<p:tagLst xmlns:p="http://schemas.openxmlformats.org/presentationml/2006/main">
  <p:tag name="MH_OLD_SHAPE_ID" val="149"/>
  <p:tag name="REFSHAPE" val="105553146443416"/>
</p:tagLst>
</file>

<file path=ppt/tags/tag259.xml><?xml version="1.0" encoding="utf-8"?>
<p:tagLst xmlns:p="http://schemas.openxmlformats.org/presentationml/2006/main">
  <p:tag name="MH_OLD_SHAPE_ID" val="127"/>
  <p:tag name="REFSHAPE" val="105553145410104"/>
</p:tagLst>
</file>

<file path=ppt/tags/tag2590.xml><?xml version="1.0" encoding="utf-8"?>
<p:tagLst xmlns:p="http://schemas.openxmlformats.org/presentationml/2006/main">
  <p:tag name="MH_OLD_SHAPE_ID" val="150"/>
  <p:tag name="REFSHAPE" val="105553146443864"/>
</p:tagLst>
</file>

<file path=ppt/tags/tag2591.xml><?xml version="1.0" encoding="utf-8"?>
<p:tagLst xmlns:p="http://schemas.openxmlformats.org/presentationml/2006/main">
  <p:tag name="MH_OLD_SHAPE_ID" val="151"/>
  <p:tag name="REFSHAPE" val="105553146444312"/>
</p:tagLst>
</file>

<file path=ppt/tags/tag2592.xml><?xml version="1.0" encoding="utf-8"?>
<p:tagLst xmlns:p="http://schemas.openxmlformats.org/presentationml/2006/main">
  <p:tag name="MH_OLD_SHAPE_ID" val="152"/>
  <p:tag name="REFSHAPE" val="105553146444760"/>
</p:tagLst>
</file>

<file path=ppt/tags/tag2593.xml><?xml version="1.0" encoding="utf-8"?>
<p:tagLst xmlns:p="http://schemas.openxmlformats.org/presentationml/2006/main">
  <p:tag name="MH_OLD_SHAPE_ID" val="153"/>
  <p:tag name="REFSHAPE" val="105553146445208"/>
</p:tagLst>
</file>

<file path=ppt/tags/tag2594.xml><?xml version="1.0" encoding="utf-8"?>
<p:tagLst xmlns:p="http://schemas.openxmlformats.org/presentationml/2006/main">
  <p:tag name="MH_OLD_SHAPE_ID" val="154"/>
  <p:tag name="REFSHAPE" val="105553146445656"/>
</p:tagLst>
</file>

<file path=ppt/tags/tag2595.xml><?xml version="1.0" encoding="utf-8"?>
<p:tagLst xmlns:p="http://schemas.openxmlformats.org/presentationml/2006/main">
  <p:tag name="MH_OLD_SHAPE_ID" val="155"/>
  <p:tag name="REFSHAPE" val="105553146446136"/>
</p:tagLst>
</file>

<file path=ppt/tags/tag2596.xml><?xml version="1.0" encoding="utf-8"?>
<p:tagLst xmlns:p="http://schemas.openxmlformats.org/presentationml/2006/main">
  <p:tag name="MH_OLD_SHAPE_ID" val="156"/>
  <p:tag name="REFSHAPE" val="105553146446584"/>
</p:tagLst>
</file>

<file path=ppt/tags/tag2597.xml><?xml version="1.0" encoding="utf-8"?>
<p:tagLst xmlns:p="http://schemas.openxmlformats.org/presentationml/2006/main">
  <p:tag name="MH_OLD_SHAPE_ID" val="157"/>
  <p:tag name="REFSHAPE" val="105553146447032"/>
</p:tagLst>
</file>

<file path=ppt/tags/tag2598.xml><?xml version="1.0" encoding="utf-8"?>
<p:tagLst xmlns:p="http://schemas.openxmlformats.org/presentationml/2006/main">
  <p:tag name="MH_OLD_SHAPE_ID" val="158"/>
  <p:tag name="REFSHAPE" val="105553146447480"/>
</p:tagLst>
</file>

<file path=ppt/tags/tag2599.xml><?xml version="1.0" encoding="utf-8"?>
<p:tagLst xmlns:p="http://schemas.openxmlformats.org/presentationml/2006/main">
  <p:tag name="MH_OLD_SHAPE_ID" val="159"/>
  <p:tag name="REFSHAPE" val="105553146447928"/>
</p:tagLst>
</file>

<file path=ppt/tags/tag26.xml><?xml version="1.0" encoding="utf-8"?>
<p:tagLst xmlns:p="http://schemas.openxmlformats.org/presentationml/2006/main">
  <p:tag name="MH_OLD_SHAPE_ID" val="29"/>
  <p:tag name="REFSHAPE" val="105553145577784"/>
</p:tagLst>
</file>

<file path=ppt/tags/tag260.xml><?xml version="1.0" encoding="utf-8"?>
<p:tagLst xmlns:p="http://schemas.openxmlformats.org/presentationml/2006/main">
  <p:tag name="MH_OLD_SHAPE_ID" val="128"/>
  <p:tag name="REFSHAPE" val="105553145410552"/>
</p:tagLst>
</file>

<file path=ppt/tags/tag2600.xml><?xml version="1.0" encoding="utf-8"?>
<p:tagLst xmlns:p="http://schemas.openxmlformats.org/presentationml/2006/main">
  <p:tag name="MH_OLD_SHAPE_ID" val="125"/>
  <p:tag name="REFSHAPE" val="105553146448376"/>
</p:tagLst>
</file>

<file path=ppt/tags/tag2601.xml><?xml version="1.0" encoding="utf-8"?>
<p:tagLst xmlns:p="http://schemas.openxmlformats.org/presentationml/2006/main">
  <p:tag name="MH_OLD_SHAPE_ID" val="126"/>
  <p:tag name="REFSHAPE" val="105553146448824"/>
</p:tagLst>
</file>

<file path=ppt/tags/tag2602.xml><?xml version="1.0" encoding="utf-8"?>
<p:tagLst xmlns:p="http://schemas.openxmlformats.org/presentationml/2006/main">
  <p:tag name="MH_OLD_SHAPE_ID" val="127"/>
  <p:tag name="REFSHAPE" val="105553146449272"/>
</p:tagLst>
</file>

<file path=ppt/tags/tag2603.xml><?xml version="1.0" encoding="utf-8"?>
<p:tagLst xmlns:p="http://schemas.openxmlformats.org/presentationml/2006/main">
  <p:tag name="MH_OLD_SHAPE_ID" val="128"/>
  <p:tag name="REFSHAPE" val="105553146449720"/>
</p:tagLst>
</file>

<file path=ppt/tags/tag2604.xml><?xml version="1.0" encoding="utf-8"?>
<p:tagLst xmlns:p="http://schemas.openxmlformats.org/presentationml/2006/main">
  <p:tag name="MH_OLD_SHAPE_ID" val="129"/>
  <p:tag name="REFSHAPE" val="105553146450168"/>
</p:tagLst>
</file>

<file path=ppt/tags/tag2605.xml><?xml version="1.0" encoding="utf-8"?>
<p:tagLst xmlns:p="http://schemas.openxmlformats.org/presentationml/2006/main">
  <p:tag name="MH_OLD_SHAPE_ID" val="130"/>
  <p:tag name="REFSHAPE" val="105553146450616"/>
</p:tagLst>
</file>

<file path=ppt/tags/tag2606.xml><?xml version="1.0" encoding="utf-8"?>
<p:tagLst xmlns:p="http://schemas.openxmlformats.org/presentationml/2006/main">
  <p:tag name="MH_OLD_SHAPE_ID" val="131"/>
  <p:tag name="REFSHAPE" val="105553146451064"/>
</p:tagLst>
</file>

<file path=ppt/tags/tag2607.xml><?xml version="1.0" encoding="utf-8"?>
<p:tagLst xmlns:p="http://schemas.openxmlformats.org/presentationml/2006/main">
  <p:tag name="MH_OLD_SHAPE_ID" val="132"/>
  <p:tag name="REFSHAPE" val="105553146451512"/>
</p:tagLst>
</file>

<file path=ppt/tags/tag2608.xml><?xml version="1.0" encoding="utf-8"?>
<p:tagLst xmlns:p="http://schemas.openxmlformats.org/presentationml/2006/main">
  <p:tag name="MH_OLD_SHAPE_ID" val="133"/>
  <p:tag name="REFSHAPE" val="105553146451960"/>
</p:tagLst>
</file>

<file path=ppt/tags/tag2609.xml><?xml version="1.0" encoding="utf-8"?>
<p:tagLst xmlns:p="http://schemas.openxmlformats.org/presentationml/2006/main">
  <p:tag name="MH_OLD_SHAPE_ID" val="134"/>
  <p:tag name="REFSHAPE" val="105553146452408"/>
</p:tagLst>
</file>

<file path=ppt/tags/tag261.xml><?xml version="1.0" encoding="utf-8"?>
<p:tagLst xmlns:p="http://schemas.openxmlformats.org/presentationml/2006/main">
  <p:tag name="MH_OLD_SHAPE_ID" val="129"/>
  <p:tag name="REFSHAPE" val="105553145411000"/>
</p:tagLst>
</file>

<file path=ppt/tags/tag2610.xml><?xml version="1.0" encoding="utf-8"?>
<p:tagLst xmlns:p="http://schemas.openxmlformats.org/presentationml/2006/main">
  <p:tag name="MH_OLD_SHAPE_ID" val="135"/>
  <p:tag name="REFSHAPE" val="105553146452856"/>
</p:tagLst>
</file>

<file path=ppt/tags/tag2611.xml><?xml version="1.0" encoding="utf-8"?>
<p:tagLst xmlns:p="http://schemas.openxmlformats.org/presentationml/2006/main">
  <p:tag name="MH_OLD_SHAPE_ID" val="136"/>
  <p:tag name="REFSHAPE" val="105553146453304"/>
</p:tagLst>
</file>

<file path=ppt/tags/tag2612.xml><?xml version="1.0" encoding="utf-8"?>
<p:tagLst xmlns:p="http://schemas.openxmlformats.org/presentationml/2006/main">
  <p:tag name="MH_OLD_SHAPE_ID" val="137"/>
  <p:tag name="REFSHAPE" val="105553146453752"/>
</p:tagLst>
</file>

<file path=ppt/tags/tag2613.xml><?xml version="1.0" encoding="utf-8"?>
<p:tagLst xmlns:p="http://schemas.openxmlformats.org/presentationml/2006/main">
  <p:tag name="MH_OLD_SHAPE_ID" val="138"/>
  <p:tag name="REFSHAPE" val="105553146454200"/>
</p:tagLst>
</file>

<file path=ppt/tags/tag2614.xml><?xml version="1.0" encoding="utf-8"?>
<p:tagLst xmlns:p="http://schemas.openxmlformats.org/presentationml/2006/main">
  <p:tag name="MH_OLD_SHAPE_ID" val="139"/>
  <p:tag name="REFSHAPE" val="105553146454648"/>
</p:tagLst>
</file>

<file path=ppt/tags/tag2615.xml><?xml version="1.0" encoding="utf-8"?>
<p:tagLst xmlns:p="http://schemas.openxmlformats.org/presentationml/2006/main">
  <p:tag name="MH_OLD_SHAPE_ID" val="140"/>
  <p:tag name="REFSHAPE" val="105553146455096"/>
</p:tagLst>
</file>

<file path=ppt/tags/tag2616.xml><?xml version="1.0" encoding="utf-8"?>
<p:tagLst xmlns:p="http://schemas.openxmlformats.org/presentationml/2006/main">
  <p:tag name="MH_OLD_SHAPE_ID" val="141"/>
  <p:tag name="REFSHAPE" val="105553146455544"/>
</p:tagLst>
</file>

<file path=ppt/tags/tag2617.xml><?xml version="1.0" encoding="utf-8"?>
<p:tagLst xmlns:p="http://schemas.openxmlformats.org/presentationml/2006/main">
  <p:tag name="MH_OLD_SHAPE_ID" val="142"/>
  <p:tag name="REFSHAPE" val="105553146455992"/>
</p:tagLst>
</file>

<file path=ppt/tags/tag2618.xml><?xml version="1.0" encoding="utf-8"?>
<p:tagLst xmlns:p="http://schemas.openxmlformats.org/presentationml/2006/main">
  <p:tag name="MH_OLD_SHAPE_ID" val="143"/>
  <p:tag name="REFSHAPE" val="105553146456440"/>
</p:tagLst>
</file>

<file path=ppt/tags/tag2619.xml><?xml version="1.0" encoding="utf-8"?>
<p:tagLst xmlns:p="http://schemas.openxmlformats.org/presentationml/2006/main">
  <p:tag name="MH_OLD_SHAPE_ID" val="144"/>
  <p:tag name="REFSHAPE" val="105553146456888"/>
</p:tagLst>
</file>

<file path=ppt/tags/tag262.xml><?xml version="1.0" encoding="utf-8"?>
<p:tagLst xmlns:p="http://schemas.openxmlformats.org/presentationml/2006/main">
  <p:tag name="MH_OLD_SHAPE_ID" val="130"/>
  <p:tag name="REFSHAPE" val="105553145411448"/>
</p:tagLst>
</file>

<file path=ppt/tags/tag2620.xml><?xml version="1.0" encoding="utf-8"?>
<p:tagLst xmlns:p="http://schemas.openxmlformats.org/presentationml/2006/main">
  <p:tag name="MH_OLD_SHAPE_ID" val="145"/>
  <p:tag name="REFSHAPE" val="105553146457336"/>
</p:tagLst>
</file>

<file path=ppt/tags/tag2621.xml><?xml version="1.0" encoding="utf-8"?>
<p:tagLst xmlns:p="http://schemas.openxmlformats.org/presentationml/2006/main">
  <p:tag name="MH_OLD_SHAPE_ID" val="146"/>
  <p:tag name="REFSHAPE" val="105553146457784"/>
</p:tagLst>
</file>

<file path=ppt/tags/tag2622.xml><?xml version="1.0" encoding="utf-8"?>
<p:tagLst xmlns:p="http://schemas.openxmlformats.org/presentationml/2006/main">
  <p:tag name="MH_OLD_SHAPE_ID" val="147"/>
  <p:tag name="REFSHAPE" val="105553146458232"/>
</p:tagLst>
</file>

<file path=ppt/tags/tag2623.xml><?xml version="1.0" encoding="utf-8"?>
<p:tagLst xmlns:p="http://schemas.openxmlformats.org/presentationml/2006/main">
  <p:tag name="MH_OLD_SHAPE_ID" val="176"/>
  <p:tag name="REFSHAPE" val="105553146458680"/>
</p:tagLst>
</file>

<file path=ppt/tags/tag2624.xml><?xml version="1.0" encoding="utf-8"?>
<p:tagLst xmlns:p="http://schemas.openxmlformats.org/presentationml/2006/main">
  <p:tag name="MH_OLD_SHAPE_ID" val="178"/>
  <p:tag name="REFSHAPE" val="105553146458904"/>
</p:tagLst>
</file>

<file path=ppt/tags/tag2625.xml><?xml version="1.0" encoding="utf-8"?>
<p:tagLst xmlns:p="http://schemas.openxmlformats.org/presentationml/2006/main">
  <p:tag name="MH_OLD_SHAPE_ID" val="179"/>
  <p:tag name="REFSHAPE" val="105553146459128"/>
</p:tagLst>
</file>

<file path=ppt/tags/tag2626.xml><?xml version="1.0" encoding="utf-8"?>
<p:tagLst xmlns:p="http://schemas.openxmlformats.org/presentationml/2006/main">
  <p:tag name="MH_OLD_SHAPE_ID" val="61"/>
  <p:tag name="REFSHAPE" val="105553146459352"/>
</p:tagLst>
</file>

<file path=ppt/tags/tag2627.xml><?xml version="1.0" encoding="utf-8"?>
<p:tagLst xmlns:p="http://schemas.openxmlformats.org/presentationml/2006/main">
  <p:tag name="MH_OLD_SHAPE_ID" val="63"/>
  <p:tag name="REFSHAPE" val="105553146459576"/>
</p:tagLst>
</file>

<file path=ppt/tags/tag2628.xml><?xml version="1.0" encoding="utf-8"?>
<p:tagLst xmlns:p="http://schemas.openxmlformats.org/presentationml/2006/main">
  <p:tag name="MH_OLD_SHAPE_ID" val="2"/>
  <p:tag name="REFSHAPE" val="105553146459800"/>
</p:tagLst>
</file>

<file path=ppt/tags/tag2629.xml><?xml version="1.0" encoding="utf-8"?>
<p:tagLst xmlns:p="http://schemas.openxmlformats.org/presentationml/2006/main">
  <p:tag name="MH_OLD_SHAPE_ID" val="3"/>
  <p:tag name="REFSHAPE" val="105553146460024"/>
</p:tagLst>
</file>

<file path=ppt/tags/tag263.xml><?xml version="1.0" encoding="utf-8"?>
<p:tagLst xmlns:p="http://schemas.openxmlformats.org/presentationml/2006/main">
  <p:tag name="MH_OLD_SHAPE_ID" val="131"/>
  <p:tag name="REFSHAPE" val="105553145411896"/>
</p:tagLst>
</file>

<file path=ppt/tags/tag2630.xml><?xml version="1.0" encoding="utf-8"?>
<p:tagLst xmlns:p="http://schemas.openxmlformats.org/presentationml/2006/main">
  <p:tag name="MH_OLD_SHAPE_ID" val="4"/>
  <p:tag name="REFSHAPE" val="105553146460248"/>
</p:tagLst>
</file>

<file path=ppt/tags/tag2631.xml><?xml version="1.0" encoding="utf-8"?>
<p:tagLst xmlns:p="http://schemas.openxmlformats.org/presentationml/2006/main">
  <p:tag name="MH_OLD_SHAPE_ID" val="5"/>
  <p:tag name="REFSHAPE" val="105553146460472"/>
</p:tagLst>
</file>

<file path=ppt/tags/tag2632.xml><?xml version="1.0" encoding="utf-8"?>
<p:tagLst xmlns:p="http://schemas.openxmlformats.org/presentationml/2006/main">
  <p:tag name="MH_OLD_SHAPE_ID" val="160"/>
  <p:tag name="REFSHAPE" val="105553146460696"/>
</p:tagLst>
</file>

<file path=ppt/tags/tag2633.xml><?xml version="1.0" encoding="utf-8"?>
<p:tagLst xmlns:p="http://schemas.openxmlformats.org/presentationml/2006/main">
  <p:tag name="MH_OLD_SHAPE_ID" val="161"/>
  <p:tag name="REFSHAPE" val="105553146461144"/>
</p:tagLst>
</file>

<file path=ppt/tags/tag2634.xml><?xml version="1.0" encoding="utf-8"?>
<p:tagLst xmlns:p="http://schemas.openxmlformats.org/presentationml/2006/main">
  <p:tag name="MH_OLD_SHAPE_ID" val="162"/>
  <p:tag name="REFSHAPE" val="105553146461592"/>
</p:tagLst>
</file>

<file path=ppt/tags/tag2635.xml><?xml version="1.0" encoding="utf-8"?>
<p:tagLst xmlns:p="http://schemas.openxmlformats.org/presentationml/2006/main">
  <p:tag name="MH_OLD_SHAPE_ID" val="163"/>
  <p:tag name="REFSHAPE" val="105553146462040"/>
</p:tagLst>
</file>

<file path=ppt/tags/tag2636.xml><?xml version="1.0" encoding="utf-8"?>
<p:tagLst xmlns:p="http://schemas.openxmlformats.org/presentationml/2006/main">
  <p:tag name="MH_OLD_SHAPE_ID" val="164"/>
  <p:tag name="REFSHAPE" val="105553146462520"/>
</p:tagLst>
</file>

<file path=ppt/tags/tag2637.xml><?xml version="1.0" encoding="utf-8"?>
<p:tagLst xmlns:p="http://schemas.openxmlformats.org/presentationml/2006/main">
  <p:tag name="MH_OLD_SHAPE_ID" val="165"/>
  <p:tag name="REFSHAPE" val="105553146462968"/>
</p:tagLst>
</file>

<file path=ppt/tags/tag2638.xml><?xml version="1.0" encoding="utf-8"?>
<p:tagLst xmlns:p="http://schemas.openxmlformats.org/presentationml/2006/main">
  <p:tag name="MH_OLD_SHAPE_ID" val="166"/>
  <p:tag name="REFSHAPE" val="105553146463416"/>
</p:tagLst>
</file>

<file path=ppt/tags/tag2639.xml><?xml version="1.0" encoding="utf-8"?>
<p:tagLst xmlns:p="http://schemas.openxmlformats.org/presentationml/2006/main">
  <p:tag name="MH_OLD_SHAPE_ID" val="167"/>
  <p:tag name="REFSHAPE" val="105553146463864"/>
</p:tagLst>
</file>

<file path=ppt/tags/tag264.xml><?xml version="1.0" encoding="utf-8"?>
<p:tagLst xmlns:p="http://schemas.openxmlformats.org/presentationml/2006/main">
  <p:tag name="MH_OLD_SHAPE_ID" val="132"/>
  <p:tag name="REFSHAPE" val="105553145412344"/>
</p:tagLst>
</file>

<file path=ppt/tags/tag2640.xml><?xml version="1.0" encoding="utf-8"?>
<p:tagLst xmlns:p="http://schemas.openxmlformats.org/presentationml/2006/main">
  <p:tag name="MH_OLD_SHAPE_ID" val="168"/>
  <p:tag name="REFSHAPE" val="105553146464312"/>
</p:tagLst>
</file>

<file path=ppt/tags/tag2641.xml><?xml version="1.0" encoding="utf-8"?>
<p:tagLst xmlns:p="http://schemas.openxmlformats.org/presentationml/2006/main">
  <p:tag name="MH_OLD_SHAPE_ID" val="169"/>
  <p:tag name="REFSHAPE" val="105553146464760"/>
</p:tagLst>
</file>

<file path=ppt/tags/tag2642.xml><?xml version="1.0" encoding="utf-8"?>
<p:tagLst xmlns:p="http://schemas.openxmlformats.org/presentationml/2006/main">
  <p:tag name="MH_OLD_SHAPE_ID" val="170"/>
  <p:tag name="REFSHAPE" val="105553146465208"/>
</p:tagLst>
</file>

<file path=ppt/tags/tag2643.xml><?xml version="1.0" encoding="utf-8"?>
<p:tagLst xmlns:p="http://schemas.openxmlformats.org/presentationml/2006/main">
  <p:tag name="MH_OLD_SHAPE_ID" val="171"/>
  <p:tag name="REFSHAPE" val="105553146465656"/>
</p:tagLst>
</file>

<file path=ppt/tags/tag2644.xml><?xml version="1.0" encoding="utf-8"?>
<p:tagLst xmlns:p="http://schemas.openxmlformats.org/presentationml/2006/main">
  <p:tag name="MH_OLD_SHAPE_ID" val="172"/>
  <p:tag name="REFSHAPE" val="105553146466104"/>
</p:tagLst>
</file>

<file path=ppt/tags/tag2645.xml><?xml version="1.0" encoding="utf-8"?>
<p:tagLst xmlns:p="http://schemas.openxmlformats.org/presentationml/2006/main">
  <p:tag name="MH_OLD_SHAPE_ID" val="173"/>
  <p:tag name="REFSHAPE" val="105553146466552"/>
</p:tagLst>
</file>

<file path=ppt/tags/tag2646.xml><?xml version="1.0" encoding="utf-8"?>
<p:tagLst xmlns:p="http://schemas.openxmlformats.org/presentationml/2006/main">
  <p:tag name="MH_OLD_SHAPE_ID" val="174"/>
  <p:tag name="REFSHAPE" val="105553146467000"/>
</p:tagLst>
</file>

<file path=ppt/tags/tag2647.xml><?xml version="1.0" encoding="utf-8"?>
<p:tagLst xmlns:p="http://schemas.openxmlformats.org/presentationml/2006/main">
  <p:tag name="MH_OLD_SHAPE_ID" val="175"/>
  <p:tag name="REFSHAPE" val="105553146467448"/>
</p:tagLst>
</file>

<file path=ppt/tags/tag2648.xml><?xml version="1.0" encoding="utf-8"?>
<p:tagLst xmlns:p="http://schemas.openxmlformats.org/presentationml/2006/main">
  <p:tag name="MH_OLD_SHAPE_ID" val="148"/>
  <p:tag name="REFSHAPE" val="105553146467896"/>
</p:tagLst>
</file>

<file path=ppt/tags/tag2649.xml><?xml version="1.0" encoding="utf-8"?>
<p:tagLst xmlns:p="http://schemas.openxmlformats.org/presentationml/2006/main">
  <p:tag name="MH_OLD_SHAPE_ID" val="149"/>
  <p:tag name="REFSHAPE" val="105553146468344"/>
</p:tagLst>
</file>

<file path=ppt/tags/tag265.xml><?xml version="1.0" encoding="utf-8"?>
<p:tagLst xmlns:p="http://schemas.openxmlformats.org/presentationml/2006/main">
  <p:tag name="MH_OLD_SHAPE_ID" val="133"/>
  <p:tag name="REFSHAPE" val="105553145412792"/>
</p:tagLst>
</file>

<file path=ppt/tags/tag2650.xml><?xml version="1.0" encoding="utf-8"?>
<p:tagLst xmlns:p="http://schemas.openxmlformats.org/presentationml/2006/main">
  <p:tag name="MH_OLD_SHAPE_ID" val="150"/>
  <p:tag name="REFSHAPE" val="105553146468792"/>
</p:tagLst>
</file>

<file path=ppt/tags/tag2651.xml><?xml version="1.0" encoding="utf-8"?>
<p:tagLst xmlns:p="http://schemas.openxmlformats.org/presentationml/2006/main">
  <p:tag name="MH_OLD_SHAPE_ID" val="151"/>
  <p:tag name="REFSHAPE" val="105553146469240"/>
</p:tagLst>
</file>

<file path=ppt/tags/tag2652.xml><?xml version="1.0" encoding="utf-8"?>
<p:tagLst xmlns:p="http://schemas.openxmlformats.org/presentationml/2006/main">
  <p:tag name="MH_OLD_SHAPE_ID" val="152"/>
  <p:tag name="REFSHAPE" val="105553146469688"/>
</p:tagLst>
</file>

<file path=ppt/tags/tag2653.xml><?xml version="1.0" encoding="utf-8"?>
<p:tagLst xmlns:p="http://schemas.openxmlformats.org/presentationml/2006/main">
  <p:tag name="MH_OLD_SHAPE_ID" val="153"/>
  <p:tag name="REFSHAPE" val="105553146470136"/>
</p:tagLst>
</file>

<file path=ppt/tags/tag2654.xml><?xml version="1.0" encoding="utf-8"?>
<p:tagLst xmlns:p="http://schemas.openxmlformats.org/presentationml/2006/main">
  <p:tag name="MH_OLD_SHAPE_ID" val="154"/>
  <p:tag name="REFSHAPE" val="105553146470584"/>
</p:tagLst>
</file>

<file path=ppt/tags/tag2655.xml><?xml version="1.0" encoding="utf-8"?>
<p:tagLst xmlns:p="http://schemas.openxmlformats.org/presentationml/2006/main">
  <p:tag name="MH_OLD_SHAPE_ID" val="155"/>
  <p:tag name="REFSHAPE" val="105553146471032"/>
</p:tagLst>
</file>

<file path=ppt/tags/tag2656.xml><?xml version="1.0" encoding="utf-8"?>
<p:tagLst xmlns:p="http://schemas.openxmlformats.org/presentationml/2006/main">
  <p:tag name="MH_OLD_SHAPE_ID" val="156"/>
  <p:tag name="REFSHAPE" val="105553146471480"/>
</p:tagLst>
</file>

<file path=ppt/tags/tag2657.xml><?xml version="1.0" encoding="utf-8"?>
<p:tagLst xmlns:p="http://schemas.openxmlformats.org/presentationml/2006/main">
  <p:tag name="MH_OLD_SHAPE_ID" val="157"/>
  <p:tag name="REFSHAPE" val="105553146471928"/>
</p:tagLst>
</file>

<file path=ppt/tags/tag2658.xml><?xml version="1.0" encoding="utf-8"?>
<p:tagLst xmlns:p="http://schemas.openxmlformats.org/presentationml/2006/main">
  <p:tag name="MH_OLD_SHAPE_ID" val="158"/>
  <p:tag name="REFSHAPE" val="105553146472376"/>
</p:tagLst>
</file>

<file path=ppt/tags/tag2659.xml><?xml version="1.0" encoding="utf-8"?>
<p:tagLst xmlns:p="http://schemas.openxmlformats.org/presentationml/2006/main">
  <p:tag name="MH_OLD_SHAPE_ID" val="159"/>
  <p:tag name="REFSHAPE" val="105553146472824"/>
</p:tagLst>
</file>

<file path=ppt/tags/tag266.xml><?xml version="1.0" encoding="utf-8"?>
<p:tagLst xmlns:p="http://schemas.openxmlformats.org/presentationml/2006/main">
  <p:tag name="MH_OLD_SHAPE_ID" val="134"/>
  <p:tag name="REFSHAPE" val="105553145413240"/>
</p:tagLst>
</file>

<file path=ppt/tags/tag2660.xml><?xml version="1.0" encoding="utf-8"?>
<p:tagLst xmlns:p="http://schemas.openxmlformats.org/presentationml/2006/main">
  <p:tag name="MH_OLD_SHAPE_ID" val="125"/>
  <p:tag name="REFSHAPE" val="105553146473272"/>
</p:tagLst>
</file>

<file path=ppt/tags/tag2661.xml><?xml version="1.0" encoding="utf-8"?>
<p:tagLst xmlns:p="http://schemas.openxmlformats.org/presentationml/2006/main">
  <p:tag name="MH_OLD_SHAPE_ID" val="126"/>
  <p:tag name="REFSHAPE" val="105553146473720"/>
</p:tagLst>
</file>

<file path=ppt/tags/tag2662.xml><?xml version="1.0" encoding="utf-8"?>
<p:tagLst xmlns:p="http://schemas.openxmlformats.org/presentationml/2006/main">
  <p:tag name="MH_OLD_SHAPE_ID" val="127"/>
  <p:tag name="REFSHAPE" val="105553146474168"/>
</p:tagLst>
</file>

<file path=ppt/tags/tag2663.xml><?xml version="1.0" encoding="utf-8"?>
<p:tagLst xmlns:p="http://schemas.openxmlformats.org/presentationml/2006/main">
  <p:tag name="MH_OLD_SHAPE_ID" val="128"/>
  <p:tag name="REFSHAPE" val="105553146474616"/>
</p:tagLst>
</file>

<file path=ppt/tags/tag2664.xml><?xml version="1.0" encoding="utf-8"?>
<p:tagLst xmlns:p="http://schemas.openxmlformats.org/presentationml/2006/main">
  <p:tag name="MH_OLD_SHAPE_ID" val="129"/>
  <p:tag name="REFSHAPE" val="105553146475064"/>
</p:tagLst>
</file>

<file path=ppt/tags/tag2665.xml><?xml version="1.0" encoding="utf-8"?>
<p:tagLst xmlns:p="http://schemas.openxmlformats.org/presentationml/2006/main">
  <p:tag name="MH_OLD_SHAPE_ID" val="130"/>
  <p:tag name="REFSHAPE" val="105553146475512"/>
</p:tagLst>
</file>

<file path=ppt/tags/tag2666.xml><?xml version="1.0" encoding="utf-8"?>
<p:tagLst xmlns:p="http://schemas.openxmlformats.org/presentationml/2006/main">
  <p:tag name="MH_OLD_SHAPE_ID" val="131"/>
  <p:tag name="REFSHAPE" val="105553146475960"/>
</p:tagLst>
</file>

<file path=ppt/tags/tag2667.xml><?xml version="1.0" encoding="utf-8"?>
<p:tagLst xmlns:p="http://schemas.openxmlformats.org/presentationml/2006/main">
  <p:tag name="MH_OLD_SHAPE_ID" val="132"/>
  <p:tag name="REFSHAPE" val="105553146476408"/>
</p:tagLst>
</file>

<file path=ppt/tags/tag2668.xml><?xml version="1.0" encoding="utf-8"?>
<p:tagLst xmlns:p="http://schemas.openxmlformats.org/presentationml/2006/main">
  <p:tag name="MH_OLD_SHAPE_ID" val="133"/>
  <p:tag name="REFSHAPE" val="105553146476856"/>
</p:tagLst>
</file>

<file path=ppt/tags/tag2669.xml><?xml version="1.0" encoding="utf-8"?>
<p:tagLst xmlns:p="http://schemas.openxmlformats.org/presentationml/2006/main">
  <p:tag name="MH_OLD_SHAPE_ID" val="134"/>
  <p:tag name="REFSHAPE" val="105553146477304"/>
</p:tagLst>
</file>

<file path=ppt/tags/tag267.xml><?xml version="1.0" encoding="utf-8"?>
<p:tagLst xmlns:p="http://schemas.openxmlformats.org/presentationml/2006/main">
  <p:tag name="MH_OLD_SHAPE_ID" val="135"/>
  <p:tag name="REFSHAPE" val="105553145413720"/>
</p:tagLst>
</file>

<file path=ppt/tags/tag2670.xml><?xml version="1.0" encoding="utf-8"?>
<p:tagLst xmlns:p="http://schemas.openxmlformats.org/presentationml/2006/main">
  <p:tag name="MH_OLD_SHAPE_ID" val="135"/>
  <p:tag name="REFSHAPE" val="105553146477752"/>
</p:tagLst>
</file>

<file path=ppt/tags/tag2671.xml><?xml version="1.0" encoding="utf-8"?>
<p:tagLst xmlns:p="http://schemas.openxmlformats.org/presentationml/2006/main">
  <p:tag name="MH_OLD_SHAPE_ID" val="136"/>
  <p:tag name="REFSHAPE" val="105553146478200"/>
</p:tagLst>
</file>

<file path=ppt/tags/tag2672.xml><?xml version="1.0" encoding="utf-8"?>
<p:tagLst xmlns:p="http://schemas.openxmlformats.org/presentationml/2006/main">
  <p:tag name="MH_OLD_SHAPE_ID" val="137"/>
  <p:tag name="REFSHAPE" val="105553146347608"/>
</p:tagLst>
</file>

<file path=ppt/tags/tag2673.xml><?xml version="1.0" encoding="utf-8"?>
<p:tagLst xmlns:p="http://schemas.openxmlformats.org/presentationml/2006/main">
  <p:tag name="MH_OLD_SHAPE_ID" val="138"/>
  <p:tag name="REFSHAPE" val="105553146348056"/>
</p:tagLst>
</file>

<file path=ppt/tags/tag2674.xml><?xml version="1.0" encoding="utf-8"?>
<p:tagLst xmlns:p="http://schemas.openxmlformats.org/presentationml/2006/main">
  <p:tag name="MH_OLD_SHAPE_ID" val="139"/>
  <p:tag name="REFSHAPE" val="105553146348504"/>
</p:tagLst>
</file>

<file path=ppt/tags/tag2675.xml><?xml version="1.0" encoding="utf-8"?>
<p:tagLst xmlns:p="http://schemas.openxmlformats.org/presentationml/2006/main">
  <p:tag name="MH_OLD_SHAPE_ID" val="140"/>
  <p:tag name="REFSHAPE" val="105553146348952"/>
</p:tagLst>
</file>

<file path=ppt/tags/tag2676.xml><?xml version="1.0" encoding="utf-8"?>
<p:tagLst xmlns:p="http://schemas.openxmlformats.org/presentationml/2006/main">
  <p:tag name="MH_OLD_SHAPE_ID" val="141"/>
  <p:tag name="REFSHAPE" val="105553146349400"/>
</p:tagLst>
</file>

<file path=ppt/tags/tag2677.xml><?xml version="1.0" encoding="utf-8"?>
<p:tagLst xmlns:p="http://schemas.openxmlformats.org/presentationml/2006/main">
  <p:tag name="MH_OLD_SHAPE_ID" val="142"/>
  <p:tag name="REFSHAPE" val="105553146349848"/>
</p:tagLst>
</file>

<file path=ppt/tags/tag2678.xml><?xml version="1.0" encoding="utf-8"?>
<p:tagLst xmlns:p="http://schemas.openxmlformats.org/presentationml/2006/main">
  <p:tag name="MH_OLD_SHAPE_ID" val="143"/>
  <p:tag name="REFSHAPE" val="105553146350296"/>
</p:tagLst>
</file>

<file path=ppt/tags/tag2679.xml><?xml version="1.0" encoding="utf-8"?>
<p:tagLst xmlns:p="http://schemas.openxmlformats.org/presentationml/2006/main">
  <p:tag name="MH_OLD_SHAPE_ID" val="144"/>
  <p:tag name="REFSHAPE" val="105553146350744"/>
</p:tagLst>
</file>

<file path=ppt/tags/tag268.xml><?xml version="1.0" encoding="utf-8"?>
<p:tagLst xmlns:p="http://schemas.openxmlformats.org/presentationml/2006/main">
  <p:tag name="MH_OLD_SHAPE_ID" val="136"/>
  <p:tag name="REFSHAPE" val="105553145414168"/>
</p:tagLst>
</file>

<file path=ppt/tags/tag2680.xml><?xml version="1.0" encoding="utf-8"?>
<p:tagLst xmlns:p="http://schemas.openxmlformats.org/presentationml/2006/main">
  <p:tag name="MH_OLD_SHAPE_ID" val="145"/>
  <p:tag name="REFSHAPE" val="105553146351192"/>
</p:tagLst>
</file>

<file path=ppt/tags/tag2681.xml><?xml version="1.0" encoding="utf-8"?>
<p:tagLst xmlns:p="http://schemas.openxmlformats.org/presentationml/2006/main">
  <p:tag name="MH_OLD_SHAPE_ID" val="146"/>
  <p:tag name="REFSHAPE" val="105553146351640"/>
</p:tagLst>
</file>

<file path=ppt/tags/tag2682.xml><?xml version="1.0" encoding="utf-8"?>
<p:tagLst xmlns:p="http://schemas.openxmlformats.org/presentationml/2006/main">
  <p:tag name="MH_OLD_SHAPE_ID" val="147"/>
  <p:tag name="REFSHAPE" val="105553146352088"/>
</p:tagLst>
</file>

<file path=ppt/tags/tag2683.xml><?xml version="1.0" encoding="utf-8"?>
<p:tagLst xmlns:p="http://schemas.openxmlformats.org/presentationml/2006/main">
  <p:tag name="MH_OLD_SHAPE_ID" val="178"/>
  <p:tag name="REFSHAPE" val="105553146352536"/>
</p:tagLst>
</file>

<file path=ppt/tags/tag2684.xml><?xml version="1.0" encoding="utf-8"?>
<p:tagLst xmlns:p="http://schemas.openxmlformats.org/presentationml/2006/main">
  <p:tag name="MH_OLD_SHAPE_ID" val="179"/>
  <p:tag name="REFSHAPE" val="105553146352760"/>
</p:tagLst>
</file>

<file path=ppt/tags/tag2685.xml><?xml version="1.0" encoding="utf-8"?>
<p:tagLst xmlns:p="http://schemas.openxmlformats.org/presentationml/2006/main">
  <p:tag name="MH_OLD_SHAPE_ID" val="61"/>
  <p:tag name="REFSHAPE" val="105553146352984"/>
</p:tagLst>
</file>

<file path=ppt/tags/tag2686.xml><?xml version="1.0" encoding="utf-8"?>
<p:tagLst xmlns:p="http://schemas.openxmlformats.org/presentationml/2006/main">
  <p:tag name="MH_OLD_SHAPE_ID" val="63"/>
  <p:tag name="REFSHAPE" val="105553146353208"/>
</p:tagLst>
</file>

<file path=ppt/tags/tag2687.xml><?xml version="1.0" encoding="utf-8"?>
<p:tagLst xmlns:p="http://schemas.openxmlformats.org/presentationml/2006/main">
  <p:tag name="MH_OLD_SHAPE_ID" val="3"/>
  <p:tag name="REFSHAPE" val="105553146353432"/>
</p:tagLst>
</file>

<file path=ppt/tags/tag2688.xml><?xml version="1.0" encoding="utf-8"?>
<p:tagLst xmlns:p="http://schemas.openxmlformats.org/presentationml/2006/main">
  <p:tag name="MH_OLD_SHAPE_ID" val="64"/>
  <p:tag name="REFSHAPE" val="105553146353656"/>
</p:tagLst>
</file>

<file path=ppt/tags/tag2689.xml><?xml version="1.0" encoding="utf-8"?>
<p:tagLst xmlns:p="http://schemas.openxmlformats.org/presentationml/2006/main">
  <p:tag name="MH_OLD_SHAPE_ID" val="2"/>
  <p:tag name="REFSHAPE" val="105553146353880"/>
</p:tagLst>
</file>

<file path=ppt/tags/tag269.xml><?xml version="1.0" encoding="utf-8"?>
<p:tagLst xmlns:p="http://schemas.openxmlformats.org/presentationml/2006/main">
  <p:tag name="MH_OLD_SHAPE_ID" val="137"/>
  <p:tag name="REFSHAPE" val="105553145414616"/>
</p:tagLst>
</file>

<file path=ppt/tags/tag2690.xml><?xml version="1.0" encoding="utf-8"?>
<p:tagLst xmlns:p="http://schemas.openxmlformats.org/presentationml/2006/main">
  <p:tag name="MH_OLD_SHAPE_ID" val="160"/>
  <p:tag name="REFSHAPE" val="105553146354104"/>
</p:tagLst>
</file>

<file path=ppt/tags/tag2691.xml><?xml version="1.0" encoding="utf-8"?>
<p:tagLst xmlns:p="http://schemas.openxmlformats.org/presentationml/2006/main">
  <p:tag name="MH_OLD_SHAPE_ID" val="161"/>
  <p:tag name="REFSHAPE" val="105553146354552"/>
</p:tagLst>
</file>

<file path=ppt/tags/tag2692.xml><?xml version="1.0" encoding="utf-8"?>
<p:tagLst xmlns:p="http://schemas.openxmlformats.org/presentationml/2006/main">
  <p:tag name="MH_OLD_SHAPE_ID" val="162"/>
  <p:tag name="REFSHAPE" val="105553146355000"/>
</p:tagLst>
</file>

<file path=ppt/tags/tag2693.xml><?xml version="1.0" encoding="utf-8"?>
<p:tagLst xmlns:p="http://schemas.openxmlformats.org/presentationml/2006/main">
  <p:tag name="MH_OLD_SHAPE_ID" val="163"/>
  <p:tag name="REFSHAPE" val="105553146355448"/>
</p:tagLst>
</file>

<file path=ppt/tags/tag2694.xml><?xml version="1.0" encoding="utf-8"?>
<p:tagLst xmlns:p="http://schemas.openxmlformats.org/presentationml/2006/main">
  <p:tag name="MH_OLD_SHAPE_ID" val="164"/>
  <p:tag name="REFSHAPE" val="105553146355896"/>
</p:tagLst>
</file>

<file path=ppt/tags/tag2695.xml><?xml version="1.0" encoding="utf-8"?>
<p:tagLst xmlns:p="http://schemas.openxmlformats.org/presentationml/2006/main">
  <p:tag name="MH_OLD_SHAPE_ID" val="165"/>
  <p:tag name="REFSHAPE" val="105553146356344"/>
</p:tagLst>
</file>

<file path=ppt/tags/tag2696.xml><?xml version="1.0" encoding="utf-8"?>
<p:tagLst xmlns:p="http://schemas.openxmlformats.org/presentationml/2006/main">
  <p:tag name="MH_OLD_SHAPE_ID" val="166"/>
  <p:tag name="REFSHAPE" val="105553146356792"/>
</p:tagLst>
</file>

<file path=ppt/tags/tag2697.xml><?xml version="1.0" encoding="utf-8"?>
<p:tagLst xmlns:p="http://schemas.openxmlformats.org/presentationml/2006/main">
  <p:tag name="MH_OLD_SHAPE_ID" val="167"/>
  <p:tag name="REFSHAPE" val="105553146357240"/>
</p:tagLst>
</file>

<file path=ppt/tags/tag2698.xml><?xml version="1.0" encoding="utf-8"?>
<p:tagLst xmlns:p="http://schemas.openxmlformats.org/presentationml/2006/main">
  <p:tag name="MH_OLD_SHAPE_ID" val="168"/>
  <p:tag name="REFSHAPE" val="105553146357688"/>
</p:tagLst>
</file>

<file path=ppt/tags/tag2699.xml><?xml version="1.0" encoding="utf-8"?>
<p:tagLst xmlns:p="http://schemas.openxmlformats.org/presentationml/2006/main">
  <p:tag name="MH_OLD_SHAPE_ID" val="169"/>
  <p:tag name="REFSHAPE" val="105553146358136"/>
</p:tagLst>
</file>

<file path=ppt/tags/tag27.xml><?xml version="1.0" encoding="utf-8"?>
<p:tagLst xmlns:p="http://schemas.openxmlformats.org/presentationml/2006/main">
  <p:tag name="MH_OLD_SHAPE_ID" val="36"/>
  <p:tag name="REFSHAPE" val="105553145578456"/>
</p:tagLst>
</file>

<file path=ppt/tags/tag270.xml><?xml version="1.0" encoding="utf-8"?>
<p:tagLst xmlns:p="http://schemas.openxmlformats.org/presentationml/2006/main">
  <p:tag name="MH_OLD_SHAPE_ID" val="138"/>
  <p:tag name="REFSHAPE" val="105553145415064"/>
</p:tagLst>
</file>

<file path=ppt/tags/tag2700.xml><?xml version="1.0" encoding="utf-8"?>
<p:tagLst xmlns:p="http://schemas.openxmlformats.org/presentationml/2006/main">
  <p:tag name="MH_OLD_SHAPE_ID" val="170"/>
  <p:tag name="REFSHAPE" val="105553146358584"/>
</p:tagLst>
</file>

<file path=ppt/tags/tag2701.xml><?xml version="1.0" encoding="utf-8"?>
<p:tagLst xmlns:p="http://schemas.openxmlformats.org/presentationml/2006/main">
  <p:tag name="MH_OLD_SHAPE_ID" val="171"/>
  <p:tag name="REFSHAPE" val="105553146359032"/>
</p:tagLst>
</file>

<file path=ppt/tags/tag2702.xml><?xml version="1.0" encoding="utf-8"?>
<p:tagLst xmlns:p="http://schemas.openxmlformats.org/presentationml/2006/main">
  <p:tag name="MH_OLD_SHAPE_ID" val="172"/>
  <p:tag name="REFSHAPE" val="105553146359480"/>
</p:tagLst>
</file>

<file path=ppt/tags/tag2703.xml><?xml version="1.0" encoding="utf-8"?>
<p:tagLst xmlns:p="http://schemas.openxmlformats.org/presentationml/2006/main">
  <p:tag name="MH_OLD_SHAPE_ID" val="173"/>
  <p:tag name="REFSHAPE" val="105553146359928"/>
</p:tagLst>
</file>

<file path=ppt/tags/tag2704.xml><?xml version="1.0" encoding="utf-8"?>
<p:tagLst xmlns:p="http://schemas.openxmlformats.org/presentationml/2006/main">
  <p:tag name="MH_OLD_SHAPE_ID" val="174"/>
  <p:tag name="REFSHAPE" val="105553146360376"/>
</p:tagLst>
</file>

<file path=ppt/tags/tag2705.xml><?xml version="1.0" encoding="utf-8"?>
<p:tagLst xmlns:p="http://schemas.openxmlformats.org/presentationml/2006/main">
  <p:tag name="MH_OLD_SHAPE_ID" val="175"/>
  <p:tag name="REFSHAPE" val="105553146360824"/>
</p:tagLst>
</file>

<file path=ppt/tags/tag2706.xml><?xml version="1.0" encoding="utf-8"?>
<p:tagLst xmlns:p="http://schemas.openxmlformats.org/presentationml/2006/main">
  <p:tag name="MH_OLD_SHAPE_ID" val="148"/>
  <p:tag name="REFSHAPE" val="105553146361272"/>
</p:tagLst>
</file>

<file path=ppt/tags/tag2707.xml><?xml version="1.0" encoding="utf-8"?>
<p:tagLst xmlns:p="http://schemas.openxmlformats.org/presentationml/2006/main">
  <p:tag name="MH_OLD_SHAPE_ID" val="149"/>
  <p:tag name="REFSHAPE" val="105553146361720"/>
</p:tagLst>
</file>

<file path=ppt/tags/tag2708.xml><?xml version="1.0" encoding="utf-8"?>
<p:tagLst xmlns:p="http://schemas.openxmlformats.org/presentationml/2006/main">
  <p:tag name="MH_OLD_SHAPE_ID" val="150"/>
  <p:tag name="REFSHAPE" val="105553146362168"/>
</p:tagLst>
</file>

<file path=ppt/tags/tag2709.xml><?xml version="1.0" encoding="utf-8"?>
<p:tagLst xmlns:p="http://schemas.openxmlformats.org/presentationml/2006/main">
  <p:tag name="MH_OLD_SHAPE_ID" val="151"/>
  <p:tag name="REFSHAPE" val="105553146362616"/>
</p:tagLst>
</file>

<file path=ppt/tags/tag271.xml><?xml version="1.0" encoding="utf-8"?>
<p:tagLst xmlns:p="http://schemas.openxmlformats.org/presentationml/2006/main">
  <p:tag name="MH_OLD_SHAPE_ID" val="139"/>
  <p:tag name="REFSHAPE" val="105553145415512"/>
</p:tagLst>
</file>

<file path=ppt/tags/tag2710.xml><?xml version="1.0" encoding="utf-8"?>
<p:tagLst xmlns:p="http://schemas.openxmlformats.org/presentationml/2006/main">
  <p:tag name="MH_OLD_SHAPE_ID" val="152"/>
  <p:tag name="REFSHAPE" val="105553146363064"/>
</p:tagLst>
</file>

<file path=ppt/tags/tag2711.xml><?xml version="1.0" encoding="utf-8"?>
<p:tagLst xmlns:p="http://schemas.openxmlformats.org/presentationml/2006/main">
  <p:tag name="MH_OLD_SHAPE_ID" val="153"/>
  <p:tag name="REFSHAPE" val="105553146363512"/>
</p:tagLst>
</file>

<file path=ppt/tags/tag2712.xml><?xml version="1.0" encoding="utf-8"?>
<p:tagLst xmlns:p="http://schemas.openxmlformats.org/presentationml/2006/main">
  <p:tag name="MH_OLD_SHAPE_ID" val="154"/>
  <p:tag name="REFSHAPE" val="105553146363992"/>
</p:tagLst>
</file>

<file path=ppt/tags/tag2713.xml><?xml version="1.0" encoding="utf-8"?>
<p:tagLst xmlns:p="http://schemas.openxmlformats.org/presentationml/2006/main">
  <p:tag name="MH_OLD_SHAPE_ID" val="155"/>
  <p:tag name="REFSHAPE" val="105553146364440"/>
</p:tagLst>
</file>

<file path=ppt/tags/tag2714.xml><?xml version="1.0" encoding="utf-8"?>
<p:tagLst xmlns:p="http://schemas.openxmlformats.org/presentationml/2006/main">
  <p:tag name="MH_OLD_SHAPE_ID" val="156"/>
  <p:tag name="REFSHAPE" val="105553146364888"/>
</p:tagLst>
</file>

<file path=ppt/tags/tag2715.xml><?xml version="1.0" encoding="utf-8"?>
<p:tagLst xmlns:p="http://schemas.openxmlformats.org/presentationml/2006/main">
  <p:tag name="MH_OLD_SHAPE_ID" val="157"/>
  <p:tag name="REFSHAPE" val="105553146365336"/>
</p:tagLst>
</file>

<file path=ppt/tags/tag2716.xml><?xml version="1.0" encoding="utf-8"?>
<p:tagLst xmlns:p="http://schemas.openxmlformats.org/presentationml/2006/main">
  <p:tag name="MH_OLD_SHAPE_ID" val="158"/>
  <p:tag name="REFSHAPE" val="105553146365784"/>
</p:tagLst>
</file>

<file path=ppt/tags/tag2717.xml><?xml version="1.0" encoding="utf-8"?>
<p:tagLst xmlns:p="http://schemas.openxmlformats.org/presentationml/2006/main">
  <p:tag name="MH_OLD_SHAPE_ID" val="159"/>
  <p:tag name="REFSHAPE" val="105553146366232"/>
</p:tagLst>
</file>

<file path=ppt/tags/tag2718.xml><?xml version="1.0" encoding="utf-8"?>
<p:tagLst xmlns:p="http://schemas.openxmlformats.org/presentationml/2006/main">
  <p:tag name="MH_OLD_SHAPE_ID" val="125"/>
  <p:tag name="REFSHAPE" val="105553146366680"/>
</p:tagLst>
</file>

<file path=ppt/tags/tag2719.xml><?xml version="1.0" encoding="utf-8"?>
<p:tagLst xmlns:p="http://schemas.openxmlformats.org/presentationml/2006/main">
  <p:tag name="MH_OLD_SHAPE_ID" val="126"/>
  <p:tag name="REFSHAPE" val="105553146367128"/>
</p:tagLst>
</file>

<file path=ppt/tags/tag272.xml><?xml version="1.0" encoding="utf-8"?>
<p:tagLst xmlns:p="http://schemas.openxmlformats.org/presentationml/2006/main">
  <p:tag name="MH_OLD_SHAPE_ID" val="140"/>
  <p:tag name="REFSHAPE" val="105553145415960"/>
</p:tagLst>
</file>

<file path=ppt/tags/tag2720.xml><?xml version="1.0" encoding="utf-8"?>
<p:tagLst xmlns:p="http://schemas.openxmlformats.org/presentationml/2006/main">
  <p:tag name="MH_OLD_SHAPE_ID" val="127"/>
  <p:tag name="REFSHAPE" val="105553146367576"/>
</p:tagLst>
</file>

<file path=ppt/tags/tag2721.xml><?xml version="1.0" encoding="utf-8"?>
<p:tagLst xmlns:p="http://schemas.openxmlformats.org/presentationml/2006/main">
  <p:tag name="MH_OLD_SHAPE_ID" val="128"/>
  <p:tag name="REFSHAPE" val="105553146368024"/>
</p:tagLst>
</file>

<file path=ppt/tags/tag2722.xml><?xml version="1.0" encoding="utf-8"?>
<p:tagLst xmlns:p="http://schemas.openxmlformats.org/presentationml/2006/main">
  <p:tag name="MH_OLD_SHAPE_ID" val="129"/>
  <p:tag name="REFSHAPE" val="105553146368472"/>
</p:tagLst>
</file>

<file path=ppt/tags/tag2723.xml><?xml version="1.0" encoding="utf-8"?>
<p:tagLst xmlns:p="http://schemas.openxmlformats.org/presentationml/2006/main">
  <p:tag name="MH_OLD_SHAPE_ID" val="130"/>
  <p:tag name="REFSHAPE" val="105553146368920"/>
</p:tagLst>
</file>

<file path=ppt/tags/tag2724.xml><?xml version="1.0" encoding="utf-8"?>
<p:tagLst xmlns:p="http://schemas.openxmlformats.org/presentationml/2006/main">
  <p:tag name="MH_OLD_SHAPE_ID" val="131"/>
  <p:tag name="REFSHAPE" val="105553146369368"/>
</p:tagLst>
</file>

<file path=ppt/tags/tag2725.xml><?xml version="1.0" encoding="utf-8"?>
<p:tagLst xmlns:p="http://schemas.openxmlformats.org/presentationml/2006/main">
  <p:tag name="MH_OLD_SHAPE_ID" val="132"/>
  <p:tag name="REFSHAPE" val="105553146369816"/>
</p:tagLst>
</file>

<file path=ppt/tags/tag2726.xml><?xml version="1.0" encoding="utf-8"?>
<p:tagLst xmlns:p="http://schemas.openxmlformats.org/presentationml/2006/main">
  <p:tag name="MH_OLD_SHAPE_ID" val="133"/>
  <p:tag name="REFSHAPE" val="105553146370264"/>
</p:tagLst>
</file>

<file path=ppt/tags/tag2727.xml><?xml version="1.0" encoding="utf-8"?>
<p:tagLst xmlns:p="http://schemas.openxmlformats.org/presentationml/2006/main">
  <p:tag name="MH_OLD_SHAPE_ID" val="134"/>
  <p:tag name="REFSHAPE" val="105553146370712"/>
</p:tagLst>
</file>

<file path=ppt/tags/tag2728.xml><?xml version="1.0" encoding="utf-8"?>
<p:tagLst xmlns:p="http://schemas.openxmlformats.org/presentationml/2006/main">
  <p:tag name="MH_OLD_SHAPE_ID" val="135"/>
  <p:tag name="REFSHAPE" val="105553146371160"/>
</p:tagLst>
</file>

<file path=ppt/tags/tag2729.xml><?xml version="1.0" encoding="utf-8"?>
<p:tagLst xmlns:p="http://schemas.openxmlformats.org/presentationml/2006/main">
  <p:tag name="MH_OLD_SHAPE_ID" val="136"/>
  <p:tag name="REFSHAPE" val="105553146371608"/>
</p:tagLst>
</file>

<file path=ppt/tags/tag273.xml><?xml version="1.0" encoding="utf-8"?>
<p:tagLst xmlns:p="http://schemas.openxmlformats.org/presentationml/2006/main">
  <p:tag name="MH_OLD_SHAPE_ID" val="141"/>
  <p:tag name="REFSHAPE" val="105553145416408"/>
</p:tagLst>
</file>

<file path=ppt/tags/tag2730.xml><?xml version="1.0" encoding="utf-8"?>
<p:tagLst xmlns:p="http://schemas.openxmlformats.org/presentationml/2006/main">
  <p:tag name="MH_OLD_SHAPE_ID" val="137"/>
  <p:tag name="REFSHAPE" val="105553146372056"/>
</p:tagLst>
</file>

<file path=ppt/tags/tag2731.xml><?xml version="1.0" encoding="utf-8"?>
<p:tagLst xmlns:p="http://schemas.openxmlformats.org/presentationml/2006/main">
  <p:tag name="MH_OLD_SHAPE_ID" val="138"/>
  <p:tag name="REFSHAPE" val="105553146372504"/>
</p:tagLst>
</file>

<file path=ppt/tags/tag2732.xml><?xml version="1.0" encoding="utf-8"?>
<p:tagLst xmlns:p="http://schemas.openxmlformats.org/presentationml/2006/main">
  <p:tag name="MH_OLD_SHAPE_ID" val="139"/>
  <p:tag name="REFSHAPE" val="105553146372952"/>
</p:tagLst>
</file>

<file path=ppt/tags/tag2733.xml><?xml version="1.0" encoding="utf-8"?>
<p:tagLst xmlns:p="http://schemas.openxmlformats.org/presentationml/2006/main">
  <p:tag name="MH_OLD_SHAPE_ID" val="140"/>
  <p:tag name="REFSHAPE" val="105553146373400"/>
</p:tagLst>
</file>

<file path=ppt/tags/tag2734.xml><?xml version="1.0" encoding="utf-8"?>
<p:tagLst xmlns:p="http://schemas.openxmlformats.org/presentationml/2006/main">
  <p:tag name="MH_OLD_SHAPE_ID" val="141"/>
  <p:tag name="REFSHAPE" val="105553146373848"/>
</p:tagLst>
</file>

<file path=ppt/tags/tag2735.xml><?xml version="1.0" encoding="utf-8"?>
<p:tagLst xmlns:p="http://schemas.openxmlformats.org/presentationml/2006/main">
  <p:tag name="MH_OLD_SHAPE_ID" val="142"/>
  <p:tag name="REFSHAPE" val="105553146374296"/>
</p:tagLst>
</file>

<file path=ppt/tags/tag2736.xml><?xml version="1.0" encoding="utf-8"?>
<p:tagLst xmlns:p="http://schemas.openxmlformats.org/presentationml/2006/main">
  <p:tag name="MH_OLD_SHAPE_ID" val="143"/>
  <p:tag name="REFSHAPE" val="105553146374744"/>
</p:tagLst>
</file>

<file path=ppt/tags/tag2737.xml><?xml version="1.0" encoding="utf-8"?>
<p:tagLst xmlns:p="http://schemas.openxmlformats.org/presentationml/2006/main">
  <p:tag name="MH_OLD_SHAPE_ID" val="144"/>
  <p:tag name="REFSHAPE" val="105553146375192"/>
</p:tagLst>
</file>

<file path=ppt/tags/tag2738.xml><?xml version="1.0" encoding="utf-8"?>
<p:tagLst xmlns:p="http://schemas.openxmlformats.org/presentationml/2006/main">
  <p:tag name="MH_OLD_SHAPE_ID" val="145"/>
  <p:tag name="REFSHAPE" val="105553146375640"/>
</p:tagLst>
</file>

<file path=ppt/tags/tag2739.xml><?xml version="1.0" encoding="utf-8"?>
<p:tagLst xmlns:p="http://schemas.openxmlformats.org/presentationml/2006/main">
  <p:tag name="MH_OLD_SHAPE_ID" val="146"/>
  <p:tag name="REFSHAPE" val="105553146376088"/>
</p:tagLst>
</file>

<file path=ppt/tags/tag274.xml><?xml version="1.0" encoding="utf-8"?>
<p:tagLst xmlns:p="http://schemas.openxmlformats.org/presentationml/2006/main">
  <p:tag name="MH_OLD_SHAPE_ID" val="142"/>
  <p:tag name="REFSHAPE" val="105553145416856"/>
</p:tagLst>
</file>

<file path=ppt/tags/tag2740.xml><?xml version="1.0" encoding="utf-8"?>
<p:tagLst xmlns:p="http://schemas.openxmlformats.org/presentationml/2006/main">
  <p:tag name="MH_OLD_SHAPE_ID" val="147"/>
  <p:tag name="REFSHAPE" val="105553146376536"/>
</p:tagLst>
</file>

<file path=ppt/tags/tag2741.xml><?xml version="1.0" encoding="utf-8"?>
<p:tagLst xmlns:p="http://schemas.openxmlformats.org/presentationml/2006/main">
  <p:tag name="MH_OLD_SHAPE_ID" val="176"/>
  <p:tag name="REFSHAPE" val="105553146376984"/>
</p:tagLst>
</file>

<file path=ppt/tags/tag2742.xml><?xml version="1.0" encoding="utf-8"?>
<p:tagLst xmlns:p="http://schemas.openxmlformats.org/presentationml/2006/main">
  <p:tag name="MH_OLD_SHAPE_ID" val="178"/>
  <p:tag name="REFSHAPE" val="105553146377208"/>
</p:tagLst>
</file>

<file path=ppt/tags/tag2743.xml><?xml version="1.0" encoding="utf-8"?>
<p:tagLst xmlns:p="http://schemas.openxmlformats.org/presentationml/2006/main">
  <p:tag name="MH_OLD_SHAPE_ID" val="179"/>
  <p:tag name="REFSHAPE" val="105553146377432"/>
</p:tagLst>
</file>

<file path=ppt/tags/tag2744.xml><?xml version="1.0" encoding="utf-8"?>
<p:tagLst xmlns:p="http://schemas.openxmlformats.org/presentationml/2006/main">
  <p:tag name="MH_OLD_SHAPE_ID" val="61"/>
  <p:tag name="REFSHAPE" val="105553146377656"/>
</p:tagLst>
</file>

<file path=ppt/tags/tag2745.xml><?xml version="1.0" encoding="utf-8"?>
<p:tagLst xmlns:p="http://schemas.openxmlformats.org/presentationml/2006/main">
  <p:tag name="MH_OLD_SHAPE_ID" val="63"/>
  <p:tag name="REFSHAPE" val="105553146377880"/>
</p:tagLst>
</file>

<file path=ppt/tags/tag2746.xml><?xml version="1.0" encoding="utf-8"?>
<p:tagLst xmlns:p="http://schemas.openxmlformats.org/presentationml/2006/main">
  <p:tag name="MH_OLD_SHAPE_ID" val="2"/>
  <p:tag name="REFSHAPE" val="105553146378104"/>
</p:tagLst>
</file>

<file path=ppt/tags/tag2747.xml><?xml version="1.0" encoding="utf-8"?>
<p:tagLst xmlns:p="http://schemas.openxmlformats.org/presentationml/2006/main">
  <p:tag name="MH_OLD_SHAPE_ID" val="3"/>
  <p:tag name="REFSHAPE" val="105553146378328"/>
</p:tagLst>
</file>

<file path=ppt/tags/tag2748.xml><?xml version="1.0" encoding="utf-8"?>
<p:tagLst xmlns:p="http://schemas.openxmlformats.org/presentationml/2006/main">
  <p:tag name="MH_OLD_SHAPE_ID" val="4"/>
  <p:tag name="REFSHAPE" val="105553146378552"/>
</p:tagLst>
</file>

<file path=ppt/tags/tag2749.xml><?xml version="1.0" encoding="utf-8"?>
<p:tagLst xmlns:p="http://schemas.openxmlformats.org/presentationml/2006/main">
  <p:tag name="MH_OLD_SHAPE_ID" val="5"/>
  <p:tag name="REFSHAPE" val="105553146378776"/>
</p:tagLst>
</file>

<file path=ppt/tags/tag275.xml><?xml version="1.0" encoding="utf-8"?>
<p:tagLst xmlns:p="http://schemas.openxmlformats.org/presentationml/2006/main">
  <p:tag name="MH_OLD_SHAPE_ID" val="143"/>
  <p:tag name="REFSHAPE" val="105553145417304"/>
</p:tagLst>
</file>

<file path=ppt/tags/tag2750.xml><?xml version="1.0" encoding="utf-8"?>
<p:tagLst xmlns:p="http://schemas.openxmlformats.org/presentationml/2006/main">
  <p:tag name="MH_OLD_SHAPE_ID" val="2"/>
  <p:tag name="REFSHAPE" val="105553145730840"/>
</p:tagLst>
</file>

<file path=ppt/tags/tag2751.xml><?xml version="1.0" encoding="utf-8"?>
<p:tagLst xmlns:p="http://schemas.openxmlformats.org/presentationml/2006/main">
  <p:tag name="MH_OLD_SHAPE_ID" val="3"/>
  <p:tag name="REFSHAPE" val="105553145731064"/>
</p:tagLst>
</file>

<file path=ppt/tags/tag2752.xml><?xml version="1.0" encoding="utf-8"?>
<p:tagLst xmlns:p="http://schemas.openxmlformats.org/presentationml/2006/main">
  <p:tag name="MH_OLD_SHAPE_ID" val="3"/>
  <p:tag name="REFSHAPE" val="105553212442904"/>
</p:tagLst>
</file>

<file path=ppt/tags/tag2753.xml><?xml version="1.0" encoding="utf-8"?>
<p:tagLst xmlns:p="http://schemas.openxmlformats.org/presentationml/2006/main">
  <p:tag name="MH_OLD_SHAPE_ID" val="4"/>
  <p:tag name="REFSHAPE" val="105553212453432"/>
</p:tagLst>
</file>

<file path=ppt/tags/tag2754.xml><?xml version="1.0" encoding="utf-8"?>
<p:tagLst xmlns:p="http://schemas.openxmlformats.org/presentationml/2006/main">
  <p:tag name="MH_OLD_SHAPE_ID" val="5"/>
  <p:tag name="REFSHAPE" val="105553212444248"/>
</p:tagLst>
</file>

<file path=ppt/tags/tag2755.xml><?xml version="1.0" encoding="utf-8"?>
<p:tagLst xmlns:p="http://schemas.openxmlformats.org/presentationml/2006/main">
  <p:tag name="MH_OLD_SHAPE_ID" val="7"/>
  <p:tag name="REFSHAPE" val="105553212446712"/>
</p:tagLst>
</file>

<file path=ppt/tags/tag2756.xml><?xml version="1.0" encoding="utf-8"?>
<p:tagLst xmlns:p="http://schemas.openxmlformats.org/presentationml/2006/main">
  <p:tag name="MH_OLD_SHAPE_ID" val="8"/>
  <p:tag name="REFSHAPE" val="105553212443352"/>
</p:tagLst>
</file>

<file path=ppt/tags/tag2757.xml><?xml version="1.0" encoding="utf-8"?>
<p:tagLst xmlns:p="http://schemas.openxmlformats.org/presentationml/2006/main">
  <p:tag name="MH_OLD_SHAPE_ID" val="9"/>
  <p:tag name="REFSHAPE" val="105553212447384"/>
</p:tagLst>
</file>

<file path=ppt/tags/tag2758.xml><?xml version="1.0" encoding="utf-8"?>
<p:tagLst xmlns:p="http://schemas.openxmlformats.org/presentationml/2006/main">
  <p:tag name="MH_OLD_SHAPE_ID" val="10"/>
  <p:tag name="REFSHAPE" val="105553212452984"/>
</p:tagLst>
</file>

<file path=ppt/tags/tag2759.xml><?xml version="1.0" encoding="utf-8"?>
<p:tagLst xmlns:p="http://schemas.openxmlformats.org/presentationml/2006/main">
  <p:tag name="MH_OLD_SHAPE_ID" val="11"/>
  <p:tag name="REFSHAPE" val="105553212440664"/>
</p:tagLst>
</file>

<file path=ppt/tags/tag276.xml><?xml version="1.0" encoding="utf-8"?>
<p:tagLst xmlns:p="http://schemas.openxmlformats.org/presentationml/2006/main">
  <p:tag name="MH_OLD_SHAPE_ID" val="144"/>
  <p:tag name="REFSHAPE" val="105553145417752"/>
</p:tagLst>
</file>

<file path=ppt/tags/tag2760.xml><?xml version="1.0" encoding="utf-8"?>
<p:tagLst xmlns:p="http://schemas.openxmlformats.org/presentationml/2006/main">
  <p:tag name="MH_OLD_SHAPE_ID" val="12"/>
  <p:tag name="REFSHAPE" val="105553212455448"/>
</p:tagLst>
</file>

<file path=ppt/tags/tag2761.xml><?xml version="1.0" encoding="utf-8"?>
<p:tagLst xmlns:p="http://schemas.openxmlformats.org/presentationml/2006/main">
  <p:tag name="MH_OLD_SHAPE_ID" val="13"/>
  <p:tag name="REFSHAPE" val="105553212455896"/>
</p:tagLst>
</file>

<file path=ppt/tags/tag2762.xml><?xml version="1.0" encoding="utf-8"?>
<p:tagLst xmlns:p="http://schemas.openxmlformats.org/presentationml/2006/main">
  <p:tag name="MH_OLD_SHAPE_ID" val="14"/>
  <p:tag name="REFSHAPE" val="105553212456344"/>
</p:tagLst>
</file>

<file path=ppt/tags/tag2763.xml><?xml version="1.0" encoding="utf-8"?>
<p:tagLst xmlns:p="http://schemas.openxmlformats.org/presentationml/2006/main">
  <p:tag name="MH_OLD_SHAPE_ID" val="15"/>
  <p:tag name="REFSHAPE" val="105553212456792"/>
</p:tagLst>
</file>

<file path=ppt/tags/tag2764.xml><?xml version="1.0" encoding="utf-8"?>
<p:tagLst xmlns:p="http://schemas.openxmlformats.org/presentationml/2006/main">
  <p:tag name="MH_OLD_SHAPE_ID" val="16"/>
  <p:tag name="REFSHAPE" val="105553212424504"/>
</p:tagLst>
</file>

<file path=ppt/tags/tag2765.xml><?xml version="1.0" encoding="utf-8"?>
<p:tagLst xmlns:p="http://schemas.openxmlformats.org/presentationml/2006/main">
  <p:tag name="MH_OLD_SHAPE_ID" val="17"/>
  <p:tag name="REFSHAPE" val="105553212424952"/>
</p:tagLst>
</file>

<file path=ppt/tags/tag2766.xml><?xml version="1.0" encoding="utf-8"?>
<p:tagLst xmlns:p="http://schemas.openxmlformats.org/presentationml/2006/main">
  <p:tag name="MH_OLD_SHAPE_ID" val="18"/>
  <p:tag name="REFSHAPE" val="105553212425400"/>
</p:tagLst>
</file>

<file path=ppt/tags/tag2767.xml><?xml version="1.0" encoding="utf-8"?>
<p:tagLst xmlns:p="http://schemas.openxmlformats.org/presentationml/2006/main">
  <p:tag name="MH_OLD_SHAPE_ID" val="19"/>
  <p:tag name="REFSHAPE" val="105553212425848"/>
</p:tagLst>
</file>

<file path=ppt/tags/tag2768.xml><?xml version="1.0" encoding="utf-8"?>
<p:tagLst xmlns:p="http://schemas.openxmlformats.org/presentationml/2006/main">
  <p:tag name="MH_OLD_SHAPE_ID" val="20"/>
  <p:tag name="REFSHAPE" val="105553212426296"/>
</p:tagLst>
</file>

<file path=ppt/tags/tag2769.xml><?xml version="1.0" encoding="utf-8"?>
<p:tagLst xmlns:p="http://schemas.openxmlformats.org/presentationml/2006/main">
  <p:tag name="MH_OLD_SHAPE_ID" val="21"/>
  <p:tag name="REFSHAPE" val="105553212426744"/>
</p:tagLst>
</file>

<file path=ppt/tags/tag277.xml><?xml version="1.0" encoding="utf-8"?>
<p:tagLst xmlns:p="http://schemas.openxmlformats.org/presentationml/2006/main">
  <p:tag name="MH_OLD_SHAPE_ID" val="145"/>
  <p:tag name="REFSHAPE" val="105553145418200"/>
</p:tagLst>
</file>

<file path=ppt/tags/tag2770.xml><?xml version="1.0" encoding="utf-8"?>
<p:tagLst xmlns:p="http://schemas.openxmlformats.org/presentationml/2006/main">
  <p:tag name="MH_OLD_SHAPE_ID" val="22"/>
  <p:tag name="REFSHAPE" val="105553212427192"/>
</p:tagLst>
</file>

<file path=ppt/tags/tag2771.xml><?xml version="1.0" encoding="utf-8"?>
<p:tagLst xmlns:p="http://schemas.openxmlformats.org/presentationml/2006/main">
  <p:tag name="MH_OLD_SHAPE_ID" val="23"/>
  <p:tag name="REFSHAPE" val="105553212427640"/>
</p:tagLst>
</file>

<file path=ppt/tags/tag2772.xml><?xml version="1.0" encoding="utf-8"?>
<p:tagLst xmlns:p="http://schemas.openxmlformats.org/presentationml/2006/main">
  <p:tag name="MH_OLD_SHAPE_ID" val="24"/>
  <p:tag name="REFSHAPE" val="105553212428088"/>
</p:tagLst>
</file>

<file path=ppt/tags/tag2773.xml><?xml version="1.0" encoding="utf-8"?>
<p:tagLst xmlns:p="http://schemas.openxmlformats.org/presentationml/2006/main">
  <p:tag name="MH_OLD_SHAPE_ID" val="25"/>
  <p:tag name="REFSHAPE" val="105553212428536"/>
</p:tagLst>
</file>

<file path=ppt/tags/tag2774.xml><?xml version="1.0" encoding="utf-8"?>
<p:tagLst xmlns:p="http://schemas.openxmlformats.org/presentationml/2006/main">
  <p:tag name="MH_OLD_SHAPE_ID" val="26"/>
  <p:tag name="REFSHAPE" val="105553212428984"/>
</p:tagLst>
</file>

<file path=ppt/tags/tag2775.xml><?xml version="1.0" encoding="utf-8"?>
<p:tagLst xmlns:p="http://schemas.openxmlformats.org/presentationml/2006/main">
  <p:tag name="MH_OLD_SHAPE_ID" val="27"/>
  <p:tag name="REFSHAPE" val="105553212429432"/>
</p:tagLst>
</file>

<file path=ppt/tags/tag2776.xml><?xml version="1.0" encoding="utf-8"?>
<p:tagLst xmlns:p="http://schemas.openxmlformats.org/presentationml/2006/main">
  <p:tag name="MH_OLD_SHAPE_ID" val="28"/>
  <p:tag name="REFSHAPE" val="105553212429880"/>
</p:tagLst>
</file>

<file path=ppt/tags/tag2777.xml><?xml version="1.0" encoding="utf-8"?>
<p:tagLst xmlns:p="http://schemas.openxmlformats.org/presentationml/2006/main">
  <p:tag name="MH_OLD_SHAPE_ID" val="29"/>
  <p:tag name="REFSHAPE" val="105553212430328"/>
</p:tagLst>
</file>

<file path=ppt/tags/tag2778.xml><?xml version="1.0" encoding="utf-8"?>
<p:tagLst xmlns:p="http://schemas.openxmlformats.org/presentationml/2006/main">
  <p:tag name="MH_OLD_SHAPE_ID" val="36"/>
  <p:tag name="REFSHAPE" val="105553212430776"/>
</p:tagLst>
</file>

<file path=ppt/tags/tag2779.xml><?xml version="1.0" encoding="utf-8"?>
<p:tagLst xmlns:p="http://schemas.openxmlformats.org/presentationml/2006/main">
  <p:tag name="MH_OLD_SHAPE_ID" val="41"/>
  <p:tag name="REFSHAPE" val="105553212431000"/>
</p:tagLst>
</file>

<file path=ppt/tags/tag278.xml><?xml version="1.0" encoding="utf-8"?>
<p:tagLst xmlns:p="http://schemas.openxmlformats.org/presentationml/2006/main">
  <p:tag name="MH_OLD_SHAPE_ID" val="146"/>
  <p:tag name="REFSHAPE" val="105553145418648"/>
</p:tagLst>
</file>

<file path=ppt/tags/tag2780.xml><?xml version="1.0" encoding="utf-8"?>
<p:tagLst xmlns:p="http://schemas.openxmlformats.org/presentationml/2006/main">
  <p:tag name="MH_OLD_SHAPE_ID" val="42"/>
  <p:tag name="REFSHAPE" val="105553212431224"/>
</p:tagLst>
</file>

<file path=ppt/tags/tag2781.xml><?xml version="1.0" encoding="utf-8"?>
<p:tagLst xmlns:p="http://schemas.openxmlformats.org/presentationml/2006/main">
  <p:tag name="MH_OLD_SHAPE_ID" val="43"/>
  <p:tag name="REFSHAPE" val="105553212431448"/>
</p:tagLst>
</file>

<file path=ppt/tags/tag2782.xml><?xml version="1.0" encoding="utf-8"?>
<p:tagLst xmlns:p="http://schemas.openxmlformats.org/presentationml/2006/main">
  <p:tag name="MH_OLD_SHAPE_ID" val="55"/>
  <p:tag name="REFSHAPE" val="105553212431672"/>
</p:tagLst>
</file>

<file path=ppt/tags/tag2783.xml><?xml version="1.0" encoding="utf-8"?>
<p:tagLst xmlns:p="http://schemas.openxmlformats.org/presentationml/2006/main">
  <p:tag name="MH_OLD_SHAPE_ID" val="35"/>
  <p:tag name="REFSHAPE" val="105553212431896"/>
</p:tagLst>
</file>

<file path=ppt/tags/tag2784.xml><?xml version="1.0" encoding="utf-8"?>
<p:tagLst xmlns:p="http://schemas.openxmlformats.org/presentationml/2006/main">
  <p:tag name="MH_OLD_SHAPE_ID" val="7"/>
  <p:tag name="REFSHAPE" val="105553212432120"/>
</p:tagLst>
</file>

<file path=ppt/tags/tag2785.xml><?xml version="1.0" encoding="utf-8"?>
<p:tagLst xmlns:p="http://schemas.openxmlformats.org/presentationml/2006/main">
  <p:tag name="MH_OLD_SHAPE_ID" val="9"/>
  <p:tag name="REFSHAPE" val="105553212432344"/>
</p:tagLst>
</file>

<file path=ppt/tags/tag2786.xml><?xml version="1.0" encoding="utf-8"?>
<p:tagLst xmlns:p="http://schemas.openxmlformats.org/presentationml/2006/main">
  <p:tag name="MH_OLD_SHAPE_ID" val="10"/>
  <p:tag name="REFSHAPE" val="105553212432568"/>
</p:tagLst>
</file>

<file path=ppt/tags/tag2787.xml><?xml version="1.0" encoding="utf-8"?>
<p:tagLst xmlns:p="http://schemas.openxmlformats.org/presentationml/2006/main">
  <p:tag name="MH_OLD_SHAPE_ID" val="45"/>
  <p:tag name="REFSHAPE" val="105553212432792"/>
</p:tagLst>
</file>

<file path=ppt/tags/tag2788.xml><?xml version="1.0" encoding="utf-8"?>
<p:tagLst xmlns:p="http://schemas.openxmlformats.org/presentationml/2006/main">
  <p:tag name="MH_OLD_SHAPE_ID" val="46"/>
  <p:tag name="REFSHAPE" val="105553212433016"/>
</p:tagLst>
</file>

<file path=ppt/tags/tag2789.xml><?xml version="1.0" encoding="utf-8"?>
<p:tagLst xmlns:p="http://schemas.openxmlformats.org/presentationml/2006/main">
  <p:tag name="MH_OLD_SHAPE_ID" val="47"/>
  <p:tag name="REFSHAPE" val="105553212433240"/>
</p:tagLst>
</file>

<file path=ppt/tags/tag279.xml><?xml version="1.0" encoding="utf-8"?>
<p:tagLst xmlns:p="http://schemas.openxmlformats.org/presentationml/2006/main">
  <p:tag name="MH_OLD_SHAPE_ID" val="147"/>
  <p:tag name="REFSHAPE" val="105553145419096"/>
</p:tagLst>
</file>

<file path=ppt/tags/tag2790.xml><?xml version="1.0" encoding="utf-8"?>
<p:tagLst xmlns:p="http://schemas.openxmlformats.org/presentationml/2006/main">
  <p:tag name="MH_OLD_SHAPE_ID" val="49"/>
  <p:tag name="REFSHAPE" val="105553212433464"/>
</p:tagLst>
</file>

<file path=ppt/tags/tag2791.xml><?xml version="1.0" encoding="utf-8"?>
<p:tagLst xmlns:p="http://schemas.openxmlformats.org/presentationml/2006/main">
  <p:tag name="MH_OLD_SHAPE_ID" val="50"/>
  <p:tag name="REFSHAPE" val="105553212433688"/>
</p:tagLst>
</file>

<file path=ppt/tags/tag2792.xml><?xml version="1.0" encoding="utf-8"?>
<p:tagLst xmlns:p="http://schemas.openxmlformats.org/presentationml/2006/main">
  <p:tag name="MH_OLD_SHAPE_ID" val="51"/>
  <p:tag name="REFSHAPE" val="105553212433912"/>
</p:tagLst>
</file>

<file path=ppt/tags/tag2793.xml><?xml version="1.0" encoding="utf-8"?>
<p:tagLst xmlns:p="http://schemas.openxmlformats.org/presentationml/2006/main">
  <p:tag name="MH_OLD_SHAPE_ID" val="52"/>
  <p:tag name="REFSHAPE" val="105553212434136"/>
</p:tagLst>
</file>

<file path=ppt/tags/tag2794.xml><?xml version="1.0" encoding="utf-8"?>
<p:tagLst xmlns:p="http://schemas.openxmlformats.org/presentationml/2006/main">
  <p:tag name="MH_OLD_SHAPE_ID" val="53"/>
  <p:tag name="REFSHAPE" val="105553212434360"/>
</p:tagLst>
</file>

<file path=ppt/tags/tag2795.xml><?xml version="1.0" encoding="utf-8"?>
<p:tagLst xmlns:p="http://schemas.openxmlformats.org/presentationml/2006/main">
  <p:tag name="MH_OLD_SHAPE_ID" val="57"/>
  <p:tag name="REFSHAPE" val="105553212434584"/>
</p:tagLst>
</file>

<file path=ppt/tags/tag2796.xml><?xml version="1.0" encoding="utf-8"?>
<p:tagLst xmlns:p="http://schemas.openxmlformats.org/presentationml/2006/main">
  <p:tag name="MH_OLD_SHAPE_ID" val="58"/>
  <p:tag name="REFSHAPE" val="105553212435032"/>
</p:tagLst>
</file>

<file path=ppt/tags/tag2797.xml><?xml version="1.0" encoding="utf-8"?>
<p:tagLst xmlns:p="http://schemas.openxmlformats.org/presentationml/2006/main">
  <p:tag name="MH_OLD_SHAPE_ID" val="59"/>
  <p:tag name="REFSHAPE" val="105553212435480"/>
</p:tagLst>
</file>

<file path=ppt/tags/tag2798.xml><?xml version="1.0" encoding="utf-8"?>
<p:tagLst xmlns:p="http://schemas.openxmlformats.org/presentationml/2006/main">
  <p:tag name="MH_OLD_SHAPE_ID" val="60"/>
  <p:tag name="REFSHAPE" val="105553212435928"/>
</p:tagLst>
</file>

<file path=ppt/tags/tag2799.xml><?xml version="1.0" encoding="utf-8"?>
<p:tagLst xmlns:p="http://schemas.openxmlformats.org/presentationml/2006/main">
  <p:tag name="MH_OLD_SHAPE_ID" val="61"/>
  <p:tag name="REFSHAPE" val="105553212436376"/>
</p:tagLst>
</file>

<file path=ppt/tags/tag28.xml><?xml version="1.0" encoding="utf-8"?>
<p:tagLst xmlns:p="http://schemas.openxmlformats.org/presentationml/2006/main">
  <p:tag name="MH_OLD_SHAPE_ID" val="41"/>
  <p:tag name="REFSHAPE" val="105553144625016"/>
</p:tagLst>
</file>

<file path=ppt/tags/tag280.xml><?xml version="1.0" encoding="utf-8"?>
<p:tagLst xmlns:p="http://schemas.openxmlformats.org/presentationml/2006/main">
  <p:tag name="MH_OLD_SHAPE_ID" val="176"/>
  <p:tag name="REFSHAPE" val="105553145419544"/>
</p:tagLst>
</file>

<file path=ppt/tags/tag2800.xml><?xml version="1.0" encoding="utf-8"?>
<p:tagLst xmlns:p="http://schemas.openxmlformats.org/presentationml/2006/main">
  <p:tag name="MH_OLD_SHAPE_ID" val="62"/>
  <p:tag name="REFSHAPE" val="105553212436824"/>
</p:tagLst>
</file>

<file path=ppt/tags/tag2801.xml><?xml version="1.0" encoding="utf-8"?>
<p:tagLst xmlns:p="http://schemas.openxmlformats.org/presentationml/2006/main">
  <p:tag name="MH_OLD_SHAPE_ID" val="63"/>
  <p:tag name="REFSHAPE" val="105553212437272"/>
</p:tagLst>
</file>

<file path=ppt/tags/tag2802.xml><?xml version="1.0" encoding="utf-8"?>
<p:tagLst xmlns:p="http://schemas.openxmlformats.org/presentationml/2006/main">
  <p:tag name="MH_OLD_SHAPE_ID" val="64"/>
  <p:tag name="REFSHAPE" val="105553212437720"/>
</p:tagLst>
</file>

<file path=ppt/tags/tag2803.xml><?xml version="1.0" encoding="utf-8"?>
<p:tagLst xmlns:p="http://schemas.openxmlformats.org/presentationml/2006/main">
  <p:tag name="MH_OLD_SHAPE_ID" val="65"/>
  <p:tag name="REFSHAPE" val="105553212438168"/>
</p:tagLst>
</file>

<file path=ppt/tags/tag2804.xml><?xml version="1.0" encoding="utf-8"?>
<p:tagLst xmlns:p="http://schemas.openxmlformats.org/presentationml/2006/main">
  <p:tag name="MH_OLD_SHAPE_ID" val="66"/>
  <p:tag name="REFSHAPE" val="105553212438616"/>
</p:tagLst>
</file>

<file path=ppt/tags/tag2805.xml><?xml version="1.0" encoding="utf-8"?>
<p:tagLst xmlns:p="http://schemas.openxmlformats.org/presentationml/2006/main">
  <p:tag name="MH_OLD_SHAPE_ID" val="67"/>
  <p:tag name="REFSHAPE" val="105553212439064"/>
</p:tagLst>
</file>

<file path=ppt/tags/tag2806.xml><?xml version="1.0" encoding="utf-8"?>
<p:tagLst xmlns:p="http://schemas.openxmlformats.org/presentationml/2006/main">
  <p:tag name="MH_OLD_SHAPE_ID" val="68"/>
  <p:tag name="REFSHAPE" val="105553212439512"/>
</p:tagLst>
</file>

<file path=ppt/tags/tag2807.xml><?xml version="1.0" encoding="utf-8"?>
<p:tagLst xmlns:p="http://schemas.openxmlformats.org/presentationml/2006/main">
  <p:tag name="MH_OLD_SHAPE_ID" val="69"/>
  <p:tag name="REFSHAPE" val="105553212439960"/>
</p:tagLst>
</file>

<file path=ppt/tags/tag2808.xml><?xml version="1.0" encoding="utf-8"?>
<p:tagLst xmlns:p="http://schemas.openxmlformats.org/presentationml/2006/main">
  <p:tag name="MH_OLD_SHAPE_ID" val="70"/>
  <p:tag name="REFSHAPE" val="105553212440408"/>
</p:tagLst>
</file>

<file path=ppt/tags/tag2809.xml><?xml version="1.0" encoding="utf-8"?>
<p:tagLst xmlns:p="http://schemas.openxmlformats.org/presentationml/2006/main">
  <p:tag name="MH_OLD_SHAPE_ID" val="71"/>
  <p:tag name="REFSHAPE" val="105553212408120"/>
</p:tagLst>
</file>

<file path=ppt/tags/tag281.xml><?xml version="1.0" encoding="utf-8"?>
<p:tagLst xmlns:p="http://schemas.openxmlformats.org/presentationml/2006/main">
  <p:tag name="MH_OLD_SHAPE_ID" val="178"/>
  <p:tag name="REFSHAPE" val="105553145419768"/>
</p:tagLst>
</file>

<file path=ppt/tags/tag2810.xml><?xml version="1.0" encoding="utf-8"?>
<p:tagLst xmlns:p="http://schemas.openxmlformats.org/presentationml/2006/main">
  <p:tag name="MH_OLD_SHAPE_ID" val="72"/>
  <p:tag name="REFSHAPE" val="105553212408568"/>
</p:tagLst>
</file>

<file path=ppt/tags/tag2811.xml><?xml version="1.0" encoding="utf-8"?>
<p:tagLst xmlns:p="http://schemas.openxmlformats.org/presentationml/2006/main">
  <p:tag name="MH_OLD_SHAPE_ID" val="73"/>
  <p:tag name="REFSHAPE" val="105553212409016"/>
</p:tagLst>
</file>

<file path=ppt/tags/tag2812.xml><?xml version="1.0" encoding="utf-8"?>
<p:tagLst xmlns:p="http://schemas.openxmlformats.org/presentationml/2006/main">
  <p:tag name="MH_OLD_SHAPE_ID" val="74"/>
  <p:tag name="REFSHAPE" val="105553212409464"/>
</p:tagLst>
</file>

<file path=ppt/tags/tag2813.xml><?xml version="1.0" encoding="utf-8"?>
<p:tagLst xmlns:p="http://schemas.openxmlformats.org/presentationml/2006/main">
  <p:tag name="MH_OLD_SHAPE_ID" val="75"/>
  <p:tag name="REFSHAPE" val="105553212409912"/>
</p:tagLst>
</file>

<file path=ppt/tags/tag2814.xml><?xml version="1.0" encoding="utf-8"?>
<p:tagLst xmlns:p="http://schemas.openxmlformats.org/presentationml/2006/main">
  <p:tag name="MH_OLD_SHAPE_ID" val="76"/>
  <p:tag name="REFSHAPE" val="105553212410360"/>
</p:tagLst>
</file>

<file path=ppt/tags/tag2815.xml><?xml version="1.0" encoding="utf-8"?>
<p:tagLst xmlns:p="http://schemas.openxmlformats.org/presentationml/2006/main">
  <p:tag name="MH_OLD_SHAPE_ID" val="77"/>
  <p:tag name="REFSHAPE" val="105553212410808"/>
</p:tagLst>
</file>

<file path=ppt/tags/tag2816.xml><?xml version="1.0" encoding="utf-8"?>
<p:tagLst xmlns:p="http://schemas.openxmlformats.org/presentationml/2006/main">
  <p:tag name="MH_OLD_SHAPE_ID" val="78"/>
  <p:tag name="REFSHAPE" val="105553212411256"/>
</p:tagLst>
</file>

<file path=ppt/tags/tag2817.xml><?xml version="1.0" encoding="utf-8"?>
<p:tagLst xmlns:p="http://schemas.openxmlformats.org/presentationml/2006/main">
  <p:tag name="MH_OLD_SHAPE_ID" val="79"/>
  <p:tag name="REFSHAPE" val="105553212411704"/>
</p:tagLst>
</file>

<file path=ppt/tags/tag2818.xml><?xml version="1.0" encoding="utf-8"?>
<p:tagLst xmlns:p="http://schemas.openxmlformats.org/presentationml/2006/main">
  <p:tag name="MH_OLD_SHAPE_ID" val="6"/>
  <p:tag name="REFSHAPE" val="105553212412152"/>
</p:tagLst>
</file>

<file path=ppt/tags/tag2819.xml><?xml version="1.0" encoding="utf-8"?>
<p:tagLst xmlns:p="http://schemas.openxmlformats.org/presentationml/2006/main">
  <p:tag name="MH_OLD_SHAPE_ID" val="71"/>
  <p:tag name="REFSHAPE" val="105553212412376"/>
</p:tagLst>
</file>

<file path=ppt/tags/tag282.xml><?xml version="1.0" encoding="utf-8"?>
<p:tagLst xmlns:p="http://schemas.openxmlformats.org/presentationml/2006/main">
  <p:tag name="MH_OLD_SHAPE_ID" val="179"/>
  <p:tag name="REFSHAPE" val="105553145419992"/>
</p:tagLst>
</file>

<file path=ppt/tags/tag2820.xml><?xml version="1.0" encoding="utf-8"?>
<p:tagLst xmlns:p="http://schemas.openxmlformats.org/presentationml/2006/main">
  <p:tag name="MH_OLD_SHAPE_ID" val="35"/>
  <p:tag name="REFSHAPE" val="105553212412600"/>
</p:tagLst>
</file>

<file path=ppt/tags/tag2821.xml><?xml version="1.0" encoding="utf-8"?>
<p:tagLst xmlns:p="http://schemas.openxmlformats.org/presentationml/2006/main">
  <p:tag name="MH_OLD_SHAPE_ID" val="9"/>
  <p:tag name="REFSHAPE" val="105553212412824"/>
</p:tagLst>
</file>

<file path=ppt/tags/tag2822.xml><?xml version="1.0" encoding="utf-8"?>
<p:tagLst xmlns:p="http://schemas.openxmlformats.org/presentationml/2006/main">
  <p:tag name="MH_OLD_SHAPE_ID" val="10"/>
  <p:tag name="REFSHAPE" val="105553212413048"/>
</p:tagLst>
</file>

<file path=ppt/tags/tag2823.xml><?xml version="1.0" encoding="utf-8"?>
<p:tagLst xmlns:p="http://schemas.openxmlformats.org/presentationml/2006/main">
  <p:tag name="MH_OLD_SHAPE_ID" val="41"/>
  <p:tag name="REFSHAPE" val="105553212413272"/>
</p:tagLst>
</file>

<file path=ppt/tags/tag2824.xml><?xml version="1.0" encoding="utf-8"?>
<p:tagLst xmlns:p="http://schemas.openxmlformats.org/presentationml/2006/main">
  <p:tag name="MH_OLD_SHAPE_ID" val="42"/>
  <p:tag name="REFSHAPE" val="105553212413496"/>
</p:tagLst>
</file>

<file path=ppt/tags/tag2825.xml><?xml version="1.0" encoding="utf-8"?>
<p:tagLst xmlns:p="http://schemas.openxmlformats.org/presentationml/2006/main">
  <p:tag name="MH_OLD_SHAPE_ID" val="43"/>
  <p:tag name="REFSHAPE" val="105553212413720"/>
</p:tagLst>
</file>

<file path=ppt/tags/tag2826.xml><?xml version="1.0" encoding="utf-8"?>
<p:tagLst xmlns:p="http://schemas.openxmlformats.org/presentationml/2006/main">
  <p:tag name="MH_OLD_SHAPE_ID" val="44"/>
  <p:tag name="REFSHAPE" val="105553212413944"/>
</p:tagLst>
</file>

<file path=ppt/tags/tag2827.xml><?xml version="1.0" encoding="utf-8"?>
<p:tagLst xmlns:p="http://schemas.openxmlformats.org/presentationml/2006/main">
  <p:tag name="MH_OLD_SHAPE_ID" val="36"/>
  <p:tag name="REFSHAPE" val="105553212414168"/>
</p:tagLst>
</file>

<file path=ppt/tags/tag2828.xml><?xml version="1.0" encoding="utf-8"?>
<p:tagLst xmlns:p="http://schemas.openxmlformats.org/presentationml/2006/main">
  <p:tag name="MH_OLD_SHAPE_ID" val="2"/>
  <p:tag name="REFSHAPE" val="105553212414392"/>
</p:tagLst>
</file>

<file path=ppt/tags/tag2829.xml><?xml version="1.0" encoding="utf-8"?>
<p:tagLst xmlns:p="http://schemas.openxmlformats.org/presentationml/2006/main">
  <p:tag name="MH_OLD_SHAPE_ID" val="39"/>
  <p:tag name="REFSHAPE" val="105553212414616"/>
</p:tagLst>
</file>

<file path=ppt/tags/tag283.xml><?xml version="1.0" encoding="utf-8"?>
<p:tagLst xmlns:p="http://schemas.openxmlformats.org/presentationml/2006/main">
  <p:tag name="MH_OLD_SHAPE_ID" val="61"/>
  <p:tag name="REFSHAPE" val="105553145420216"/>
</p:tagLst>
</file>

<file path=ppt/tags/tag2830.xml><?xml version="1.0" encoding="utf-8"?>
<p:tagLst xmlns:p="http://schemas.openxmlformats.org/presentationml/2006/main">
  <p:tag name="MH_OLD_SHAPE_ID" val="40"/>
  <p:tag name="REFSHAPE" val="105553212414840"/>
</p:tagLst>
</file>

<file path=ppt/tags/tag2831.xml><?xml version="1.0" encoding="utf-8"?>
<p:tagLst xmlns:p="http://schemas.openxmlformats.org/presentationml/2006/main">
  <p:tag name="MH_OLD_SHAPE_ID" val="45"/>
  <p:tag name="REFSHAPE" val="105553212415064"/>
</p:tagLst>
</file>

<file path=ppt/tags/tag2832.xml><?xml version="1.0" encoding="utf-8"?>
<p:tagLst xmlns:p="http://schemas.openxmlformats.org/presentationml/2006/main">
  <p:tag name="MH_OLD_SHAPE_ID" val="46"/>
  <p:tag name="REFSHAPE" val="105553212415288"/>
</p:tagLst>
</file>

<file path=ppt/tags/tag2833.xml><?xml version="1.0" encoding="utf-8"?>
<p:tagLst xmlns:p="http://schemas.openxmlformats.org/presentationml/2006/main">
  <p:tag name="MH_OLD_SHAPE_ID" val="48"/>
  <p:tag name="REFSHAPE" val="105553212415512"/>
</p:tagLst>
</file>

<file path=ppt/tags/tag2834.xml><?xml version="1.0" encoding="utf-8"?>
<p:tagLst xmlns:p="http://schemas.openxmlformats.org/presentationml/2006/main">
  <p:tag name="MH_OLD_SHAPE_ID" val="49"/>
  <p:tag name="REFSHAPE" val="105553212415960"/>
</p:tagLst>
</file>

<file path=ppt/tags/tag2835.xml><?xml version="1.0" encoding="utf-8"?>
<p:tagLst xmlns:p="http://schemas.openxmlformats.org/presentationml/2006/main">
  <p:tag name="MH_OLD_SHAPE_ID" val="50"/>
  <p:tag name="REFSHAPE" val="105553212416408"/>
</p:tagLst>
</file>

<file path=ppt/tags/tag2836.xml><?xml version="1.0" encoding="utf-8"?>
<p:tagLst xmlns:p="http://schemas.openxmlformats.org/presentationml/2006/main">
  <p:tag name="MH_OLD_SHAPE_ID" val="51"/>
  <p:tag name="REFSHAPE" val="105553212416856"/>
</p:tagLst>
</file>

<file path=ppt/tags/tag2837.xml><?xml version="1.0" encoding="utf-8"?>
<p:tagLst xmlns:p="http://schemas.openxmlformats.org/presentationml/2006/main">
  <p:tag name="MH_OLD_SHAPE_ID" val="52"/>
  <p:tag name="REFSHAPE" val="105553212417304"/>
</p:tagLst>
</file>

<file path=ppt/tags/tag2838.xml><?xml version="1.0" encoding="utf-8"?>
<p:tagLst xmlns:p="http://schemas.openxmlformats.org/presentationml/2006/main">
  <p:tag name="MH_OLD_SHAPE_ID" val="53"/>
  <p:tag name="REFSHAPE" val="105553212417752"/>
</p:tagLst>
</file>

<file path=ppt/tags/tag2839.xml><?xml version="1.0" encoding="utf-8"?>
<p:tagLst xmlns:p="http://schemas.openxmlformats.org/presentationml/2006/main">
  <p:tag name="MH_OLD_SHAPE_ID" val="54"/>
  <p:tag name="REFSHAPE" val="105553212418200"/>
</p:tagLst>
</file>

<file path=ppt/tags/tag284.xml><?xml version="1.0" encoding="utf-8"?>
<p:tagLst xmlns:p="http://schemas.openxmlformats.org/presentationml/2006/main">
  <p:tag name="MH_OLD_SHAPE_ID" val="63"/>
  <p:tag name="REFSHAPE" val="105553145420440"/>
</p:tagLst>
</file>

<file path=ppt/tags/tag2840.xml><?xml version="1.0" encoding="utf-8"?>
<p:tagLst xmlns:p="http://schemas.openxmlformats.org/presentationml/2006/main">
  <p:tag name="MH_OLD_SHAPE_ID" val="55"/>
  <p:tag name="REFSHAPE" val="105553212418648"/>
</p:tagLst>
</file>

<file path=ppt/tags/tag2841.xml><?xml version="1.0" encoding="utf-8"?>
<p:tagLst xmlns:p="http://schemas.openxmlformats.org/presentationml/2006/main">
  <p:tag name="MH_OLD_SHAPE_ID" val="56"/>
  <p:tag name="REFSHAPE" val="105553212419096"/>
</p:tagLst>
</file>

<file path=ppt/tags/tag2842.xml><?xml version="1.0" encoding="utf-8"?>
<p:tagLst xmlns:p="http://schemas.openxmlformats.org/presentationml/2006/main">
  <p:tag name="MH_OLD_SHAPE_ID" val="57"/>
  <p:tag name="REFSHAPE" val="105553212419544"/>
</p:tagLst>
</file>

<file path=ppt/tags/tag2843.xml><?xml version="1.0" encoding="utf-8"?>
<p:tagLst xmlns:p="http://schemas.openxmlformats.org/presentationml/2006/main">
  <p:tag name="MH_OLD_SHAPE_ID" val="58"/>
  <p:tag name="REFSHAPE" val="105553212419992"/>
</p:tagLst>
</file>

<file path=ppt/tags/tag2844.xml><?xml version="1.0" encoding="utf-8"?>
<p:tagLst xmlns:p="http://schemas.openxmlformats.org/presentationml/2006/main">
  <p:tag name="MH_OLD_SHAPE_ID" val="59"/>
  <p:tag name="REFSHAPE" val="105553212420440"/>
</p:tagLst>
</file>

<file path=ppt/tags/tag2845.xml><?xml version="1.0" encoding="utf-8"?>
<p:tagLst xmlns:p="http://schemas.openxmlformats.org/presentationml/2006/main">
  <p:tag name="MH_OLD_SHAPE_ID" val="60"/>
  <p:tag name="REFSHAPE" val="105553212420888"/>
</p:tagLst>
</file>

<file path=ppt/tags/tag2846.xml><?xml version="1.0" encoding="utf-8"?>
<p:tagLst xmlns:p="http://schemas.openxmlformats.org/presentationml/2006/main">
  <p:tag name="MH_OLD_SHAPE_ID" val="61"/>
  <p:tag name="REFSHAPE" val="105553212421336"/>
</p:tagLst>
</file>

<file path=ppt/tags/tag2847.xml><?xml version="1.0" encoding="utf-8"?>
<p:tagLst xmlns:p="http://schemas.openxmlformats.org/presentationml/2006/main">
  <p:tag name="MH_OLD_SHAPE_ID" val="62"/>
  <p:tag name="REFSHAPE" val="105553212421784"/>
</p:tagLst>
</file>

<file path=ppt/tags/tag2848.xml><?xml version="1.0" encoding="utf-8"?>
<p:tagLst xmlns:p="http://schemas.openxmlformats.org/presentationml/2006/main">
  <p:tag name="MH_OLD_SHAPE_ID" val="63"/>
  <p:tag name="REFSHAPE" val="105553212422232"/>
</p:tagLst>
</file>

<file path=ppt/tags/tag2849.xml><?xml version="1.0" encoding="utf-8"?>
<p:tagLst xmlns:p="http://schemas.openxmlformats.org/presentationml/2006/main">
  <p:tag name="MH_OLD_SHAPE_ID" val="64"/>
  <p:tag name="REFSHAPE" val="105553212422680"/>
</p:tagLst>
</file>

<file path=ppt/tags/tag285.xml><?xml version="1.0" encoding="utf-8"?>
<p:tagLst xmlns:p="http://schemas.openxmlformats.org/presentationml/2006/main">
  <p:tag name="MH_OLD_SHAPE_ID" val="160"/>
  <p:tag name="REFSHAPE" val="105553145420664"/>
</p:tagLst>
</file>

<file path=ppt/tags/tag2850.xml><?xml version="1.0" encoding="utf-8"?>
<p:tagLst xmlns:p="http://schemas.openxmlformats.org/presentationml/2006/main">
  <p:tag name="MH_OLD_SHAPE_ID" val="65"/>
  <p:tag name="REFSHAPE" val="105553212423128"/>
</p:tagLst>
</file>

<file path=ppt/tags/tag2851.xml><?xml version="1.0" encoding="utf-8"?>
<p:tagLst xmlns:p="http://schemas.openxmlformats.org/presentationml/2006/main">
  <p:tag name="MH_OLD_SHAPE_ID" val="66"/>
  <p:tag name="REFSHAPE" val="105553212423576"/>
</p:tagLst>
</file>

<file path=ppt/tags/tag2852.xml><?xml version="1.0" encoding="utf-8"?>
<p:tagLst xmlns:p="http://schemas.openxmlformats.org/presentationml/2006/main">
  <p:tag name="MH_OLD_SHAPE_ID" val="67"/>
  <p:tag name="REFSHAPE" val="105553212424024"/>
</p:tagLst>
</file>

<file path=ppt/tags/tag2853.xml><?xml version="1.0" encoding="utf-8"?>
<p:tagLst xmlns:p="http://schemas.openxmlformats.org/presentationml/2006/main">
  <p:tag name="MH_OLD_SHAPE_ID" val="68"/>
  <p:tag name="REFSHAPE" val="105553212506424"/>
</p:tagLst>
</file>

<file path=ppt/tags/tag2854.xml><?xml version="1.0" encoding="utf-8"?>
<p:tagLst xmlns:p="http://schemas.openxmlformats.org/presentationml/2006/main">
  <p:tag name="MH_OLD_SHAPE_ID" val="69"/>
  <p:tag name="REFSHAPE" val="105553212506872"/>
</p:tagLst>
</file>

<file path=ppt/tags/tag2855.xml><?xml version="1.0" encoding="utf-8"?>
<p:tagLst xmlns:p="http://schemas.openxmlformats.org/presentationml/2006/main">
  <p:tag name="MH_OLD_SHAPE_ID" val="70"/>
  <p:tag name="REFSHAPE" val="105553212507320"/>
</p:tagLst>
</file>

<file path=ppt/tags/tag2856.xml><?xml version="1.0" encoding="utf-8"?>
<p:tagLst xmlns:p="http://schemas.openxmlformats.org/presentationml/2006/main">
  <p:tag name="MH_OLD_SHAPE_ID" val="6"/>
  <p:tag name="REFSHAPE" val="105553212507768"/>
</p:tagLst>
</file>

<file path=ppt/tags/tag2857.xml><?xml version="1.0" encoding="utf-8"?>
<p:tagLst xmlns:p="http://schemas.openxmlformats.org/presentationml/2006/main">
  <p:tag name="MH_OLD_SHAPE_ID" val="35"/>
  <p:tag name="REFSHAPE" val="105553212507992"/>
</p:tagLst>
</file>

<file path=ppt/tags/tag2858.xml><?xml version="1.0" encoding="utf-8"?>
<p:tagLst xmlns:p="http://schemas.openxmlformats.org/presentationml/2006/main">
  <p:tag name="MH_OLD_SHAPE_ID" val="49"/>
  <p:tag name="REFSHAPE" val="105553212508216"/>
</p:tagLst>
</file>

<file path=ppt/tags/tag2859.xml><?xml version="1.0" encoding="utf-8"?>
<p:tagLst xmlns:p="http://schemas.openxmlformats.org/presentationml/2006/main">
  <p:tag name="MH_OLD_SHAPE_ID" val="9"/>
  <p:tag name="REFSHAPE" val="105553212508440"/>
</p:tagLst>
</file>

<file path=ppt/tags/tag286.xml><?xml version="1.0" encoding="utf-8"?>
<p:tagLst xmlns:p="http://schemas.openxmlformats.org/presentationml/2006/main">
  <p:tag name="MH_OLD_SHAPE_ID" val="161"/>
  <p:tag name="REFSHAPE" val="105553145421112"/>
</p:tagLst>
</file>

<file path=ppt/tags/tag2860.xml><?xml version="1.0" encoding="utf-8"?>
<p:tagLst xmlns:p="http://schemas.openxmlformats.org/presentationml/2006/main">
  <p:tag name="MH_OLD_SHAPE_ID" val="10"/>
  <p:tag name="REFSHAPE" val="105553212508664"/>
</p:tagLst>
</file>

<file path=ppt/tags/tag2861.xml><?xml version="1.0" encoding="utf-8"?>
<p:tagLst xmlns:p="http://schemas.openxmlformats.org/presentationml/2006/main">
  <p:tag name="MH_OLD_SHAPE_ID" val="12"/>
  <p:tag name="REFSHAPE" val="105553212508888"/>
</p:tagLst>
</file>

<file path=ppt/tags/tag2862.xml><?xml version="1.0" encoding="utf-8"?>
<p:tagLst xmlns:p="http://schemas.openxmlformats.org/presentationml/2006/main">
  <p:tag name="MH_OLD_SHAPE_ID" val="13"/>
  <p:tag name="REFSHAPE" val="105553212509336"/>
</p:tagLst>
</file>

<file path=ppt/tags/tag2863.xml><?xml version="1.0" encoding="utf-8"?>
<p:tagLst xmlns:p="http://schemas.openxmlformats.org/presentationml/2006/main">
  <p:tag name="MH_OLD_SHAPE_ID" val="14"/>
  <p:tag name="REFSHAPE" val="105553212509784"/>
</p:tagLst>
</file>

<file path=ppt/tags/tag2864.xml><?xml version="1.0" encoding="utf-8"?>
<p:tagLst xmlns:p="http://schemas.openxmlformats.org/presentationml/2006/main">
  <p:tag name="MH_OLD_SHAPE_ID" val="15"/>
  <p:tag name="REFSHAPE" val="105553212510232"/>
</p:tagLst>
</file>

<file path=ppt/tags/tag2865.xml><?xml version="1.0" encoding="utf-8"?>
<p:tagLst xmlns:p="http://schemas.openxmlformats.org/presentationml/2006/main">
  <p:tag name="MH_OLD_SHAPE_ID" val="16"/>
  <p:tag name="REFSHAPE" val="105553212510680"/>
</p:tagLst>
</file>

<file path=ppt/tags/tag2866.xml><?xml version="1.0" encoding="utf-8"?>
<p:tagLst xmlns:p="http://schemas.openxmlformats.org/presentationml/2006/main">
  <p:tag name="MH_OLD_SHAPE_ID" val="17"/>
  <p:tag name="REFSHAPE" val="105553212511128"/>
</p:tagLst>
</file>

<file path=ppt/tags/tag2867.xml><?xml version="1.0" encoding="utf-8"?>
<p:tagLst xmlns:p="http://schemas.openxmlformats.org/presentationml/2006/main">
  <p:tag name="MH_OLD_SHAPE_ID" val="18"/>
  <p:tag name="REFSHAPE" val="105553212511576"/>
</p:tagLst>
</file>

<file path=ppt/tags/tag2868.xml><?xml version="1.0" encoding="utf-8"?>
<p:tagLst xmlns:p="http://schemas.openxmlformats.org/presentationml/2006/main">
  <p:tag name="MH_OLD_SHAPE_ID" val="19"/>
  <p:tag name="REFSHAPE" val="105553212512024"/>
</p:tagLst>
</file>

<file path=ppt/tags/tag2869.xml><?xml version="1.0" encoding="utf-8"?>
<p:tagLst xmlns:p="http://schemas.openxmlformats.org/presentationml/2006/main">
  <p:tag name="MH_OLD_SHAPE_ID" val="20"/>
  <p:tag name="REFSHAPE" val="105553212512472"/>
</p:tagLst>
</file>

<file path=ppt/tags/tag287.xml><?xml version="1.0" encoding="utf-8"?>
<p:tagLst xmlns:p="http://schemas.openxmlformats.org/presentationml/2006/main">
  <p:tag name="MH_OLD_SHAPE_ID" val="162"/>
  <p:tag name="REFSHAPE" val="105553145421560"/>
</p:tagLst>
</file>

<file path=ppt/tags/tag2870.xml><?xml version="1.0" encoding="utf-8"?>
<p:tagLst xmlns:p="http://schemas.openxmlformats.org/presentationml/2006/main">
  <p:tag name="MH_OLD_SHAPE_ID" val="21"/>
  <p:tag name="REFSHAPE" val="105553212512920"/>
</p:tagLst>
</file>

<file path=ppt/tags/tag2871.xml><?xml version="1.0" encoding="utf-8"?>
<p:tagLst xmlns:p="http://schemas.openxmlformats.org/presentationml/2006/main">
  <p:tag name="MH_OLD_SHAPE_ID" val="22"/>
  <p:tag name="REFSHAPE" val="105553212513368"/>
</p:tagLst>
</file>

<file path=ppt/tags/tag2872.xml><?xml version="1.0" encoding="utf-8"?>
<p:tagLst xmlns:p="http://schemas.openxmlformats.org/presentationml/2006/main">
  <p:tag name="MH_OLD_SHAPE_ID" val="23"/>
  <p:tag name="REFSHAPE" val="105553212513816"/>
</p:tagLst>
</file>

<file path=ppt/tags/tag2873.xml><?xml version="1.0" encoding="utf-8"?>
<p:tagLst xmlns:p="http://schemas.openxmlformats.org/presentationml/2006/main">
  <p:tag name="MH_OLD_SHAPE_ID" val="24"/>
  <p:tag name="REFSHAPE" val="105553212514264"/>
</p:tagLst>
</file>

<file path=ppt/tags/tag2874.xml><?xml version="1.0" encoding="utf-8"?>
<p:tagLst xmlns:p="http://schemas.openxmlformats.org/presentationml/2006/main">
  <p:tag name="MH_OLD_SHAPE_ID" val="25"/>
  <p:tag name="REFSHAPE" val="105553212514712"/>
</p:tagLst>
</file>

<file path=ppt/tags/tag2875.xml><?xml version="1.0" encoding="utf-8"?>
<p:tagLst xmlns:p="http://schemas.openxmlformats.org/presentationml/2006/main">
  <p:tag name="MH_OLD_SHAPE_ID" val="26"/>
  <p:tag name="REFSHAPE" val="105553212515160"/>
</p:tagLst>
</file>

<file path=ppt/tags/tag2876.xml><?xml version="1.0" encoding="utf-8"?>
<p:tagLst xmlns:p="http://schemas.openxmlformats.org/presentationml/2006/main">
  <p:tag name="MH_OLD_SHAPE_ID" val="27"/>
  <p:tag name="REFSHAPE" val="105553212515608"/>
</p:tagLst>
</file>

<file path=ppt/tags/tag2877.xml><?xml version="1.0" encoding="utf-8"?>
<p:tagLst xmlns:p="http://schemas.openxmlformats.org/presentationml/2006/main">
  <p:tag name="MH_OLD_SHAPE_ID" val="28"/>
  <p:tag name="REFSHAPE" val="105553212516056"/>
</p:tagLst>
</file>

<file path=ppt/tags/tag2878.xml><?xml version="1.0" encoding="utf-8"?>
<p:tagLst xmlns:p="http://schemas.openxmlformats.org/presentationml/2006/main">
  <p:tag name="MH_OLD_SHAPE_ID" val="29"/>
  <p:tag name="REFSHAPE" val="105553212516504"/>
</p:tagLst>
</file>

<file path=ppt/tags/tag2879.xml><?xml version="1.0" encoding="utf-8"?>
<p:tagLst xmlns:p="http://schemas.openxmlformats.org/presentationml/2006/main">
  <p:tag name="MH_OLD_SHAPE_ID" val="30"/>
  <p:tag name="REFSHAPE" val="105553212516952"/>
</p:tagLst>
</file>

<file path=ppt/tags/tag288.xml><?xml version="1.0" encoding="utf-8"?>
<p:tagLst xmlns:p="http://schemas.openxmlformats.org/presentationml/2006/main">
  <p:tag name="MH_OLD_SHAPE_ID" val="163"/>
  <p:tag name="REFSHAPE" val="105553145422008"/>
</p:tagLst>
</file>

<file path=ppt/tags/tag2880.xml><?xml version="1.0" encoding="utf-8"?>
<p:tagLst xmlns:p="http://schemas.openxmlformats.org/presentationml/2006/main">
  <p:tag name="MH_OLD_SHAPE_ID" val="31"/>
  <p:tag name="REFSHAPE" val="105553212517400"/>
</p:tagLst>
</file>

<file path=ppt/tags/tag2881.xml><?xml version="1.0" encoding="utf-8"?>
<p:tagLst xmlns:p="http://schemas.openxmlformats.org/presentationml/2006/main">
  <p:tag name="MH_OLD_SHAPE_ID" val="32"/>
  <p:tag name="REFSHAPE" val="105553212517848"/>
</p:tagLst>
</file>

<file path=ppt/tags/tag2882.xml><?xml version="1.0" encoding="utf-8"?>
<p:tagLst xmlns:p="http://schemas.openxmlformats.org/presentationml/2006/main">
  <p:tag name="MH_OLD_SHAPE_ID" val="33"/>
  <p:tag name="REFSHAPE" val="105553212518296"/>
</p:tagLst>
</file>

<file path=ppt/tags/tag2883.xml><?xml version="1.0" encoding="utf-8"?>
<p:tagLst xmlns:p="http://schemas.openxmlformats.org/presentationml/2006/main">
  <p:tag name="MH_OLD_SHAPE_ID" val="34"/>
  <p:tag name="REFSHAPE" val="105553212518744"/>
</p:tagLst>
</file>

<file path=ppt/tags/tag2884.xml><?xml version="1.0" encoding="utf-8"?>
<p:tagLst xmlns:p="http://schemas.openxmlformats.org/presentationml/2006/main">
  <p:tag name="MH_OLD_SHAPE_ID" val="41"/>
  <p:tag name="REFSHAPE" val="105553212519192"/>
</p:tagLst>
</file>

<file path=ppt/tags/tag2885.xml><?xml version="1.0" encoding="utf-8"?>
<p:tagLst xmlns:p="http://schemas.openxmlformats.org/presentationml/2006/main">
  <p:tag name="MH_OLD_SHAPE_ID" val="42"/>
  <p:tag name="REFSHAPE" val="105553212519416"/>
</p:tagLst>
</file>

<file path=ppt/tags/tag2886.xml><?xml version="1.0" encoding="utf-8"?>
<p:tagLst xmlns:p="http://schemas.openxmlformats.org/presentationml/2006/main">
  <p:tag name="MH_OLD_SHAPE_ID" val="43"/>
  <p:tag name="REFSHAPE" val="105553212519640"/>
</p:tagLst>
</file>

<file path=ppt/tags/tag2887.xml><?xml version="1.0" encoding="utf-8"?>
<p:tagLst xmlns:p="http://schemas.openxmlformats.org/presentationml/2006/main">
  <p:tag name="MH_OLD_SHAPE_ID" val="44"/>
  <p:tag name="REFSHAPE" val="105553212519864"/>
</p:tagLst>
</file>

<file path=ppt/tags/tag2888.xml><?xml version="1.0" encoding="utf-8"?>
<p:tagLst xmlns:p="http://schemas.openxmlformats.org/presentationml/2006/main">
  <p:tag name="MH_OLD_SHAPE_ID" val="36"/>
  <p:tag name="REFSHAPE" val="105553212520088"/>
</p:tagLst>
</file>

<file path=ppt/tags/tag2889.xml><?xml version="1.0" encoding="utf-8"?>
<p:tagLst xmlns:p="http://schemas.openxmlformats.org/presentationml/2006/main">
  <p:tag name="MH_OLD_SHAPE_ID" val="2"/>
  <p:tag name="REFSHAPE" val="105553212520312"/>
</p:tagLst>
</file>

<file path=ppt/tags/tag289.xml><?xml version="1.0" encoding="utf-8"?>
<p:tagLst xmlns:p="http://schemas.openxmlformats.org/presentationml/2006/main">
  <p:tag name="MH_OLD_SHAPE_ID" val="164"/>
  <p:tag name="REFSHAPE" val="105553145422456"/>
</p:tagLst>
</file>

<file path=ppt/tags/tag2890.xml><?xml version="1.0" encoding="utf-8"?>
<p:tagLst xmlns:p="http://schemas.openxmlformats.org/presentationml/2006/main">
  <p:tag name="MH_OLD_SHAPE_ID" val="39"/>
  <p:tag name="REFSHAPE" val="105553212520536"/>
</p:tagLst>
</file>

<file path=ppt/tags/tag2891.xml><?xml version="1.0" encoding="utf-8"?>
<p:tagLst xmlns:p="http://schemas.openxmlformats.org/presentationml/2006/main">
  <p:tag name="MH_OLD_SHAPE_ID" val="40"/>
  <p:tag name="REFSHAPE" val="105553212520760"/>
</p:tagLst>
</file>

<file path=ppt/tags/tag2892.xml><?xml version="1.0" encoding="utf-8"?>
<p:tagLst xmlns:p="http://schemas.openxmlformats.org/presentationml/2006/main">
  <p:tag name="MH_OLD_SHAPE_ID" val="45"/>
  <p:tag name="REFSHAPE" val="105553212520984"/>
</p:tagLst>
</file>

<file path=ppt/tags/tag2893.xml><?xml version="1.0" encoding="utf-8"?>
<p:tagLst xmlns:p="http://schemas.openxmlformats.org/presentationml/2006/main">
  <p:tag name="MH_OLD_SHAPE_ID" val="46"/>
  <p:tag name="REFSHAPE" val="105553212521208"/>
</p:tagLst>
</file>

<file path=ppt/tags/tag2894.xml><?xml version="1.0" encoding="utf-8"?>
<p:tagLst xmlns:p="http://schemas.openxmlformats.org/presentationml/2006/main">
  <p:tag name="MH_OLD_SHAPE_ID" val="47"/>
  <p:tag name="REFSHAPE" val="105553212521432"/>
</p:tagLst>
</file>

<file path=ppt/tags/tag2895.xml><?xml version="1.0" encoding="utf-8"?>
<p:tagLst xmlns:p="http://schemas.openxmlformats.org/presentationml/2006/main">
  <p:tag name="MH_OLD_SHAPE_ID" val="48"/>
  <p:tag name="REFSHAPE" val="105553212521656"/>
</p:tagLst>
</file>

<file path=ppt/tags/tag2896.xml><?xml version="1.0" encoding="utf-8"?>
<p:tagLst xmlns:p="http://schemas.openxmlformats.org/presentationml/2006/main">
  <p:tag name="MH_OLD_SHAPE_ID" val="66"/>
  <p:tag name="REFSHAPE" val="105553212521880"/>
</p:tagLst>
</file>

<file path=ppt/tags/tag2897.xml><?xml version="1.0" encoding="utf-8"?>
<p:tagLst xmlns:p="http://schemas.openxmlformats.org/presentationml/2006/main">
  <p:tag name="MH_OLD_SHAPE_ID" val="70"/>
  <p:tag name="REFSHAPE" val="105553212522104"/>
</p:tagLst>
</file>

<file path=ppt/tags/tag2898.xml><?xml version="1.0" encoding="utf-8"?>
<p:tagLst xmlns:p="http://schemas.openxmlformats.org/presentationml/2006/main">
  <p:tag name="MH_OLD_SHAPE_ID" val="4"/>
  <p:tag name="REFSHAPE" val="105553212522328"/>
</p:tagLst>
</file>

<file path=ppt/tags/tag2899.xml><?xml version="1.0" encoding="utf-8"?>
<p:tagLst xmlns:p="http://schemas.openxmlformats.org/presentationml/2006/main">
  <p:tag name="MH_OLD_SHAPE_ID" val="127"/>
  <p:tag name="REFSHAPE" val="105553212489816"/>
</p:tagLst>
</file>

<file path=ppt/tags/tag29.xml><?xml version="1.0" encoding="utf-8"?>
<p:tagLst xmlns:p="http://schemas.openxmlformats.org/presentationml/2006/main">
  <p:tag name="MH_OLD_SHAPE_ID" val="42"/>
  <p:tag name="REFSHAPE" val="105553144613592"/>
</p:tagLst>
</file>

<file path=ppt/tags/tag290.xml><?xml version="1.0" encoding="utf-8"?>
<p:tagLst xmlns:p="http://schemas.openxmlformats.org/presentationml/2006/main">
  <p:tag name="MH_OLD_SHAPE_ID" val="165"/>
  <p:tag name="REFSHAPE" val="105553145422904"/>
</p:tagLst>
</file>

<file path=ppt/tags/tag2900.xml><?xml version="1.0" encoding="utf-8"?>
<p:tagLst xmlns:p="http://schemas.openxmlformats.org/presentationml/2006/main">
  <p:tag name="MH_OLD_SHAPE_ID" val="128"/>
  <p:tag name="REFSHAPE" val="105553212490040"/>
</p:tagLst>
</file>

<file path=ppt/tags/tag2901.xml><?xml version="1.0" encoding="utf-8"?>
<p:tagLst xmlns:p="http://schemas.openxmlformats.org/presentationml/2006/main">
  <p:tag name="MH_OLD_SHAPE_ID" val="63"/>
  <p:tag name="REFSHAPE" val="105553212490264"/>
</p:tagLst>
</file>

<file path=ppt/tags/tag2902.xml><?xml version="1.0" encoding="utf-8"?>
<p:tagLst xmlns:p="http://schemas.openxmlformats.org/presentationml/2006/main">
  <p:tag name="MH_OLD_SHAPE_ID" val="64"/>
  <p:tag name="REFSHAPE" val="105553212490712"/>
</p:tagLst>
</file>

<file path=ppt/tags/tag2903.xml><?xml version="1.0" encoding="utf-8"?>
<p:tagLst xmlns:p="http://schemas.openxmlformats.org/presentationml/2006/main">
  <p:tag name="MH_OLD_SHAPE_ID" val="65"/>
  <p:tag name="REFSHAPE" val="105553212491160"/>
</p:tagLst>
</file>

<file path=ppt/tags/tag2904.xml><?xml version="1.0" encoding="utf-8"?>
<p:tagLst xmlns:p="http://schemas.openxmlformats.org/presentationml/2006/main">
  <p:tag name="MH_OLD_SHAPE_ID" val="67"/>
  <p:tag name="REFSHAPE" val="105553212491608"/>
</p:tagLst>
</file>

<file path=ppt/tags/tag2905.xml><?xml version="1.0" encoding="utf-8"?>
<p:tagLst xmlns:p="http://schemas.openxmlformats.org/presentationml/2006/main">
  <p:tag name="MH_OLD_SHAPE_ID" val="68"/>
  <p:tag name="REFSHAPE" val="105553212492056"/>
</p:tagLst>
</file>

<file path=ppt/tags/tag2906.xml><?xml version="1.0" encoding="utf-8"?>
<p:tagLst xmlns:p="http://schemas.openxmlformats.org/presentationml/2006/main">
  <p:tag name="MH_OLD_SHAPE_ID" val="69"/>
  <p:tag name="REFSHAPE" val="105553212492504"/>
</p:tagLst>
</file>

<file path=ppt/tags/tag2907.xml><?xml version="1.0" encoding="utf-8"?>
<p:tagLst xmlns:p="http://schemas.openxmlformats.org/presentationml/2006/main">
  <p:tag name="MH_OLD_SHAPE_ID" val="71"/>
  <p:tag name="REFSHAPE" val="105553212492952"/>
</p:tagLst>
</file>

<file path=ppt/tags/tag2908.xml><?xml version="1.0" encoding="utf-8"?>
<p:tagLst xmlns:p="http://schemas.openxmlformats.org/presentationml/2006/main">
  <p:tag name="MH_OLD_SHAPE_ID" val="129"/>
  <p:tag name="REFSHAPE" val="105553212493400"/>
</p:tagLst>
</file>

<file path=ppt/tags/tag2909.xml><?xml version="1.0" encoding="utf-8"?>
<p:tagLst xmlns:p="http://schemas.openxmlformats.org/presentationml/2006/main">
  <p:tag name="MH_OLD_SHAPE_ID" val="130"/>
  <p:tag name="REFSHAPE" val="105553212493848"/>
</p:tagLst>
</file>

<file path=ppt/tags/tag291.xml><?xml version="1.0" encoding="utf-8"?>
<p:tagLst xmlns:p="http://schemas.openxmlformats.org/presentationml/2006/main">
  <p:tag name="MH_OLD_SHAPE_ID" val="166"/>
  <p:tag name="REFSHAPE" val="105553145423352"/>
</p:tagLst>
</file>

<file path=ppt/tags/tag2910.xml><?xml version="1.0" encoding="utf-8"?>
<p:tagLst xmlns:p="http://schemas.openxmlformats.org/presentationml/2006/main">
  <p:tag name="MH_OLD_SHAPE_ID" val="131"/>
  <p:tag name="REFSHAPE" val="105553212494296"/>
</p:tagLst>
</file>

<file path=ppt/tags/tag2911.xml><?xml version="1.0" encoding="utf-8"?>
<p:tagLst xmlns:p="http://schemas.openxmlformats.org/presentationml/2006/main">
  <p:tag name="MH_OLD_SHAPE_ID" val="132"/>
  <p:tag name="REFSHAPE" val="105553212494744"/>
</p:tagLst>
</file>

<file path=ppt/tags/tag2912.xml><?xml version="1.0" encoding="utf-8"?>
<p:tagLst xmlns:p="http://schemas.openxmlformats.org/presentationml/2006/main">
  <p:tag name="MH_OLD_SHAPE_ID" val="133"/>
  <p:tag name="REFSHAPE" val="105553212495192"/>
</p:tagLst>
</file>

<file path=ppt/tags/tag2913.xml><?xml version="1.0" encoding="utf-8"?>
<p:tagLst xmlns:p="http://schemas.openxmlformats.org/presentationml/2006/main">
  <p:tag name="MH_OLD_SHAPE_ID" val="134"/>
  <p:tag name="REFSHAPE" val="105553212495640"/>
</p:tagLst>
</file>

<file path=ppt/tags/tag2914.xml><?xml version="1.0" encoding="utf-8"?>
<p:tagLst xmlns:p="http://schemas.openxmlformats.org/presentationml/2006/main">
  <p:tag name="MH_OLD_SHAPE_ID" val="135"/>
  <p:tag name="REFSHAPE" val="105553212496088"/>
</p:tagLst>
</file>

<file path=ppt/tags/tag2915.xml><?xml version="1.0" encoding="utf-8"?>
<p:tagLst xmlns:p="http://schemas.openxmlformats.org/presentationml/2006/main">
  <p:tag name="MH_OLD_SHAPE_ID" val="136"/>
  <p:tag name="REFSHAPE" val="105553212496536"/>
</p:tagLst>
</file>

<file path=ppt/tags/tag2916.xml><?xml version="1.0" encoding="utf-8"?>
<p:tagLst xmlns:p="http://schemas.openxmlformats.org/presentationml/2006/main">
  <p:tag name="MH_OLD_SHAPE_ID" val="137"/>
  <p:tag name="REFSHAPE" val="105553212496984"/>
</p:tagLst>
</file>

<file path=ppt/tags/tag2917.xml><?xml version="1.0" encoding="utf-8"?>
<p:tagLst xmlns:p="http://schemas.openxmlformats.org/presentationml/2006/main">
  <p:tag name="MH_OLD_SHAPE_ID" val="139"/>
  <p:tag name="REFSHAPE" val="105553212497432"/>
</p:tagLst>
</file>

<file path=ppt/tags/tag2918.xml><?xml version="1.0" encoding="utf-8"?>
<p:tagLst xmlns:p="http://schemas.openxmlformats.org/presentationml/2006/main">
  <p:tag name="MH_OLD_SHAPE_ID" val="140"/>
  <p:tag name="REFSHAPE" val="105553212497880"/>
</p:tagLst>
</file>

<file path=ppt/tags/tag2919.xml><?xml version="1.0" encoding="utf-8"?>
<p:tagLst xmlns:p="http://schemas.openxmlformats.org/presentationml/2006/main">
  <p:tag name="MH_OLD_SHAPE_ID" val="141"/>
  <p:tag name="REFSHAPE" val="105553212498328"/>
</p:tagLst>
</file>

<file path=ppt/tags/tag292.xml><?xml version="1.0" encoding="utf-8"?>
<p:tagLst xmlns:p="http://schemas.openxmlformats.org/presentationml/2006/main">
  <p:tag name="MH_OLD_SHAPE_ID" val="167"/>
  <p:tag name="REFSHAPE" val="105553145423800"/>
</p:tagLst>
</file>

<file path=ppt/tags/tag2920.xml><?xml version="1.0" encoding="utf-8"?>
<p:tagLst xmlns:p="http://schemas.openxmlformats.org/presentationml/2006/main">
  <p:tag name="MH_OLD_SHAPE_ID" val="142"/>
  <p:tag name="REFSHAPE" val="105553212498776"/>
</p:tagLst>
</file>

<file path=ppt/tags/tag2921.xml><?xml version="1.0" encoding="utf-8"?>
<p:tagLst xmlns:p="http://schemas.openxmlformats.org/presentationml/2006/main">
  <p:tag name="MH_OLD_SHAPE_ID" val="143"/>
  <p:tag name="REFSHAPE" val="105553212499224"/>
</p:tagLst>
</file>

<file path=ppt/tags/tag2922.xml><?xml version="1.0" encoding="utf-8"?>
<p:tagLst xmlns:p="http://schemas.openxmlformats.org/presentationml/2006/main">
  <p:tag name="MH_OLD_SHAPE_ID" val="144"/>
  <p:tag name="REFSHAPE" val="105553212499672"/>
</p:tagLst>
</file>

<file path=ppt/tags/tag2923.xml><?xml version="1.0" encoding="utf-8"?>
<p:tagLst xmlns:p="http://schemas.openxmlformats.org/presentationml/2006/main">
  <p:tag name="MH_OLD_SHAPE_ID" val="145"/>
  <p:tag name="REFSHAPE" val="105553212500120"/>
</p:tagLst>
</file>

<file path=ppt/tags/tag2924.xml><?xml version="1.0" encoding="utf-8"?>
<p:tagLst xmlns:p="http://schemas.openxmlformats.org/presentationml/2006/main">
  <p:tag name="MH_OLD_SHAPE_ID" val="146"/>
  <p:tag name="REFSHAPE" val="105553212500568"/>
</p:tagLst>
</file>

<file path=ppt/tags/tag2925.xml><?xml version="1.0" encoding="utf-8"?>
<p:tagLst xmlns:p="http://schemas.openxmlformats.org/presentationml/2006/main">
  <p:tag name="MH_OLD_SHAPE_ID" val="147"/>
  <p:tag name="REFSHAPE" val="105553212501016"/>
</p:tagLst>
</file>

<file path=ppt/tags/tag2926.xml><?xml version="1.0" encoding="utf-8"?>
<p:tagLst xmlns:p="http://schemas.openxmlformats.org/presentationml/2006/main">
  <p:tag name="MH_OLD_SHAPE_ID" val="148"/>
  <p:tag name="REFSHAPE" val="105553212501464"/>
</p:tagLst>
</file>

<file path=ppt/tags/tag2927.xml><?xml version="1.0" encoding="utf-8"?>
<p:tagLst xmlns:p="http://schemas.openxmlformats.org/presentationml/2006/main">
  <p:tag name="MH_OLD_SHAPE_ID" val="149"/>
  <p:tag name="REFSHAPE" val="105553212501912"/>
</p:tagLst>
</file>

<file path=ppt/tags/tag2928.xml><?xml version="1.0" encoding="utf-8"?>
<p:tagLst xmlns:p="http://schemas.openxmlformats.org/presentationml/2006/main">
  <p:tag name="MH_OLD_SHAPE_ID" val="150"/>
  <p:tag name="REFSHAPE" val="105553212502360"/>
</p:tagLst>
</file>

<file path=ppt/tags/tag2929.xml><?xml version="1.0" encoding="utf-8"?>
<p:tagLst xmlns:p="http://schemas.openxmlformats.org/presentationml/2006/main">
  <p:tag name="MH_OLD_SHAPE_ID" val="152"/>
  <p:tag name="REFSHAPE" val="105553212502808"/>
</p:tagLst>
</file>

<file path=ppt/tags/tag293.xml><?xml version="1.0" encoding="utf-8"?>
<p:tagLst xmlns:p="http://schemas.openxmlformats.org/presentationml/2006/main">
  <p:tag name="MH_OLD_SHAPE_ID" val="168"/>
  <p:tag name="REFSHAPE" val="105553145424248"/>
</p:tagLst>
</file>

<file path=ppt/tags/tag2930.xml><?xml version="1.0" encoding="utf-8"?>
<p:tagLst xmlns:p="http://schemas.openxmlformats.org/presentationml/2006/main">
  <p:tag name="MH_OLD_SHAPE_ID" val="153"/>
  <p:tag name="REFSHAPE" val="105553212503256"/>
</p:tagLst>
</file>

<file path=ppt/tags/tag2931.xml><?xml version="1.0" encoding="utf-8"?>
<p:tagLst xmlns:p="http://schemas.openxmlformats.org/presentationml/2006/main">
  <p:tag name="MH_OLD_SHAPE_ID" val="154"/>
  <p:tag name="REFSHAPE" val="105553212503704"/>
</p:tagLst>
</file>

<file path=ppt/tags/tag2932.xml><?xml version="1.0" encoding="utf-8"?>
<p:tagLst xmlns:p="http://schemas.openxmlformats.org/presentationml/2006/main">
  <p:tag name="MH_OLD_SHAPE_ID" val="155"/>
  <p:tag name="REFSHAPE" val="105553212504152"/>
</p:tagLst>
</file>

<file path=ppt/tags/tag2933.xml><?xml version="1.0" encoding="utf-8"?>
<p:tagLst xmlns:p="http://schemas.openxmlformats.org/presentationml/2006/main">
  <p:tag name="MH_OLD_SHAPE_ID" val="156"/>
  <p:tag name="REFSHAPE" val="105553212504600"/>
</p:tagLst>
</file>

<file path=ppt/tags/tag2934.xml><?xml version="1.0" encoding="utf-8"?>
<p:tagLst xmlns:p="http://schemas.openxmlformats.org/presentationml/2006/main">
  <p:tag name="MH_OLD_SHAPE_ID" val="157"/>
  <p:tag name="REFSHAPE" val="105553212505048"/>
</p:tagLst>
</file>

<file path=ppt/tags/tag2935.xml><?xml version="1.0" encoding="utf-8"?>
<p:tagLst xmlns:p="http://schemas.openxmlformats.org/presentationml/2006/main">
  <p:tag name="MH_OLD_SHAPE_ID" val="158"/>
  <p:tag name="REFSHAPE" val="105553212505496"/>
</p:tagLst>
</file>

<file path=ppt/tags/tag2936.xml><?xml version="1.0" encoding="utf-8"?>
<p:tagLst xmlns:p="http://schemas.openxmlformats.org/presentationml/2006/main">
  <p:tag name="MH_OLD_SHAPE_ID" val="159"/>
  <p:tag name="REFSHAPE" val="105553212505944"/>
</p:tagLst>
</file>

<file path=ppt/tags/tag2937.xml><?xml version="1.0" encoding="utf-8"?>
<p:tagLst xmlns:p="http://schemas.openxmlformats.org/presentationml/2006/main">
  <p:tag name="MH_OLD_SHAPE_ID" val="160"/>
  <p:tag name="REFSHAPE" val="105553212473656"/>
</p:tagLst>
</file>

<file path=ppt/tags/tag2938.xml><?xml version="1.0" encoding="utf-8"?>
<p:tagLst xmlns:p="http://schemas.openxmlformats.org/presentationml/2006/main">
  <p:tag name="MH_OLD_SHAPE_ID" val="161"/>
  <p:tag name="REFSHAPE" val="105553212474104"/>
</p:tagLst>
</file>

<file path=ppt/tags/tag2939.xml><?xml version="1.0" encoding="utf-8"?>
<p:tagLst xmlns:p="http://schemas.openxmlformats.org/presentationml/2006/main">
  <p:tag name="MH_OLD_SHAPE_ID" val="162"/>
  <p:tag name="REFSHAPE" val="105553212474552"/>
</p:tagLst>
</file>

<file path=ppt/tags/tag294.xml><?xml version="1.0" encoding="utf-8"?>
<p:tagLst xmlns:p="http://schemas.openxmlformats.org/presentationml/2006/main">
  <p:tag name="MH_OLD_SHAPE_ID" val="169"/>
  <p:tag name="REFSHAPE" val="105553145424696"/>
</p:tagLst>
</file>

<file path=ppt/tags/tag2940.xml><?xml version="1.0" encoding="utf-8"?>
<p:tagLst xmlns:p="http://schemas.openxmlformats.org/presentationml/2006/main">
  <p:tag name="MH_OLD_SHAPE_ID" val="163"/>
  <p:tag name="REFSHAPE" val="105553212475000"/>
</p:tagLst>
</file>

<file path=ppt/tags/tag2941.xml><?xml version="1.0" encoding="utf-8"?>
<p:tagLst xmlns:p="http://schemas.openxmlformats.org/presentationml/2006/main">
  <p:tag name="MH_OLD_SHAPE_ID" val="164"/>
  <p:tag name="REFSHAPE" val="105553212475448"/>
</p:tagLst>
</file>

<file path=ppt/tags/tag2942.xml><?xml version="1.0" encoding="utf-8"?>
<p:tagLst xmlns:p="http://schemas.openxmlformats.org/presentationml/2006/main">
  <p:tag name="MH_OLD_SHAPE_ID" val="165"/>
  <p:tag name="REFSHAPE" val="105553212475896"/>
</p:tagLst>
</file>

<file path=ppt/tags/tag2943.xml><?xml version="1.0" encoding="utf-8"?>
<p:tagLst xmlns:p="http://schemas.openxmlformats.org/presentationml/2006/main">
  <p:tag name="MH_OLD_SHAPE_ID" val="166"/>
  <p:tag name="REFSHAPE" val="105553212476344"/>
</p:tagLst>
</file>

<file path=ppt/tags/tag2944.xml><?xml version="1.0" encoding="utf-8"?>
<p:tagLst xmlns:p="http://schemas.openxmlformats.org/presentationml/2006/main">
  <p:tag name="MH_OLD_SHAPE_ID" val="167"/>
  <p:tag name="REFSHAPE" val="105553212476792"/>
</p:tagLst>
</file>

<file path=ppt/tags/tag2945.xml><?xml version="1.0" encoding="utf-8"?>
<p:tagLst xmlns:p="http://schemas.openxmlformats.org/presentationml/2006/main">
  <p:tag name="MH_OLD_SHAPE_ID" val="168"/>
  <p:tag name="REFSHAPE" val="105553212477240"/>
</p:tagLst>
</file>

<file path=ppt/tags/tag2946.xml><?xml version="1.0" encoding="utf-8"?>
<p:tagLst xmlns:p="http://schemas.openxmlformats.org/presentationml/2006/main">
  <p:tag name="MH_OLD_SHAPE_ID" val="169"/>
  <p:tag name="REFSHAPE" val="105553212477688"/>
</p:tagLst>
</file>

<file path=ppt/tags/tag2947.xml><?xml version="1.0" encoding="utf-8"?>
<p:tagLst xmlns:p="http://schemas.openxmlformats.org/presentationml/2006/main">
  <p:tag name="MH_OLD_SHAPE_ID" val="170"/>
  <p:tag name="REFSHAPE" val="105553212478136"/>
</p:tagLst>
</file>

<file path=ppt/tags/tag2948.xml><?xml version="1.0" encoding="utf-8"?>
<p:tagLst xmlns:p="http://schemas.openxmlformats.org/presentationml/2006/main">
  <p:tag name="MH_OLD_SHAPE_ID" val="171"/>
  <p:tag name="REFSHAPE" val="105553212478584"/>
</p:tagLst>
</file>

<file path=ppt/tags/tag2949.xml><?xml version="1.0" encoding="utf-8"?>
<p:tagLst xmlns:p="http://schemas.openxmlformats.org/presentationml/2006/main">
  <p:tag name="MH_OLD_SHAPE_ID" val="172"/>
  <p:tag name="REFSHAPE" val="105553212479032"/>
</p:tagLst>
</file>

<file path=ppt/tags/tag295.xml><?xml version="1.0" encoding="utf-8"?>
<p:tagLst xmlns:p="http://schemas.openxmlformats.org/presentationml/2006/main">
  <p:tag name="MH_OLD_SHAPE_ID" val="170"/>
  <p:tag name="REFSHAPE" val="105553145425144"/>
</p:tagLst>
</file>

<file path=ppt/tags/tag2950.xml><?xml version="1.0" encoding="utf-8"?>
<p:tagLst xmlns:p="http://schemas.openxmlformats.org/presentationml/2006/main">
  <p:tag name="MH_OLD_SHAPE_ID" val="173"/>
  <p:tag name="REFSHAPE" val="105553212479480"/>
</p:tagLst>
</file>

<file path=ppt/tags/tag2951.xml><?xml version="1.0" encoding="utf-8"?>
<p:tagLst xmlns:p="http://schemas.openxmlformats.org/presentationml/2006/main">
  <p:tag name="MH_OLD_SHAPE_ID" val="174"/>
  <p:tag name="REFSHAPE" val="105553212479928"/>
</p:tagLst>
</file>

<file path=ppt/tags/tag2952.xml><?xml version="1.0" encoding="utf-8"?>
<p:tagLst xmlns:p="http://schemas.openxmlformats.org/presentationml/2006/main">
  <p:tag name="MH_OLD_SHAPE_ID" val="5"/>
  <p:tag name="REFSHAPE" val="105553212480376"/>
</p:tagLst>
</file>

<file path=ppt/tags/tag2953.xml><?xml version="1.0" encoding="utf-8"?>
<p:tagLst xmlns:p="http://schemas.openxmlformats.org/presentationml/2006/main">
  <p:tag name="MH_OLD_SHAPE_ID" val="66"/>
  <p:tag name="REFSHAPE" val="105553212480600"/>
</p:tagLst>
</file>

<file path=ppt/tags/tag2954.xml><?xml version="1.0" encoding="utf-8"?>
<p:tagLst xmlns:p="http://schemas.openxmlformats.org/presentationml/2006/main">
  <p:tag name="MH_OLD_SHAPE_ID" val="63"/>
  <p:tag name="REFSHAPE" val="105553212480824"/>
</p:tagLst>
</file>

<file path=ppt/tags/tag2955.xml><?xml version="1.0" encoding="utf-8"?>
<p:tagLst xmlns:p="http://schemas.openxmlformats.org/presentationml/2006/main">
  <p:tag name="MH_OLD_SHAPE_ID" val="65"/>
  <p:tag name="REFSHAPE" val="105553212481048"/>
</p:tagLst>
</file>

<file path=ppt/tags/tag2956.xml><?xml version="1.0" encoding="utf-8"?>
<p:tagLst xmlns:p="http://schemas.openxmlformats.org/presentationml/2006/main">
  <p:tag name="MH_OLD_SHAPE_ID" val="67"/>
  <p:tag name="REFSHAPE" val="105553212481496"/>
</p:tagLst>
</file>

<file path=ppt/tags/tag2957.xml><?xml version="1.0" encoding="utf-8"?>
<p:tagLst xmlns:p="http://schemas.openxmlformats.org/presentationml/2006/main">
  <p:tag name="MH_OLD_SHAPE_ID" val="68"/>
  <p:tag name="REFSHAPE" val="105553212481944"/>
</p:tagLst>
</file>

<file path=ppt/tags/tag2958.xml><?xml version="1.0" encoding="utf-8"?>
<p:tagLst xmlns:p="http://schemas.openxmlformats.org/presentationml/2006/main">
  <p:tag name="MH_OLD_SHAPE_ID" val="69"/>
  <p:tag name="REFSHAPE" val="105553212482392"/>
</p:tagLst>
</file>

<file path=ppt/tags/tag2959.xml><?xml version="1.0" encoding="utf-8"?>
<p:tagLst xmlns:p="http://schemas.openxmlformats.org/presentationml/2006/main">
  <p:tag name="MH_OLD_SHAPE_ID" val="71"/>
  <p:tag name="REFSHAPE" val="105553212482840"/>
</p:tagLst>
</file>

<file path=ppt/tags/tag296.xml><?xml version="1.0" encoding="utf-8"?>
<p:tagLst xmlns:p="http://schemas.openxmlformats.org/presentationml/2006/main">
  <p:tag name="MH_OLD_SHAPE_ID" val="171"/>
  <p:tag name="REFSHAPE" val="105553145425592"/>
</p:tagLst>
</file>

<file path=ppt/tags/tag2960.xml><?xml version="1.0" encoding="utf-8"?>
<p:tagLst xmlns:p="http://schemas.openxmlformats.org/presentationml/2006/main">
  <p:tag name="MH_OLD_SHAPE_ID" val="129"/>
  <p:tag name="REFSHAPE" val="105553212483288"/>
</p:tagLst>
</file>

<file path=ppt/tags/tag2961.xml><?xml version="1.0" encoding="utf-8"?>
<p:tagLst xmlns:p="http://schemas.openxmlformats.org/presentationml/2006/main">
  <p:tag name="MH_OLD_SHAPE_ID" val="130"/>
  <p:tag name="REFSHAPE" val="105553212483736"/>
</p:tagLst>
</file>

<file path=ppt/tags/tag2962.xml><?xml version="1.0" encoding="utf-8"?>
<p:tagLst xmlns:p="http://schemas.openxmlformats.org/presentationml/2006/main">
  <p:tag name="MH_OLD_SHAPE_ID" val="131"/>
  <p:tag name="REFSHAPE" val="105553212484184"/>
</p:tagLst>
</file>

<file path=ppt/tags/tag2963.xml><?xml version="1.0" encoding="utf-8"?>
<p:tagLst xmlns:p="http://schemas.openxmlformats.org/presentationml/2006/main">
  <p:tag name="MH_OLD_SHAPE_ID" val="132"/>
  <p:tag name="REFSHAPE" val="105553212484632"/>
</p:tagLst>
</file>

<file path=ppt/tags/tag2964.xml><?xml version="1.0" encoding="utf-8"?>
<p:tagLst xmlns:p="http://schemas.openxmlformats.org/presentationml/2006/main">
  <p:tag name="MH_OLD_SHAPE_ID" val="133"/>
  <p:tag name="REFSHAPE" val="105553212485080"/>
</p:tagLst>
</file>

<file path=ppt/tags/tag2965.xml><?xml version="1.0" encoding="utf-8"?>
<p:tagLst xmlns:p="http://schemas.openxmlformats.org/presentationml/2006/main">
  <p:tag name="MH_OLD_SHAPE_ID" val="134"/>
  <p:tag name="REFSHAPE" val="105553212485528"/>
</p:tagLst>
</file>

<file path=ppt/tags/tag2966.xml><?xml version="1.0" encoding="utf-8"?>
<p:tagLst xmlns:p="http://schemas.openxmlformats.org/presentationml/2006/main">
  <p:tag name="MH_OLD_SHAPE_ID" val="135"/>
  <p:tag name="REFSHAPE" val="105553212485976"/>
</p:tagLst>
</file>

<file path=ppt/tags/tag2967.xml><?xml version="1.0" encoding="utf-8"?>
<p:tagLst xmlns:p="http://schemas.openxmlformats.org/presentationml/2006/main">
  <p:tag name="MH_OLD_SHAPE_ID" val="136"/>
  <p:tag name="REFSHAPE" val="105553212486424"/>
</p:tagLst>
</file>

<file path=ppt/tags/tag2968.xml><?xml version="1.0" encoding="utf-8"?>
<p:tagLst xmlns:p="http://schemas.openxmlformats.org/presentationml/2006/main">
  <p:tag name="MH_OLD_SHAPE_ID" val="137"/>
  <p:tag name="REFSHAPE" val="105553212486872"/>
</p:tagLst>
</file>

<file path=ppt/tags/tag2969.xml><?xml version="1.0" encoding="utf-8"?>
<p:tagLst xmlns:p="http://schemas.openxmlformats.org/presentationml/2006/main">
  <p:tag name="MH_OLD_SHAPE_ID" val="138"/>
  <p:tag name="REFSHAPE" val="105553212487320"/>
</p:tagLst>
</file>

<file path=ppt/tags/tag297.xml><?xml version="1.0" encoding="utf-8"?>
<p:tagLst xmlns:p="http://schemas.openxmlformats.org/presentationml/2006/main">
  <p:tag name="MH_OLD_SHAPE_ID" val="172"/>
  <p:tag name="REFSHAPE" val="105553145426040"/>
</p:tagLst>
</file>

<file path=ppt/tags/tag2970.xml><?xml version="1.0" encoding="utf-8"?>
<p:tagLst xmlns:p="http://schemas.openxmlformats.org/presentationml/2006/main">
  <p:tag name="MH_OLD_SHAPE_ID" val="139"/>
  <p:tag name="REFSHAPE" val="105553212487768"/>
</p:tagLst>
</file>

<file path=ppt/tags/tag2971.xml><?xml version="1.0" encoding="utf-8"?>
<p:tagLst xmlns:p="http://schemas.openxmlformats.org/presentationml/2006/main">
  <p:tag name="MH_OLD_SHAPE_ID" val="140"/>
  <p:tag name="REFSHAPE" val="105553212488216"/>
</p:tagLst>
</file>

<file path=ppt/tags/tag2972.xml><?xml version="1.0" encoding="utf-8"?>
<p:tagLst xmlns:p="http://schemas.openxmlformats.org/presentationml/2006/main">
  <p:tag name="MH_OLD_SHAPE_ID" val="141"/>
  <p:tag name="REFSHAPE" val="105553212488664"/>
</p:tagLst>
</file>

<file path=ppt/tags/tag2973.xml><?xml version="1.0" encoding="utf-8"?>
<p:tagLst xmlns:p="http://schemas.openxmlformats.org/presentationml/2006/main">
  <p:tag name="MH_OLD_SHAPE_ID" val="142"/>
  <p:tag name="REFSHAPE" val="105553212489112"/>
</p:tagLst>
</file>

<file path=ppt/tags/tag2974.xml><?xml version="1.0" encoding="utf-8"?>
<p:tagLst xmlns:p="http://schemas.openxmlformats.org/presentationml/2006/main">
  <p:tag name="MH_OLD_SHAPE_ID" val="143"/>
  <p:tag name="REFSHAPE" val="105553212489560"/>
</p:tagLst>
</file>

<file path=ppt/tags/tag2975.xml><?xml version="1.0" encoding="utf-8"?>
<p:tagLst xmlns:p="http://schemas.openxmlformats.org/presentationml/2006/main">
  <p:tag name="MH_OLD_SHAPE_ID" val="144"/>
  <p:tag name="REFSHAPE" val="105553212588344"/>
</p:tagLst>
</file>

<file path=ppt/tags/tag2976.xml><?xml version="1.0" encoding="utf-8"?>
<p:tagLst xmlns:p="http://schemas.openxmlformats.org/presentationml/2006/main">
  <p:tag name="MH_OLD_SHAPE_ID" val="145"/>
  <p:tag name="REFSHAPE" val="105553212588792"/>
</p:tagLst>
</file>

<file path=ppt/tags/tag2977.xml><?xml version="1.0" encoding="utf-8"?>
<p:tagLst xmlns:p="http://schemas.openxmlformats.org/presentationml/2006/main">
  <p:tag name="MH_OLD_SHAPE_ID" val="146"/>
  <p:tag name="REFSHAPE" val="105553212589240"/>
</p:tagLst>
</file>

<file path=ppt/tags/tag2978.xml><?xml version="1.0" encoding="utf-8"?>
<p:tagLst xmlns:p="http://schemas.openxmlformats.org/presentationml/2006/main">
  <p:tag name="MH_OLD_SHAPE_ID" val="147"/>
  <p:tag name="REFSHAPE" val="105553212589688"/>
</p:tagLst>
</file>

<file path=ppt/tags/tag2979.xml><?xml version="1.0" encoding="utf-8"?>
<p:tagLst xmlns:p="http://schemas.openxmlformats.org/presentationml/2006/main">
  <p:tag name="MH_OLD_SHAPE_ID" val="148"/>
  <p:tag name="REFSHAPE" val="105553212589912"/>
</p:tagLst>
</file>

<file path=ppt/tags/tag298.xml><?xml version="1.0" encoding="utf-8"?>
<p:tagLst xmlns:p="http://schemas.openxmlformats.org/presentationml/2006/main">
  <p:tag name="MH_OLD_SHAPE_ID" val="173"/>
  <p:tag name="REFSHAPE" val="105553145426488"/>
</p:tagLst>
</file>

<file path=ppt/tags/tag2980.xml><?xml version="1.0" encoding="utf-8"?>
<p:tagLst xmlns:p="http://schemas.openxmlformats.org/presentationml/2006/main">
  <p:tag name="MH_OLD_SHAPE_ID" val="160"/>
  <p:tag name="REFSHAPE" val="105553212590136"/>
</p:tagLst>
</file>

<file path=ppt/tags/tag2981.xml><?xml version="1.0" encoding="utf-8"?>
<p:tagLst xmlns:p="http://schemas.openxmlformats.org/presentationml/2006/main">
  <p:tag name="MH_OLD_SHAPE_ID" val="161"/>
  <p:tag name="REFSHAPE" val="105553212590584"/>
</p:tagLst>
</file>

<file path=ppt/tags/tag2982.xml><?xml version="1.0" encoding="utf-8"?>
<p:tagLst xmlns:p="http://schemas.openxmlformats.org/presentationml/2006/main">
  <p:tag name="MH_OLD_SHAPE_ID" val="162"/>
  <p:tag name="REFSHAPE" val="105553212591032"/>
</p:tagLst>
</file>

<file path=ppt/tags/tag2983.xml><?xml version="1.0" encoding="utf-8"?>
<p:tagLst xmlns:p="http://schemas.openxmlformats.org/presentationml/2006/main">
  <p:tag name="MH_OLD_SHAPE_ID" val="163"/>
  <p:tag name="REFSHAPE" val="105553212591480"/>
</p:tagLst>
</file>

<file path=ppt/tags/tag2984.xml><?xml version="1.0" encoding="utf-8"?>
<p:tagLst xmlns:p="http://schemas.openxmlformats.org/presentationml/2006/main">
  <p:tag name="MH_OLD_SHAPE_ID" val="164"/>
  <p:tag name="REFSHAPE" val="105553212591928"/>
</p:tagLst>
</file>

<file path=ppt/tags/tag2985.xml><?xml version="1.0" encoding="utf-8"?>
<p:tagLst xmlns:p="http://schemas.openxmlformats.org/presentationml/2006/main">
  <p:tag name="MH_OLD_SHAPE_ID" val="165"/>
  <p:tag name="REFSHAPE" val="105553212592376"/>
</p:tagLst>
</file>

<file path=ppt/tags/tag2986.xml><?xml version="1.0" encoding="utf-8"?>
<p:tagLst xmlns:p="http://schemas.openxmlformats.org/presentationml/2006/main">
  <p:tag name="MH_OLD_SHAPE_ID" val="166"/>
  <p:tag name="REFSHAPE" val="105553212592824"/>
</p:tagLst>
</file>

<file path=ppt/tags/tag2987.xml><?xml version="1.0" encoding="utf-8"?>
<p:tagLst xmlns:p="http://schemas.openxmlformats.org/presentationml/2006/main">
  <p:tag name="MH_OLD_SHAPE_ID" val="167"/>
  <p:tag name="REFSHAPE" val="105553212593272"/>
</p:tagLst>
</file>

<file path=ppt/tags/tag2988.xml><?xml version="1.0" encoding="utf-8"?>
<p:tagLst xmlns:p="http://schemas.openxmlformats.org/presentationml/2006/main">
  <p:tag name="MH_OLD_SHAPE_ID" val="168"/>
  <p:tag name="REFSHAPE" val="105553212593720"/>
</p:tagLst>
</file>

<file path=ppt/tags/tag2989.xml><?xml version="1.0" encoding="utf-8"?>
<p:tagLst xmlns:p="http://schemas.openxmlformats.org/presentationml/2006/main">
  <p:tag name="MH_OLD_SHAPE_ID" val="169"/>
  <p:tag name="REFSHAPE" val="105553212594168"/>
</p:tagLst>
</file>

<file path=ppt/tags/tag299.xml><?xml version="1.0" encoding="utf-8"?>
<p:tagLst xmlns:p="http://schemas.openxmlformats.org/presentationml/2006/main">
  <p:tag name="MH_OLD_SHAPE_ID" val="174"/>
  <p:tag name="REFSHAPE" val="105553145426936"/>
</p:tagLst>
</file>

<file path=ppt/tags/tag2990.xml><?xml version="1.0" encoding="utf-8"?>
<p:tagLst xmlns:p="http://schemas.openxmlformats.org/presentationml/2006/main">
  <p:tag name="MH_OLD_SHAPE_ID" val="170"/>
  <p:tag name="REFSHAPE" val="105553212594616"/>
</p:tagLst>
</file>

<file path=ppt/tags/tag2991.xml><?xml version="1.0" encoding="utf-8"?>
<p:tagLst xmlns:p="http://schemas.openxmlformats.org/presentationml/2006/main">
  <p:tag name="MH_OLD_SHAPE_ID" val="171"/>
  <p:tag name="REFSHAPE" val="105553212595064"/>
</p:tagLst>
</file>

<file path=ppt/tags/tag2992.xml><?xml version="1.0" encoding="utf-8"?>
<p:tagLst xmlns:p="http://schemas.openxmlformats.org/presentationml/2006/main">
  <p:tag name="MH_OLD_SHAPE_ID" val="172"/>
  <p:tag name="REFSHAPE" val="105553212595512"/>
</p:tagLst>
</file>

<file path=ppt/tags/tag2993.xml><?xml version="1.0" encoding="utf-8"?>
<p:tagLst xmlns:p="http://schemas.openxmlformats.org/presentationml/2006/main">
  <p:tag name="MH_OLD_SHAPE_ID" val="173"/>
  <p:tag name="REFSHAPE" val="105553212595960"/>
</p:tagLst>
</file>

<file path=ppt/tags/tag2994.xml><?xml version="1.0" encoding="utf-8"?>
<p:tagLst xmlns:p="http://schemas.openxmlformats.org/presentationml/2006/main">
  <p:tag name="MH_OLD_SHAPE_ID" val="174"/>
  <p:tag name="REFSHAPE" val="105553212596408"/>
</p:tagLst>
</file>

<file path=ppt/tags/tag2995.xml><?xml version="1.0" encoding="utf-8"?>
<p:tagLst xmlns:p="http://schemas.openxmlformats.org/presentationml/2006/main">
  <p:tag name="MH_OLD_SHAPE_ID" val="175"/>
  <p:tag name="REFSHAPE" val="105553212596856"/>
</p:tagLst>
</file>

<file path=ppt/tags/tag2996.xml><?xml version="1.0" encoding="utf-8"?>
<p:tagLst xmlns:p="http://schemas.openxmlformats.org/presentationml/2006/main">
  <p:tag name="MH_OLD_SHAPE_ID" val="148"/>
  <p:tag name="REFSHAPE" val="105553212597304"/>
</p:tagLst>
</file>

<file path=ppt/tags/tag2997.xml><?xml version="1.0" encoding="utf-8"?>
<p:tagLst xmlns:p="http://schemas.openxmlformats.org/presentationml/2006/main">
  <p:tag name="MH_OLD_SHAPE_ID" val="149"/>
  <p:tag name="REFSHAPE" val="105553212597752"/>
</p:tagLst>
</file>

<file path=ppt/tags/tag2998.xml><?xml version="1.0" encoding="utf-8"?>
<p:tagLst xmlns:p="http://schemas.openxmlformats.org/presentationml/2006/main">
  <p:tag name="MH_OLD_SHAPE_ID" val="150"/>
  <p:tag name="REFSHAPE" val="105553212598200"/>
</p:tagLst>
</file>

<file path=ppt/tags/tag2999.xml><?xml version="1.0" encoding="utf-8"?>
<p:tagLst xmlns:p="http://schemas.openxmlformats.org/presentationml/2006/main">
  <p:tag name="MH_OLD_SHAPE_ID" val="151"/>
  <p:tag name="REFSHAPE" val="105553212598648"/>
</p:tagLst>
</file>

<file path=ppt/tags/tag3.xml><?xml version="1.0" encoding="utf-8"?>
<p:tagLst xmlns:p="http://schemas.openxmlformats.org/presentationml/2006/main">
  <p:tag name="MH_OLD_SHAPE_ID" val="5"/>
  <p:tag name="REFSHAPE" val="105553145027448"/>
</p:tagLst>
</file>

<file path=ppt/tags/tag30.xml><?xml version="1.0" encoding="utf-8"?>
<p:tagLst xmlns:p="http://schemas.openxmlformats.org/presentationml/2006/main">
  <p:tag name="MH_OLD_SHAPE_ID" val="43"/>
  <p:tag name="REFSHAPE" val="105553144623448"/>
</p:tagLst>
</file>

<file path=ppt/tags/tag300.xml><?xml version="1.0" encoding="utf-8"?>
<p:tagLst xmlns:p="http://schemas.openxmlformats.org/presentationml/2006/main">
  <p:tag name="MH_OLD_SHAPE_ID" val="175"/>
  <p:tag name="REFSHAPE" val="105553145427384"/>
</p:tagLst>
</file>

<file path=ppt/tags/tag3000.xml><?xml version="1.0" encoding="utf-8"?>
<p:tagLst xmlns:p="http://schemas.openxmlformats.org/presentationml/2006/main">
  <p:tag name="MH_OLD_SHAPE_ID" val="152"/>
  <p:tag name="REFSHAPE" val="105553212599096"/>
</p:tagLst>
</file>

<file path=ppt/tags/tag3001.xml><?xml version="1.0" encoding="utf-8"?>
<p:tagLst xmlns:p="http://schemas.openxmlformats.org/presentationml/2006/main">
  <p:tag name="MH_OLD_SHAPE_ID" val="153"/>
  <p:tag name="REFSHAPE" val="105553212599544"/>
</p:tagLst>
</file>

<file path=ppt/tags/tag3002.xml><?xml version="1.0" encoding="utf-8"?>
<p:tagLst xmlns:p="http://schemas.openxmlformats.org/presentationml/2006/main">
  <p:tag name="MH_OLD_SHAPE_ID" val="154"/>
  <p:tag name="REFSHAPE" val="105553212599992"/>
</p:tagLst>
</file>

<file path=ppt/tags/tag3003.xml><?xml version="1.0" encoding="utf-8"?>
<p:tagLst xmlns:p="http://schemas.openxmlformats.org/presentationml/2006/main">
  <p:tag name="MH_OLD_SHAPE_ID" val="155"/>
  <p:tag name="REFSHAPE" val="105553212600440"/>
</p:tagLst>
</file>

<file path=ppt/tags/tag3004.xml><?xml version="1.0" encoding="utf-8"?>
<p:tagLst xmlns:p="http://schemas.openxmlformats.org/presentationml/2006/main">
  <p:tag name="MH_OLD_SHAPE_ID" val="156"/>
  <p:tag name="REFSHAPE" val="105553212600888"/>
</p:tagLst>
</file>

<file path=ppt/tags/tag3005.xml><?xml version="1.0" encoding="utf-8"?>
<p:tagLst xmlns:p="http://schemas.openxmlformats.org/presentationml/2006/main">
  <p:tag name="MH_OLD_SHAPE_ID" val="157"/>
  <p:tag name="REFSHAPE" val="105553212601336"/>
</p:tagLst>
</file>

<file path=ppt/tags/tag3006.xml><?xml version="1.0" encoding="utf-8"?>
<p:tagLst xmlns:p="http://schemas.openxmlformats.org/presentationml/2006/main">
  <p:tag name="MH_OLD_SHAPE_ID" val="158"/>
  <p:tag name="REFSHAPE" val="105553212601784"/>
</p:tagLst>
</file>

<file path=ppt/tags/tag3007.xml><?xml version="1.0" encoding="utf-8"?>
<p:tagLst xmlns:p="http://schemas.openxmlformats.org/presentationml/2006/main">
  <p:tag name="MH_OLD_SHAPE_ID" val="159"/>
  <p:tag name="REFSHAPE" val="105553212602232"/>
</p:tagLst>
</file>

<file path=ppt/tags/tag3008.xml><?xml version="1.0" encoding="utf-8"?>
<p:tagLst xmlns:p="http://schemas.openxmlformats.org/presentationml/2006/main">
  <p:tag name="MH_OLD_SHAPE_ID" val="125"/>
  <p:tag name="REFSHAPE" val="105553212602680"/>
</p:tagLst>
</file>

<file path=ppt/tags/tag3009.xml><?xml version="1.0" encoding="utf-8"?>
<p:tagLst xmlns:p="http://schemas.openxmlformats.org/presentationml/2006/main">
  <p:tag name="MH_OLD_SHAPE_ID" val="126"/>
  <p:tag name="REFSHAPE" val="105553212603128"/>
</p:tagLst>
</file>

<file path=ppt/tags/tag301.xml><?xml version="1.0" encoding="utf-8"?>
<p:tagLst xmlns:p="http://schemas.openxmlformats.org/presentationml/2006/main">
  <p:tag name="MH_OLD_SHAPE_ID" val="148"/>
  <p:tag name="REFSHAPE" val="105553145427832"/>
</p:tagLst>
</file>

<file path=ppt/tags/tag3010.xml><?xml version="1.0" encoding="utf-8"?>
<p:tagLst xmlns:p="http://schemas.openxmlformats.org/presentationml/2006/main">
  <p:tag name="MH_OLD_SHAPE_ID" val="127"/>
  <p:tag name="REFSHAPE" val="105553212603576"/>
</p:tagLst>
</file>

<file path=ppt/tags/tag3011.xml><?xml version="1.0" encoding="utf-8"?>
<p:tagLst xmlns:p="http://schemas.openxmlformats.org/presentationml/2006/main">
  <p:tag name="MH_OLD_SHAPE_ID" val="128"/>
  <p:tag name="REFSHAPE" val="105553212604024"/>
</p:tagLst>
</file>

<file path=ppt/tags/tag3012.xml><?xml version="1.0" encoding="utf-8"?>
<p:tagLst xmlns:p="http://schemas.openxmlformats.org/presentationml/2006/main">
  <p:tag name="MH_OLD_SHAPE_ID" val="129"/>
  <p:tag name="REFSHAPE" val="105553212571736"/>
</p:tagLst>
</file>

<file path=ppt/tags/tag3013.xml><?xml version="1.0" encoding="utf-8"?>
<p:tagLst xmlns:p="http://schemas.openxmlformats.org/presentationml/2006/main">
  <p:tag name="MH_OLD_SHAPE_ID" val="130"/>
  <p:tag name="REFSHAPE" val="105553212572184"/>
</p:tagLst>
</file>

<file path=ppt/tags/tag3014.xml><?xml version="1.0" encoding="utf-8"?>
<p:tagLst xmlns:p="http://schemas.openxmlformats.org/presentationml/2006/main">
  <p:tag name="MH_OLD_SHAPE_ID" val="131"/>
  <p:tag name="REFSHAPE" val="105553212572632"/>
</p:tagLst>
</file>

<file path=ppt/tags/tag3015.xml><?xml version="1.0" encoding="utf-8"?>
<p:tagLst xmlns:p="http://schemas.openxmlformats.org/presentationml/2006/main">
  <p:tag name="MH_OLD_SHAPE_ID" val="132"/>
  <p:tag name="REFSHAPE" val="105553212573080"/>
</p:tagLst>
</file>

<file path=ppt/tags/tag3016.xml><?xml version="1.0" encoding="utf-8"?>
<p:tagLst xmlns:p="http://schemas.openxmlformats.org/presentationml/2006/main">
  <p:tag name="MH_OLD_SHAPE_ID" val="133"/>
  <p:tag name="REFSHAPE" val="105553212573528"/>
</p:tagLst>
</file>

<file path=ppt/tags/tag3017.xml><?xml version="1.0" encoding="utf-8"?>
<p:tagLst xmlns:p="http://schemas.openxmlformats.org/presentationml/2006/main">
  <p:tag name="MH_OLD_SHAPE_ID" val="134"/>
  <p:tag name="REFSHAPE" val="105553212573976"/>
</p:tagLst>
</file>

<file path=ppt/tags/tag3018.xml><?xml version="1.0" encoding="utf-8"?>
<p:tagLst xmlns:p="http://schemas.openxmlformats.org/presentationml/2006/main">
  <p:tag name="MH_OLD_SHAPE_ID" val="135"/>
  <p:tag name="REFSHAPE" val="105553212574424"/>
</p:tagLst>
</file>

<file path=ppt/tags/tag3019.xml><?xml version="1.0" encoding="utf-8"?>
<p:tagLst xmlns:p="http://schemas.openxmlformats.org/presentationml/2006/main">
  <p:tag name="MH_OLD_SHAPE_ID" val="136"/>
  <p:tag name="REFSHAPE" val="105553212574872"/>
</p:tagLst>
</file>

<file path=ppt/tags/tag302.xml><?xml version="1.0" encoding="utf-8"?>
<p:tagLst xmlns:p="http://schemas.openxmlformats.org/presentationml/2006/main">
  <p:tag name="MH_OLD_SHAPE_ID" val="149"/>
  <p:tag name="REFSHAPE" val="105553145428280"/>
</p:tagLst>
</file>

<file path=ppt/tags/tag3020.xml><?xml version="1.0" encoding="utf-8"?>
<p:tagLst xmlns:p="http://schemas.openxmlformats.org/presentationml/2006/main">
  <p:tag name="MH_OLD_SHAPE_ID" val="137"/>
  <p:tag name="REFSHAPE" val="105553212575320"/>
</p:tagLst>
</file>

<file path=ppt/tags/tag3021.xml><?xml version="1.0" encoding="utf-8"?>
<p:tagLst xmlns:p="http://schemas.openxmlformats.org/presentationml/2006/main">
  <p:tag name="MH_OLD_SHAPE_ID" val="138"/>
  <p:tag name="REFSHAPE" val="105553212575768"/>
</p:tagLst>
</file>

<file path=ppt/tags/tag3022.xml><?xml version="1.0" encoding="utf-8"?>
<p:tagLst xmlns:p="http://schemas.openxmlformats.org/presentationml/2006/main">
  <p:tag name="MH_OLD_SHAPE_ID" val="139"/>
  <p:tag name="REFSHAPE" val="105553212576216"/>
</p:tagLst>
</file>

<file path=ppt/tags/tag3023.xml><?xml version="1.0" encoding="utf-8"?>
<p:tagLst xmlns:p="http://schemas.openxmlformats.org/presentationml/2006/main">
  <p:tag name="MH_OLD_SHAPE_ID" val="140"/>
  <p:tag name="REFSHAPE" val="105553212576664"/>
</p:tagLst>
</file>

<file path=ppt/tags/tag3024.xml><?xml version="1.0" encoding="utf-8"?>
<p:tagLst xmlns:p="http://schemas.openxmlformats.org/presentationml/2006/main">
  <p:tag name="MH_OLD_SHAPE_ID" val="141"/>
  <p:tag name="REFSHAPE" val="105553212577112"/>
</p:tagLst>
</file>

<file path=ppt/tags/tag3025.xml><?xml version="1.0" encoding="utf-8"?>
<p:tagLst xmlns:p="http://schemas.openxmlformats.org/presentationml/2006/main">
  <p:tag name="MH_OLD_SHAPE_ID" val="142"/>
  <p:tag name="REFSHAPE" val="105553212577560"/>
</p:tagLst>
</file>

<file path=ppt/tags/tag3026.xml><?xml version="1.0" encoding="utf-8"?>
<p:tagLst xmlns:p="http://schemas.openxmlformats.org/presentationml/2006/main">
  <p:tag name="MH_OLD_SHAPE_ID" val="143"/>
  <p:tag name="REFSHAPE" val="105553212578008"/>
</p:tagLst>
</file>

<file path=ppt/tags/tag3027.xml><?xml version="1.0" encoding="utf-8"?>
<p:tagLst xmlns:p="http://schemas.openxmlformats.org/presentationml/2006/main">
  <p:tag name="MH_OLD_SHAPE_ID" val="144"/>
  <p:tag name="REFSHAPE" val="105553212578456"/>
</p:tagLst>
</file>

<file path=ppt/tags/tag3028.xml><?xml version="1.0" encoding="utf-8"?>
<p:tagLst xmlns:p="http://schemas.openxmlformats.org/presentationml/2006/main">
  <p:tag name="MH_OLD_SHAPE_ID" val="145"/>
  <p:tag name="REFSHAPE" val="105553212578904"/>
</p:tagLst>
</file>

<file path=ppt/tags/tag3029.xml><?xml version="1.0" encoding="utf-8"?>
<p:tagLst xmlns:p="http://schemas.openxmlformats.org/presentationml/2006/main">
  <p:tag name="MH_OLD_SHAPE_ID" val="146"/>
  <p:tag name="REFSHAPE" val="105553212579352"/>
</p:tagLst>
</file>

<file path=ppt/tags/tag303.xml><?xml version="1.0" encoding="utf-8"?>
<p:tagLst xmlns:p="http://schemas.openxmlformats.org/presentationml/2006/main">
  <p:tag name="MH_OLD_SHAPE_ID" val="150"/>
  <p:tag name="REFSHAPE" val="105553145428728"/>
</p:tagLst>
</file>

<file path=ppt/tags/tag3030.xml><?xml version="1.0" encoding="utf-8"?>
<p:tagLst xmlns:p="http://schemas.openxmlformats.org/presentationml/2006/main">
  <p:tag name="MH_OLD_SHAPE_ID" val="147"/>
  <p:tag name="REFSHAPE" val="105553212579800"/>
</p:tagLst>
</file>

<file path=ppt/tags/tag3031.xml><?xml version="1.0" encoding="utf-8"?>
<p:tagLst xmlns:p="http://schemas.openxmlformats.org/presentationml/2006/main">
  <p:tag name="MH_OLD_SHAPE_ID" val="176"/>
  <p:tag name="REFSHAPE" val="105553212580248"/>
</p:tagLst>
</file>

<file path=ppt/tags/tag3032.xml><?xml version="1.0" encoding="utf-8"?>
<p:tagLst xmlns:p="http://schemas.openxmlformats.org/presentationml/2006/main">
  <p:tag name="MH_OLD_SHAPE_ID" val="178"/>
  <p:tag name="REFSHAPE" val="105553212580472"/>
</p:tagLst>
</file>

<file path=ppt/tags/tag3033.xml><?xml version="1.0" encoding="utf-8"?>
<p:tagLst xmlns:p="http://schemas.openxmlformats.org/presentationml/2006/main">
  <p:tag name="MH_OLD_SHAPE_ID" val="179"/>
  <p:tag name="REFSHAPE" val="105553212580696"/>
</p:tagLst>
</file>

<file path=ppt/tags/tag3034.xml><?xml version="1.0" encoding="utf-8"?>
<p:tagLst xmlns:p="http://schemas.openxmlformats.org/presentationml/2006/main">
  <p:tag name="MH_OLD_SHAPE_ID" val="61"/>
  <p:tag name="REFSHAPE" val="105553212580920"/>
</p:tagLst>
</file>

<file path=ppt/tags/tag3035.xml><?xml version="1.0" encoding="utf-8"?>
<p:tagLst xmlns:p="http://schemas.openxmlformats.org/presentationml/2006/main">
  <p:tag name="MH_OLD_SHAPE_ID" val="63"/>
  <p:tag name="REFSHAPE" val="105553212581144"/>
</p:tagLst>
</file>

<file path=ppt/tags/tag3036.xml><?xml version="1.0" encoding="utf-8"?>
<p:tagLst xmlns:p="http://schemas.openxmlformats.org/presentationml/2006/main">
  <p:tag name="MH_OLD_SHAPE_ID" val="160"/>
  <p:tag name="REFSHAPE" val="105553212581368"/>
</p:tagLst>
</file>

<file path=ppt/tags/tag3037.xml><?xml version="1.0" encoding="utf-8"?>
<p:tagLst xmlns:p="http://schemas.openxmlformats.org/presentationml/2006/main">
  <p:tag name="MH_OLD_SHAPE_ID" val="161"/>
  <p:tag name="REFSHAPE" val="105553212581816"/>
</p:tagLst>
</file>

<file path=ppt/tags/tag3038.xml><?xml version="1.0" encoding="utf-8"?>
<p:tagLst xmlns:p="http://schemas.openxmlformats.org/presentationml/2006/main">
  <p:tag name="MH_OLD_SHAPE_ID" val="162"/>
  <p:tag name="REFSHAPE" val="105553212582264"/>
</p:tagLst>
</file>

<file path=ppt/tags/tag3039.xml><?xml version="1.0" encoding="utf-8"?>
<p:tagLst xmlns:p="http://schemas.openxmlformats.org/presentationml/2006/main">
  <p:tag name="MH_OLD_SHAPE_ID" val="163"/>
  <p:tag name="REFSHAPE" val="105553212582712"/>
</p:tagLst>
</file>

<file path=ppt/tags/tag304.xml><?xml version="1.0" encoding="utf-8"?>
<p:tagLst xmlns:p="http://schemas.openxmlformats.org/presentationml/2006/main">
  <p:tag name="MH_OLD_SHAPE_ID" val="151"/>
  <p:tag name="REFSHAPE" val="105553145429176"/>
</p:tagLst>
</file>

<file path=ppt/tags/tag3040.xml><?xml version="1.0" encoding="utf-8"?>
<p:tagLst xmlns:p="http://schemas.openxmlformats.org/presentationml/2006/main">
  <p:tag name="MH_OLD_SHAPE_ID" val="164"/>
  <p:tag name="REFSHAPE" val="105553212583160"/>
</p:tagLst>
</file>

<file path=ppt/tags/tag3041.xml><?xml version="1.0" encoding="utf-8"?>
<p:tagLst xmlns:p="http://schemas.openxmlformats.org/presentationml/2006/main">
  <p:tag name="MH_OLD_SHAPE_ID" val="165"/>
  <p:tag name="REFSHAPE" val="105553212583608"/>
</p:tagLst>
</file>

<file path=ppt/tags/tag3042.xml><?xml version="1.0" encoding="utf-8"?>
<p:tagLst xmlns:p="http://schemas.openxmlformats.org/presentationml/2006/main">
  <p:tag name="MH_OLD_SHAPE_ID" val="166"/>
  <p:tag name="REFSHAPE" val="105553212584056"/>
</p:tagLst>
</file>

<file path=ppt/tags/tag3043.xml><?xml version="1.0" encoding="utf-8"?>
<p:tagLst xmlns:p="http://schemas.openxmlformats.org/presentationml/2006/main">
  <p:tag name="MH_OLD_SHAPE_ID" val="167"/>
  <p:tag name="REFSHAPE" val="105553212584504"/>
</p:tagLst>
</file>

<file path=ppt/tags/tag3044.xml><?xml version="1.0" encoding="utf-8"?>
<p:tagLst xmlns:p="http://schemas.openxmlformats.org/presentationml/2006/main">
  <p:tag name="MH_OLD_SHAPE_ID" val="168"/>
  <p:tag name="REFSHAPE" val="105553212584952"/>
</p:tagLst>
</file>

<file path=ppt/tags/tag3045.xml><?xml version="1.0" encoding="utf-8"?>
<p:tagLst xmlns:p="http://schemas.openxmlformats.org/presentationml/2006/main">
  <p:tag name="MH_OLD_SHAPE_ID" val="169"/>
  <p:tag name="REFSHAPE" val="105553212585400"/>
</p:tagLst>
</file>

<file path=ppt/tags/tag3046.xml><?xml version="1.0" encoding="utf-8"?>
<p:tagLst xmlns:p="http://schemas.openxmlformats.org/presentationml/2006/main">
  <p:tag name="MH_OLD_SHAPE_ID" val="170"/>
  <p:tag name="REFSHAPE" val="105553212585848"/>
</p:tagLst>
</file>

<file path=ppt/tags/tag3047.xml><?xml version="1.0" encoding="utf-8"?>
<p:tagLst xmlns:p="http://schemas.openxmlformats.org/presentationml/2006/main">
  <p:tag name="MH_OLD_SHAPE_ID" val="171"/>
  <p:tag name="REFSHAPE" val="105553212586296"/>
</p:tagLst>
</file>

<file path=ppt/tags/tag3048.xml><?xml version="1.0" encoding="utf-8"?>
<p:tagLst xmlns:p="http://schemas.openxmlformats.org/presentationml/2006/main">
  <p:tag name="MH_OLD_SHAPE_ID" val="172"/>
  <p:tag name="REFSHAPE" val="105553212586744"/>
</p:tagLst>
</file>

<file path=ppt/tags/tag3049.xml><?xml version="1.0" encoding="utf-8"?>
<p:tagLst xmlns:p="http://schemas.openxmlformats.org/presentationml/2006/main">
  <p:tag name="MH_OLD_SHAPE_ID" val="173"/>
  <p:tag name="REFSHAPE" val="105553212587192"/>
</p:tagLst>
</file>

<file path=ppt/tags/tag305.xml><?xml version="1.0" encoding="utf-8"?>
<p:tagLst xmlns:p="http://schemas.openxmlformats.org/presentationml/2006/main">
  <p:tag name="MH_OLD_SHAPE_ID" val="152"/>
  <p:tag name="REFSHAPE" val="105553145429624"/>
</p:tagLst>
</file>

<file path=ppt/tags/tag3050.xml><?xml version="1.0" encoding="utf-8"?>
<p:tagLst xmlns:p="http://schemas.openxmlformats.org/presentationml/2006/main">
  <p:tag name="MH_OLD_SHAPE_ID" val="174"/>
  <p:tag name="REFSHAPE" val="105553212587640"/>
</p:tagLst>
</file>

<file path=ppt/tags/tag3051.xml><?xml version="1.0" encoding="utf-8"?>
<p:tagLst xmlns:p="http://schemas.openxmlformats.org/presentationml/2006/main">
  <p:tag name="MH_OLD_SHAPE_ID" val="175"/>
  <p:tag name="REFSHAPE" val="105553212555352"/>
</p:tagLst>
</file>

<file path=ppt/tags/tag3052.xml><?xml version="1.0" encoding="utf-8"?>
<p:tagLst xmlns:p="http://schemas.openxmlformats.org/presentationml/2006/main">
  <p:tag name="MH_OLD_SHAPE_ID" val="148"/>
  <p:tag name="REFSHAPE" val="105553212555800"/>
</p:tagLst>
</file>

<file path=ppt/tags/tag3053.xml><?xml version="1.0" encoding="utf-8"?>
<p:tagLst xmlns:p="http://schemas.openxmlformats.org/presentationml/2006/main">
  <p:tag name="MH_OLD_SHAPE_ID" val="149"/>
  <p:tag name="REFSHAPE" val="105553212556248"/>
</p:tagLst>
</file>

<file path=ppt/tags/tag3054.xml><?xml version="1.0" encoding="utf-8"?>
<p:tagLst xmlns:p="http://schemas.openxmlformats.org/presentationml/2006/main">
  <p:tag name="MH_OLD_SHAPE_ID" val="150"/>
  <p:tag name="REFSHAPE" val="105553212556696"/>
</p:tagLst>
</file>

<file path=ppt/tags/tag3055.xml><?xml version="1.0" encoding="utf-8"?>
<p:tagLst xmlns:p="http://schemas.openxmlformats.org/presentationml/2006/main">
  <p:tag name="MH_OLD_SHAPE_ID" val="151"/>
  <p:tag name="REFSHAPE" val="105553212557144"/>
</p:tagLst>
</file>

<file path=ppt/tags/tag3056.xml><?xml version="1.0" encoding="utf-8"?>
<p:tagLst xmlns:p="http://schemas.openxmlformats.org/presentationml/2006/main">
  <p:tag name="MH_OLD_SHAPE_ID" val="152"/>
  <p:tag name="REFSHAPE" val="105553212557592"/>
</p:tagLst>
</file>

<file path=ppt/tags/tag3057.xml><?xml version="1.0" encoding="utf-8"?>
<p:tagLst xmlns:p="http://schemas.openxmlformats.org/presentationml/2006/main">
  <p:tag name="MH_OLD_SHAPE_ID" val="153"/>
  <p:tag name="REFSHAPE" val="105553212558040"/>
</p:tagLst>
</file>

<file path=ppt/tags/tag3058.xml><?xml version="1.0" encoding="utf-8"?>
<p:tagLst xmlns:p="http://schemas.openxmlformats.org/presentationml/2006/main">
  <p:tag name="MH_OLD_SHAPE_ID" val="154"/>
  <p:tag name="REFSHAPE" val="105553212558488"/>
</p:tagLst>
</file>

<file path=ppt/tags/tag3059.xml><?xml version="1.0" encoding="utf-8"?>
<p:tagLst xmlns:p="http://schemas.openxmlformats.org/presentationml/2006/main">
  <p:tag name="MH_OLD_SHAPE_ID" val="155"/>
  <p:tag name="REFSHAPE" val="105553212558936"/>
</p:tagLst>
</file>

<file path=ppt/tags/tag306.xml><?xml version="1.0" encoding="utf-8"?>
<p:tagLst xmlns:p="http://schemas.openxmlformats.org/presentationml/2006/main">
  <p:tag name="MH_OLD_SHAPE_ID" val="153"/>
  <p:tag name="REFSHAPE" val="105553145299032"/>
</p:tagLst>
</file>

<file path=ppt/tags/tag3060.xml><?xml version="1.0" encoding="utf-8"?>
<p:tagLst xmlns:p="http://schemas.openxmlformats.org/presentationml/2006/main">
  <p:tag name="MH_OLD_SHAPE_ID" val="156"/>
  <p:tag name="REFSHAPE" val="105553212559384"/>
</p:tagLst>
</file>

<file path=ppt/tags/tag3061.xml><?xml version="1.0" encoding="utf-8"?>
<p:tagLst xmlns:p="http://schemas.openxmlformats.org/presentationml/2006/main">
  <p:tag name="MH_OLD_SHAPE_ID" val="157"/>
  <p:tag name="REFSHAPE" val="105553212559832"/>
</p:tagLst>
</file>

<file path=ppt/tags/tag3062.xml><?xml version="1.0" encoding="utf-8"?>
<p:tagLst xmlns:p="http://schemas.openxmlformats.org/presentationml/2006/main">
  <p:tag name="MH_OLD_SHAPE_ID" val="158"/>
  <p:tag name="REFSHAPE" val="105553212560280"/>
</p:tagLst>
</file>

<file path=ppt/tags/tag3063.xml><?xml version="1.0" encoding="utf-8"?>
<p:tagLst xmlns:p="http://schemas.openxmlformats.org/presentationml/2006/main">
  <p:tag name="MH_OLD_SHAPE_ID" val="159"/>
  <p:tag name="REFSHAPE" val="105553212560728"/>
</p:tagLst>
</file>

<file path=ppt/tags/tag3064.xml><?xml version="1.0" encoding="utf-8"?>
<p:tagLst xmlns:p="http://schemas.openxmlformats.org/presentationml/2006/main">
  <p:tag name="MH_OLD_SHAPE_ID" val="125"/>
  <p:tag name="REFSHAPE" val="105553212561176"/>
</p:tagLst>
</file>

<file path=ppt/tags/tag3065.xml><?xml version="1.0" encoding="utf-8"?>
<p:tagLst xmlns:p="http://schemas.openxmlformats.org/presentationml/2006/main">
  <p:tag name="MH_OLD_SHAPE_ID" val="126"/>
  <p:tag name="REFSHAPE" val="105553212561624"/>
</p:tagLst>
</file>

<file path=ppt/tags/tag3066.xml><?xml version="1.0" encoding="utf-8"?>
<p:tagLst xmlns:p="http://schemas.openxmlformats.org/presentationml/2006/main">
  <p:tag name="MH_OLD_SHAPE_ID" val="127"/>
  <p:tag name="REFSHAPE" val="105553212562072"/>
</p:tagLst>
</file>

<file path=ppt/tags/tag3067.xml><?xml version="1.0" encoding="utf-8"?>
<p:tagLst xmlns:p="http://schemas.openxmlformats.org/presentationml/2006/main">
  <p:tag name="MH_OLD_SHAPE_ID" val="128"/>
  <p:tag name="REFSHAPE" val="105553212562520"/>
</p:tagLst>
</file>

<file path=ppt/tags/tag3068.xml><?xml version="1.0" encoding="utf-8"?>
<p:tagLst xmlns:p="http://schemas.openxmlformats.org/presentationml/2006/main">
  <p:tag name="MH_OLD_SHAPE_ID" val="129"/>
  <p:tag name="REFSHAPE" val="105553212562968"/>
</p:tagLst>
</file>

<file path=ppt/tags/tag3069.xml><?xml version="1.0" encoding="utf-8"?>
<p:tagLst xmlns:p="http://schemas.openxmlformats.org/presentationml/2006/main">
  <p:tag name="MH_OLD_SHAPE_ID" val="130"/>
  <p:tag name="REFSHAPE" val="105553212563416"/>
</p:tagLst>
</file>

<file path=ppt/tags/tag307.xml><?xml version="1.0" encoding="utf-8"?>
<p:tagLst xmlns:p="http://schemas.openxmlformats.org/presentationml/2006/main">
  <p:tag name="MH_OLD_SHAPE_ID" val="154"/>
  <p:tag name="REFSHAPE" val="105553145299480"/>
</p:tagLst>
</file>

<file path=ppt/tags/tag3070.xml><?xml version="1.0" encoding="utf-8"?>
<p:tagLst xmlns:p="http://schemas.openxmlformats.org/presentationml/2006/main">
  <p:tag name="MH_OLD_SHAPE_ID" val="131"/>
  <p:tag name="REFSHAPE" val="105553212563864"/>
</p:tagLst>
</file>

<file path=ppt/tags/tag3071.xml><?xml version="1.0" encoding="utf-8"?>
<p:tagLst xmlns:p="http://schemas.openxmlformats.org/presentationml/2006/main">
  <p:tag name="MH_OLD_SHAPE_ID" val="132"/>
  <p:tag name="REFSHAPE" val="105553212564312"/>
</p:tagLst>
</file>

<file path=ppt/tags/tag3072.xml><?xml version="1.0" encoding="utf-8"?>
<p:tagLst xmlns:p="http://schemas.openxmlformats.org/presentationml/2006/main">
  <p:tag name="MH_OLD_SHAPE_ID" val="133"/>
  <p:tag name="REFSHAPE" val="105553212564760"/>
</p:tagLst>
</file>

<file path=ppt/tags/tag3073.xml><?xml version="1.0" encoding="utf-8"?>
<p:tagLst xmlns:p="http://schemas.openxmlformats.org/presentationml/2006/main">
  <p:tag name="MH_OLD_SHAPE_ID" val="134"/>
  <p:tag name="REFSHAPE" val="105553212565208"/>
</p:tagLst>
</file>

<file path=ppt/tags/tag3074.xml><?xml version="1.0" encoding="utf-8"?>
<p:tagLst xmlns:p="http://schemas.openxmlformats.org/presentationml/2006/main">
  <p:tag name="MH_OLD_SHAPE_ID" val="135"/>
  <p:tag name="REFSHAPE" val="105553212565656"/>
</p:tagLst>
</file>

<file path=ppt/tags/tag3075.xml><?xml version="1.0" encoding="utf-8"?>
<p:tagLst xmlns:p="http://schemas.openxmlformats.org/presentationml/2006/main">
  <p:tag name="MH_OLD_SHAPE_ID" val="136"/>
  <p:tag name="REFSHAPE" val="105553212566104"/>
</p:tagLst>
</file>

<file path=ppt/tags/tag3076.xml><?xml version="1.0" encoding="utf-8"?>
<p:tagLst xmlns:p="http://schemas.openxmlformats.org/presentationml/2006/main">
  <p:tag name="MH_OLD_SHAPE_ID" val="137"/>
  <p:tag name="REFSHAPE" val="105553212566552"/>
</p:tagLst>
</file>

<file path=ppt/tags/tag3077.xml><?xml version="1.0" encoding="utf-8"?>
<p:tagLst xmlns:p="http://schemas.openxmlformats.org/presentationml/2006/main">
  <p:tag name="MH_OLD_SHAPE_ID" val="138"/>
  <p:tag name="REFSHAPE" val="105553212567000"/>
</p:tagLst>
</file>

<file path=ppt/tags/tag3078.xml><?xml version="1.0" encoding="utf-8"?>
<p:tagLst xmlns:p="http://schemas.openxmlformats.org/presentationml/2006/main">
  <p:tag name="MH_OLD_SHAPE_ID" val="139"/>
  <p:tag name="REFSHAPE" val="105553212567448"/>
</p:tagLst>
</file>

<file path=ppt/tags/tag3079.xml><?xml version="1.0" encoding="utf-8"?>
<p:tagLst xmlns:p="http://schemas.openxmlformats.org/presentationml/2006/main">
  <p:tag name="MH_OLD_SHAPE_ID" val="140"/>
  <p:tag name="REFSHAPE" val="105553212567896"/>
</p:tagLst>
</file>

<file path=ppt/tags/tag308.xml><?xml version="1.0" encoding="utf-8"?>
<p:tagLst xmlns:p="http://schemas.openxmlformats.org/presentationml/2006/main">
  <p:tag name="MH_OLD_SHAPE_ID" val="155"/>
  <p:tag name="REFSHAPE" val="105553145299928"/>
</p:tagLst>
</file>

<file path=ppt/tags/tag3080.xml><?xml version="1.0" encoding="utf-8"?>
<p:tagLst xmlns:p="http://schemas.openxmlformats.org/presentationml/2006/main">
  <p:tag name="MH_OLD_SHAPE_ID" val="141"/>
  <p:tag name="REFSHAPE" val="105553212568344"/>
</p:tagLst>
</file>

<file path=ppt/tags/tag3081.xml><?xml version="1.0" encoding="utf-8"?>
<p:tagLst xmlns:p="http://schemas.openxmlformats.org/presentationml/2006/main">
  <p:tag name="MH_OLD_SHAPE_ID" val="142"/>
  <p:tag name="REFSHAPE" val="105553212568792"/>
</p:tagLst>
</file>

<file path=ppt/tags/tag3082.xml><?xml version="1.0" encoding="utf-8"?>
<p:tagLst xmlns:p="http://schemas.openxmlformats.org/presentationml/2006/main">
  <p:tag name="MH_OLD_SHAPE_ID" val="143"/>
  <p:tag name="REFSHAPE" val="105553212569240"/>
</p:tagLst>
</file>

<file path=ppt/tags/tag3083.xml><?xml version="1.0" encoding="utf-8"?>
<p:tagLst xmlns:p="http://schemas.openxmlformats.org/presentationml/2006/main">
  <p:tag name="MH_OLD_SHAPE_ID" val="144"/>
  <p:tag name="REFSHAPE" val="105553212569688"/>
</p:tagLst>
</file>

<file path=ppt/tags/tag3084.xml><?xml version="1.0" encoding="utf-8"?>
<p:tagLst xmlns:p="http://schemas.openxmlformats.org/presentationml/2006/main">
  <p:tag name="MH_OLD_SHAPE_ID" val="145"/>
  <p:tag name="REFSHAPE" val="105553212570136"/>
</p:tagLst>
</file>

<file path=ppt/tags/tag3085.xml><?xml version="1.0" encoding="utf-8"?>
<p:tagLst xmlns:p="http://schemas.openxmlformats.org/presentationml/2006/main">
  <p:tag name="MH_OLD_SHAPE_ID" val="146"/>
  <p:tag name="REFSHAPE" val="105553212570584"/>
</p:tagLst>
</file>

<file path=ppt/tags/tag3086.xml><?xml version="1.0" encoding="utf-8"?>
<p:tagLst xmlns:p="http://schemas.openxmlformats.org/presentationml/2006/main">
  <p:tag name="MH_OLD_SHAPE_ID" val="147"/>
  <p:tag name="REFSHAPE" val="105553212571032"/>
</p:tagLst>
</file>

<file path=ppt/tags/tag3087.xml><?xml version="1.0" encoding="utf-8"?>
<p:tagLst xmlns:p="http://schemas.openxmlformats.org/presentationml/2006/main">
  <p:tag name="MH_OLD_SHAPE_ID" val="178"/>
  <p:tag name="REFSHAPE" val="105553212571480"/>
</p:tagLst>
</file>

<file path=ppt/tags/tag3088.xml><?xml version="1.0" encoding="utf-8"?>
<p:tagLst xmlns:p="http://schemas.openxmlformats.org/presentationml/2006/main">
  <p:tag name="MH_OLD_SHAPE_ID" val="179"/>
  <p:tag name="REFSHAPE" val="105553212538968"/>
</p:tagLst>
</file>

<file path=ppt/tags/tag3089.xml><?xml version="1.0" encoding="utf-8"?>
<p:tagLst xmlns:p="http://schemas.openxmlformats.org/presentationml/2006/main">
  <p:tag name="MH_OLD_SHAPE_ID" val="61"/>
  <p:tag name="REFSHAPE" val="105553212539192"/>
</p:tagLst>
</file>

<file path=ppt/tags/tag309.xml><?xml version="1.0" encoding="utf-8"?>
<p:tagLst xmlns:p="http://schemas.openxmlformats.org/presentationml/2006/main">
  <p:tag name="MH_OLD_SHAPE_ID" val="156"/>
  <p:tag name="REFSHAPE" val="105553145300376"/>
</p:tagLst>
</file>

<file path=ppt/tags/tag3090.xml><?xml version="1.0" encoding="utf-8"?>
<p:tagLst xmlns:p="http://schemas.openxmlformats.org/presentationml/2006/main">
  <p:tag name="MH_OLD_SHAPE_ID" val="63"/>
  <p:tag name="REFSHAPE" val="105553212539416"/>
</p:tagLst>
</file>

<file path=ppt/tags/tag3091.xml><?xml version="1.0" encoding="utf-8"?>
<p:tagLst xmlns:p="http://schemas.openxmlformats.org/presentationml/2006/main">
  <p:tag name="MH_OLD_SHAPE_ID" val="3"/>
  <p:tag name="REFSHAPE" val="105553212539640"/>
</p:tagLst>
</file>

<file path=ppt/tags/tag3092.xml><?xml version="1.0" encoding="utf-8"?>
<p:tagLst xmlns:p="http://schemas.openxmlformats.org/presentationml/2006/main">
  <p:tag name="MH_OLD_SHAPE_ID" val="64"/>
  <p:tag name="REFSHAPE" val="105553212539864"/>
</p:tagLst>
</file>

<file path=ppt/tags/tag3093.xml><?xml version="1.0" encoding="utf-8"?>
<p:tagLst xmlns:p="http://schemas.openxmlformats.org/presentationml/2006/main">
  <p:tag name="MH_OLD_SHAPE_ID" val="68"/>
  <p:tag name="REFSHAPE" val="105553212540088"/>
</p:tagLst>
</file>

<file path=ppt/tags/tag3094.xml><?xml version="1.0" encoding="utf-8"?>
<p:tagLst xmlns:p="http://schemas.openxmlformats.org/presentationml/2006/main">
  <p:tag name="MH_OLD_SHAPE_ID" val="69"/>
  <p:tag name="REFSHAPE" val="105553212540536"/>
</p:tagLst>
</file>

<file path=ppt/tags/tag3095.xml><?xml version="1.0" encoding="utf-8"?>
<p:tagLst xmlns:p="http://schemas.openxmlformats.org/presentationml/2006/main">
  <p:tag name="MH_OLD_SHAPE_ID" val="70"/>
  <p:tag name="REFSHAPE" val="105553212540984"/>
</p:tagLst>
</file>

<file path=ppt/tags/tag3096.xml><?xml version="1.0" encoding="utf-8"?>
<p:tagLst xmlns:p="http://schemas.openxmlformats.org/presentationml/2006/main">
  <p:tag name="MH_OLD_SHAPE_ID" val="72"/>
  <p:tag name="REFSHAPE" val="105553212541432"/>
</p:tagLst>
</file>

<file path=ppt/tags/tag3097.xml><?xml version="1.0" encoding="utf-8"?>
<p:tagLst xmlns:p="http://schemas.openxmlformats.org/presentationml/2006/main">
  <p:tag name="MH_OLD_SHAPE_ID" val="73"/>
  <p:tag name="REFSHAPE" val="105553212541880"/>
</p:tagLst>
</file>

<file path=ppt/tags/tag3098.xml><?xml version="1.0" encoding="utf-8"?>
<p:tagLst xmlns:p="http://schemas.openxmlformats.org/presentationml/2006/main">
  <p:tag name="MH_OLD_SHAPE_ID" val="74"/>
  <p:tag name="REFSHAPE" val="105553212542328"/>
</p:tagLst>
</file>

<file path=ppt/tags/tag3099.xml><?xml version="1.0" encoding="utf-8"?>
<p:tagLst xmlns:p="http://schemas.openxmlformats.org/presentationml/2006/main">
  <p:tag name="MH_OLD_SHAPE_ID" val="75"/>
  <p:tag name="REFSHAPE" val="105553212542776"/>
</p:tagLst>
</file>

<file path=ppt/tags/tag31.xml><?xml version="1.0" encoding="utf-8"?>
<p:tagLst xmlns:p="http://schemas.openxmlformats.org/presentationml/2006/main">
  <p:tag name="MH_OLD_SHAPE_ID" val="55"/>
  <p:tag name="REFSHAPE" val="105553144698648"/>
</p:tagLst>
</file>

<file path=ppt/tags/tag310.xml><?xml version="1.0" encoding="utf-8"?>
<p:tagLst xmlns:p="http://schemas.openxmlformats.org/presentationml/2006/main">
  <p:tag name="MH_OLD_SHAPE_ID" val="157"/>
  <p:tag name="REFSHAPE" val="105553145300824"/>
</p:tagLst>
</file>

<file path=ppt/tags/tag3100.xml><?xml version="1.0" encoding="utf-8"?>
<p:tagLst xmlns:p="http://schemas.openxmlformats.org/presentationml/2006/main">
  <p:tag name="MH_OLD_SHAPE_ID" val="76"/>
  <p:tag name="REFSHAPE" val="105553212543224"/>
</p:tagLst>
</file>

<file path=ppt/tags/tag3101.xml><?xml version="1.0" encoding="utf-8"?>
<p:tagLst xmlns:p="http://schemas.openxmlformats.org/presentationml/2006/main">
  <p:tag name="MH_OLD_SHAPE_ID" val="77"/>
  <p:tag name="REFSHAPE" val="105553212543672"/>
</p:tagLst>
</file>

<file path=ppt/tags/tag3102.xml><?xml version="1.0" encoding="utf-8"?>
<p:tagLst xmlns:p="http://schemas.openxmlformats.org/presentationml/2006/main">
  <p:tag name="MH_OLD_SHAPE_ID" val="78"/>
  <p:tag name="REFSHAPE" val="105553212544120"/>
</p:tagLst>
</file>

<file path=ppt/tags/tag3103.xml><?xml version="1.0" encoding="utf-8"?>
<p:tagLst xmlns:p="http://schemas.openxmlformats.org/presentationml/2006/main">
  <p:tag name="MH_OLD_SHAPE_ID" val="79"/>
  <p:tag name="REFSHAPE" val="105553212544568"/>
</p:tagLst>
</file>

<file path=ppt/tags/tag3104.xml><?xml version="1.0" encoding="utf-8"?>
<p:tagLst xmlns:p="http://schemas.openxmlformats.org/presentationml/2006/main">
  <p:tag name="MH_OLD_SHAPE_ID" val="80"/>
  <p:tag name="REFSHAPE" val="105553212545016"/>
</p:tagLst>
</file>

<file path=ppt/tags/tag3105.xml><?xml version="1.0" encoding="utf-8"?>
<p:tagLst xmlns:p="http://schemas.openxmlformats.org/presentationml/2006/main">
  <p:tag name="MH_OLD_SHAPE_ID" val="81"/>
  <p:tag name="REFSHAPE" val="105553212545464"/>
</p:tagLst>
</file>

<file path=ppt/tags/tag3106.xml><?xml version="1.0" encoding="utf-8"?>
<p:tagLst xmlns:p="http://schemas.openxmlformats.org/presentationml/2006/main">
  <p:tag name="MH_OLD_SHAPE_ID" val="82"/>
  <p:tag name="REFSHAPE" val="105553212545912"/>
</p:tagLst>
</file>

<file path=ppt/tags/tag3107.xml><?xml version="1.0" encoding="utf-8"?>
<p:tagLst xmlns:p="http://schemas.openxmlformats.org/presentationml/2006/main">
  <p:tag name="MH_OLD_SHAPE_ID" val="83"/>
  <p:tag name="REFSHAPE" val="105553212546360"/>
</p:tagLst>
</file>

<file path=ppt/tags/tag3108.xml><?xml version="1.0" encoding="utf-8"?>
<p:tagLst xmlns:p="http://schemas.openxmlformats.org/presentationml/2006/main">
  <p:tag name="MH_OLD_SHAPE_ID" val="84"/>
  <p:tag name="REFSHAPE" val="105553212546808"/>
</p:tagLst>
</file>

<file path=ppt/tags/tag3109.xml><?xml version="1.0" encoding="utf-8"?>
<p:tagLst xmlns:p="http://schemas.openxmlformats.org/presentationml/2006/main">
  <p:tag name="MH_OLD_SHAPE_ID" val="86"/>
  <p:tag name="REFSHAPE" val="105553212547256"/>
</p:tagLst>
</file>

<file path=ppt/tags/tag311.xml><?xml version="1.0" encoding="utf-8"?>
<p:tagLst xmlns:p="http://schemas.openxmlformats.org/presentationml/2006/main">
  <p:tag name="MH_OLD_SHAPE_ID" val="158"/>
  <p:tag name="REFSHAPE" val="105553145301272"/>
</p:tagLst>
</file>

<file path=ppt/tags/tag3110.xml><?xml version="1.0" encoding="utf-8"?>
<p:tagLst xmlns:p="http://schemas.openxmlformats.org/presentationml/2006/main">
  <p:tag name="MH_OLD_SHAPE_ID" val="87"/>
  <p:tag name="REFSHAPE" val="105553212547704"/>
</p:tagLst>
</file>

<file path=ppt/tags/tag3111.xml><?xml version="1.0" encoding="utf-8"?>
<p:tagLst xmlns:p="http://schemas.openxmlformats.org/presentationml/2006/main">
  <p:tag name="MH_OLD_SHAPE_ID" val="88"/>
  <p:tag name="REFSHAPE" val="105553212548152"/>
</p:tagLst>
</file>

<file path=ppt/tags/tag3112.xml><?xml version="1.0" encoding="utf-8"?>
<p:tagLst xmlns:p="http://schemas.openxmlformats.org/presentationml/2006/main">
  <p:tag name="MH_OLD_SHAPE_ID" val="89"/>
  <p:tag name="REFSHAPE" val="105553212548600"/>
</p:tagLst>
</file>

<file path=ppt/tags/tag3113.xml><?xml version="1.0" encoding="utf-8"?>
<p:tagLst xmlns:p="http://schemas.openxmlformats.org/presentationml/2006/main">
  <p:tag name="MH_OLD_SHAPE_ID" val="90"/>
  <p:tag name="REFSHAPE" val="105553212549048"/>
</p:tagLst>
</file>

<file path=ppt/tags/tag3114.xml><?xml version="1.0" encoding="utf-8"?>
<p:tagLst xmlns:p="http://schemas.openxmlformats.org/presentationml/2006/main">
  <p:tag name="MH_OLD_SHAPE_ID" val="91"/>
  <p:tag name="REFSHAPE" val="105553212549496"/>
</p:tagLst>
</file>

<file path=ppt/tags/tag3115.xml><?xml version="1.0" encoding="utf-8"?>
<p:tagLst xmlns:p="http://schemas.openxmlformats.org/presentationml/2006/main">
  <p:tag name="MH_OLD_SHAPE_ID" val="92"/>
  <p:tag name="REFSHAPE" val="105553212549944"/>
</p:tagLst>
</file>

<file path=ppt/tags/tag3116.xml><?xml version="1.0" encoding="utf-8"?>
<p:tagLst xmlns:p="http://schemas.openxmlformats.org/presentationml/2006/main">
  <p:tag name="MH_OLD_SHAPE_ID" val="93"/>
  <p:tag name="REFSHAPE" val="105553212550392"/>
</p:tagLst>
</file>

<file path=ppt/tags/tag3117.xml><?xml version="1.0" encoding="utf-8"?>
<p:tagLst xmlns:p="http://schemas.openxmlformats.org/presentationml/2006/main">
  <p:tag name="MH_OLD_SHAPE_ID" val="94"/>
  <p:tag name="REFSHAPE" val="105553212550840"/>
</p:tagLst>
</file>

<file path=ppt/tags/tag3118.xml><?xml version="1.0" encoding="utf-8"?>
<p:tagLst xmlns:p="http://schemas.openxmlformats.org/presentationml/2006/main">
  <p:tag name="MH_OLD_SHAPE_ID" val="95"/>
  <p:tag name="REFSHAPE" val="105553212551288"/>
</p:tagLst>
</file>

<file path=ppt/tags/tag3119.xml><?xml version="1.0" encoding="utf-8"?>
<p:tagLst xmlns:p="http://schemas.openxmlformats.org/presentationml/2006/main">
  <p:tag name="MH_OLD_SHAPE_ID" val="96"/>
  <p:tag name="REFSHAPE" val="105553212551736"/>
</p:tagLst>
</file>

<file path=ppt/tags/tag312.xml><?xml version="1.0" encoding="utf-8"?>
<p:tagLst xmlns:p="http://schemas.openxmlformats.org/presentationml/2006/main">
  <p:tag name="MH_OLD_SHAPE_ID" val="159"/>
  <p:tag name="REFSHAPE" val="105553145301720"/>
</p:tagLst>
</file>

<file path=ppt/tags/tag3120.xml><?xml version="1.0" encoding="utf-8"?>
<p:tagLst xmlns:p="http://schemas.openxmlformats.org/presentationml/2006/main">
  <p:tag name="MH_OLD_SHAPE_ID" val="97"/>
  <p:tag name="REFSHAPE" val="105553212552184"/>
</p:tagLst>
</file>

<file path=ppt/tags/tag3121.xml><?xml version="1.0" encoding="utf-8"?>
<p:tagLst xmlns:p="http://schemas.openxmlformats.org/presentationml/2006/main">
  <p:tag name="MH_OLD_SHAPE_ID" val="99"/>
  <p:tag name="REFSHAPE" val="105553212552632"/>
</p:tagLst>
</file>

<file path=ppt/tags/tag3122.xml><?xml version="1.0" encoding="utf-8"?>
<p:tagLst xmlns:p="http://schemas.openxmlformats.org/presentationml/2006/main">
  <p:tag name="MH_OLD_SHAPE_ID" val="100"/>
  <p:tag name="REFSHAPE" val="105553212553080"/>
</p:tagLst>
</file>

<file path=ppt/tags/tag3123.xml><?xml version="1.0" encoding="utf-8"?>
<p:tagLst xmlns:p="http://schemas.openxmlformats.org/presentationml/2006/main">
  <p:tag name="MH_OLD_SHAPE_ID" val="101"/>
  <p:tag name="REFSHAPE" val="105553212553528"/>
</p:tagLst>
</file>

<file path=ppt/tags/tag3124.xml><?xml version="1.0" encoding="utf-8"?>
<p:tagLst xmlns:p="http://schemas.openxmlformats.org/presentationml/2006/main">
  <p:tag name="MH_OLD_SHAPE_ID" val="102"/>
  <p:tag name="REFSHAPE" val="105553212553976"/>
</p:tagLst>
</file>

<file path=ppt/tags/tag3125.xml><?xml version="1.0" encoding="utf-8"?>
<p:tagLst xmlns:p="http://schemas.openxmlformats.org/presentationml/2006/main">
  <p:tag name="MH_OLD_SHAPE_ID" val="103"/>
  <p:tag name="REFSHAPE" val="105553212554424"/>
</p:tagLst>
</file>

<file path=ppt/tags/tag3126.xml><?xml version="1.0" encoding="utf-8"?>
<p:tagLst xmlns:p="http://schemas.openxmlformats.org/presentationml/2006/main">
  <p:tag name="MH_OLD_SHAPE_ID" val="104"/>
  <p:tag name="REFSHAPE" val="105553212554872"/>
</p:tagLst>
</file>

<file path=ppt/tags/tag3127.xml><?xml version="1.0" encoding="utf-8"?>
<p:tagLst xmlns:p="http://schemas.openxmlformats.org/presentationml/2006/main">
  <p:tag name="MH_OLD_SHAPE_ID" val="105"/>
  <p:tag name="REFSHAPE" val="105553211726040"/>
</p:tagLst>
</file>

<file path=ppt/tags/tag3128.xml><?xml version="1.0" encoding="utf-8"?>
<p:tagLst xmlns:p="http://schemas.openxmlformats.org/presentationml/2006/main">
  <p:tag name="MH_OLD_SHAPE_ID" val="106"/>
  <p:tag name="REFSHAPE" val="105553211725368"/>
</p:tagLst>
</file>

<file path=ppt/tags/tag3129.xml><?xml version="1.0" encoding="utf-8"?>
<p:tagLst xmlns:p="http://schemas.openxmlformats.org/presentationml/2006/main">
  <p:tag name="MH_OLD_SHAPE_ID" val="107"/>
  <p:tag name="REFSHAPE" val="105553211724248"/>
</p:tagLst>
</file>

<file path=ppt/tags/tag313.xml><?xml version="1.0" encoding="utf-8"?>
<p:tagLst xmlns:p="http://schemas.openxmlformats.org/presentationml/2006/main">
  <p:tag name="MH_OLD_SHAPE_ID" val="125"/>
  <p:tag name="REFSHAPE" val="105553145302168"/>
</p:tagLst>
</file>

<file path=ppt/tags/tag3130.xml><?xml version="1.0" encoding="utf-8"?>
<p:tagLst xmlns:p="http://schemas.openxmlformats.org/presentationml/2006/main">
  <p:tag name="MH_OLD_SHAPE_ID" val="108"/>
  <p:tag name="REFSHAPE" val="105553211722904"/>
</p:tagLst>
</file>

<file path=ppt/tags/tag3131.xml><?xml version="1.0" encoding="utf-8"?>
<p:tagLst xmlns:p="http://schemas.openxmlformats.org/presentationml/2006/main">
  <p:tag name="MH_OLD_SHAPE_ID" val="109"/>
  <p:tag name="REFSHAPE" val="105553211728056"/>
</p:tagLst>
</file>

<file path=ppt/tags/tag3132.xml><?xml version="1.0" encoding="utf-8"?>
<p:tagLst xmlns:p="http://schemas.openxmlformats.org/presentationml/2006/main">
  <p:tag name="MH_OLD_SHAPE_ID" val="110"/>
  <p:tag name="REFSHAPE" val="105553211719768"/>
</p:tagLst>
</file>

<file path=ppt/tags/tag3133.xml><?xml version="1.0" encoding="utf-8"?>
<p:tagLst xmlns:p="http://schemas.openxmlformats.org/presentationml/2006/main">
  <p:tag name="MH_OLD_SHAPE_ID" val="111"/>
  <p:tag name="REFSHAPE" val="105553211724024"/>
</p:tagLst>
</file>

<file path=ppt/tags/tag3134.xml><?xml version="1.0" encoding="utf-8"?>
<p:tagLst xmlns:p="http://schemas.openxmlformats.org/presentationml/2006/main">
  <p:tag name="MH_OLD_SHAPE_ID" val="112"/>
  <p:tag name="REFSHAPE" val="105553211723800"/>
</p:tagLst>
</file>

<file path=ppt/tags/tag3135.xml><?xml version="1.0" encoding="utf-8"?>
<p:tagLst xmlns:p="http://schemas.openxmlformats.org/presentationml/2006/main">
  <p:tag name="MH_OLD_SHAPE_ID" val="113"/>
  <p:tag name="REFSHAPE" val="105553211720664"/>
</p:tagLst>
</file>

<file path=ppt/tags/tag3136.xml><?xml version="1.0" encoding="utf-8"?>
<p:tagLst xmlns:p="http://schemas.openxmlformats.org/presentationml/2006/main">
  <p:tag name="MH_OLD_SHAPE_ID" val="114"/>
  <p:tag name="REFSHAPE" val="105553211735896"/>
</p:tagLst>
</file>

<file path=ppt/tags/tag3137.xml><?xml version="1.0" encoding="utf-8"?>
<p:tagLst xmlns:p="http://schemas.openxmlformats.org/presentationml/2006/main">
  <p:tag name="MH_OLD_SHAPE_ID" val="115"/>
  <p:tag name="REFSHAPE" val="105553211735672"/>
</p:tagLst>
</file>

<file path=ppt/tags/tag3138.xml><?xml version="1.0" encoding="utf-8"?>
<p:tagLst xmlns:p="http://schemas.openxmlformats.org/presentationml/2006/main">
  <p:tag name="MH_OLD_SHAPE_ID" val="116"/>
  <p:tag name="REFSHAPE" val="105553211735224"/>
</p:tagLst>
</file>

<file path=ppt/tags/tag3139.xml><?xml version="1.0" encoding="utf-8"?>
<p:tagLst xmlns:p="http://schemas.openxmlformats.org/presentationml/2006/main">
  <p:tag name="MH_OLD_SHAPE_ID" val="117"/>
  <p:tag name="REFSHAPE" val="105553211734776"/>
</p:tagLst>
</file>

<file path=ppt/tags/tag314.xml><?xml version="1.0" encoding="utf-8"?>
<p:tagLst xmlns:p="http://schemas.openxmlformats.org/presentationml/2006/main">
  <p:tag name="MH_OLD_SHAPE_ID" val="126"/>
  <p:tag name="REFSHAPE" val="105553145302840"/>
</p:tagLst>
</file>

<file path=ppt/tags/tag3140.xml><?xml version="1.0" encoding="utf-8"?>
<p:tagLst xmlns:p="http://schemas.openxmlformats.org/presentationml/2006/main">
  <p:tag name="MH_OLD_SHAPE_ID" val="118"/>
  <p:tag name="REFSHAPE" val="105553211734328"/>
</p:tagLst>
</file>

<file path=ppt/tags/tag3141.xml><?xml version="1.0" encoding="utf-8"?>
<p:tagLst xmlns:p="http://schemas.openxmlformats.org/presentationml/2006/main">
  <p:tag name="MH_OLD_SHAPE_ID" val="119"/>
  <p:tag name="REFSHAPE" val="105553211733880"/>
</p:tagLst>
</file>

<file path=ppt/tags/tag3142.xml><?xml version="1.0" encoding="utf-8"?>
<p:tagLst xmlns:p="http://schemas.openxmlformats.org/presentationml/2006/main">
  <p:tag name="MH_OLD_SHAPE_ID" val="120"/>
  <p:tag name="REFSHAPE" val="105553211733432"/>
</p:tagLst>
</file>

<file path=ppt/tags/tag3143.xml><?xml version="1.0" encoding="utf-8"?>
<p:tagLst xmlns:p="http://schemas.openxmlformats.org/presentationml/2006/main">
  <p:tag name="MH_OLD_SHAPE_ID" val="121"/>
  <p:tag name="REFSHAPE" val="105553211732984"/>
</p:tagLst>
</file>

<file path=ppt/tags/tag3144.xml><?xml version="1.0" encoding="utf-8"?>
<p:tagLst xmlns:p="http://schemas.openxmlformats.org/presentationml/2006/main">
  <p:tag name="MH_OLD_SHAPE_ID" val="122"/>
  <p:tag name="REFSHAPE" val="105553211725816"/>
</p:tagLst>
</file>

<file path=ppt/tags/tag3145.xml><?xml version="1.0" encoding="utf-8"?>
<p:tagLst xmlns:p="http://schemas.openxmlformats.org/presentationml/2006/main">
  <p:tag name="MH_OLD_SHAPE_ID" val="123"/>
  <p:tag name="REFSHAPE" val="105553211732536"/>
</p:tagLst>
</file>

<file path=ppt/tags/tag3146.xml><?xml version="1.0" encoding="utf-8"?>
<p:tagLst xmlns:p="http://schemas.openxmlformats.org/presentationml/2006/main">
  <p:tag name="MH_OLD_SHAPE_ID" val="71"/>
  <p:tag name="REFSHAPE" val="105553211726712"/>
</p:tagLst>
</file>

<file path=ppt/tags/tag3147.xml><?xml version="1.0" encoding="utf-8"?>
<p:tagLst xmlns:p="http://schemas.openxmlformats.org/presentationml/2006/main">
  <p:tag name="MH_OLD_SHAPE_ID" val="65"/>
  <p:tag name="REFSHAPE" val="105553211732088"/>
</p:tagLst>
</file>

<file path=ppt/tags/tag3148.xml><?xml version="1.0" encoding="utf-8"?>
<p:tagLst xmlns:p="http://schemas.openxmlformats.org/presentationml/2006/main">
  <p:tag name="MH_OLD_SHAPE_ID" val="124"/>
  <p:tag name="REFSHAPE" val="105553211732312"/>
</p:tagLst>
</file>

<file path=ppt/tags/tag3149.xml><?xml version="1.0" encoding="utf-8"?>
<p:tagLst xmlns:p="http://schemas.openxmlformats.org/presentationml/2006/main">
  <p:tag name="MH_OLD_SHAPE_ID" val="63"/>
  <p:tag name="REFSHAPE" val="105553211731640"/>
</p:tagLst>
</file>

<file path=ppt/tags/tag315.xml><?xml version="1.0" encoding="utf-8"?>
<p:tagLst xmlns:p="http://schemas.openxmlformats.org/presentationml/2006/main">
  <p:tag name="MH_OLD_SHAPE_ID" val="127"/>
  <p:tag name="REFSHAPE" val="105553145303288"/>
</p:tagLst>
</file>

<file path=ppt/tags/tag3150.xml><?xml version="1.0" encoding="utf-8"?>
<p:tagLst xmlns:p="http://schemas.openxmlformats.org/presentationml/2006/main">
  <p:tag name="MH_OLD_SHAPE_ID" val="64"/>
  <p:tag name="REFSHAPE" val="105553211731864"/>
</p:tagLst>
</file>

<file path=ppt/tags/tag3151.xml><?xml version="1.0" encoding="utf-8"?>
<p:tagLst xmlns:p="http://schemas.openxmlformats.org/presentationml/2006/main">
  <p:tag name="MH_OLD_SHAPE_ID" val="65"/>
  <p:tag name="REFSHAPE" val="105553211731192"/>
</p:tagLst>
</file>

<file path=ppt/tags/tag3152.xml><?xml version="1.0" encoding="utf-8"?>
<p:tagLst xmlns:p="http://schemas.openxmlformats.org/presentationml/2006/main">
  <p:tag name="MH_OLD_SHAPE_ID" val="68"/>
  <p:tag name="REFSHAPE" val="105553211731416"/>
</p:tagLst>
</file>

<file path=ppt/tags/tag3153.xml><?xml version="1.0" encoding="utf-8"?>
<p:tagLst xmlns:p="http://schemas.openxmlformats.org/presentationml/2006/main">
  <p:tag name="MH_OLD_SHAPE_ID" val="69"/>
  <p:tag name="REFSHAPE" val="105553211730968"/>
</p:tagLst>
</file>

<file path=ppt/tags/tag3154.xml><?xml version="1.0" encoding="utf-8"?>
<p:tagLst xmlns:p="http://schemas.openxmlformats.org/presentationml/2006/main">
  <p:tag name="MH_OLD_SHAPE_ID" val="70"/>
  <p:tag name="REFSHAPE" val="105553211730520"/>
</p:tagLst>
</file>

<file path=ppt/tags/tag3155.xml><?xml version="1.0" encoding="utf-8"?>
<p:tagLst xmlns:p="http://schemas.openxmlformats.org/presentationml/2006/main">
  <p:tag name="MH_OLD_SHAPE_ID" val="72"/>
  <p:tag name="REFSHAPE" val="105553211730072"/>
</p:tagLst>
</file>

<file path=ppt/tags/tag3156.xml><?xml version="1.0" encoding="utf-8"?>
<p:tagLst xmlns:p="http://schemas.openxmlformats.org/presentationml/2006/main">
  <p:tag name="MH_OLD_SHAPE_ID" val="73"/>
  <p:tag name="REFSHAPE" val="105553211729624"/>
</p:tagLst>
</file>

<file path=ppt/tags/tag3157.xml><?xml version="1.0" encoding="utf-8"?>
<p:tagLst xmlns:p="http://schemas.openxmlformats.org/presentationml/2006/main">
  <p:tag name="MH_OLD_SHAPE_ID" val="74"/>
  <p:tag name="REFSHAPE" val="105553211726264"/>
</p:tagLst>
</file>

<file path=ppt/tags/tag3158.xml><?xml version="1.0" encoding="utf-8"?>
<p:tagLst xmlns:p="http://schemas.openxmlformats.org/presentationml/2006/main">
  <p:tag name="MH_OLD_SHAPE_ID" val="75"/>
  <p:tag name="REFSHAPE" val="105553211728728"/>
</p:tagLst>
</file>

<file path=ppt/tags/tag3159.xml><?xml version="1.0" encoding="utf-8"?>
<p:tagLst xmlns:p="http://schemas.openxmlformats.org/presentationml/2006/main">
  <p:tag name="MH_OLD_SHAPE_ID" val="76"/>
  <p:tag name="REFSHAPE" val="105553211729176"/>
</p:tagLst>
</file>

<file path=ppt/tags/tag316.xml><?xml version="1.0" encoding="utf-8"?>
<p:tagLst xmlns:p="http://schemas.openxmlformats.org/presentationml/2006/main">
  <p:tag name="MH_OLD_SHAPE_ID" val="128"/>
  <p:tag name="REFSHAPE" val="105553145303736"/>
</p:tagLst>
</file>

<file path=ppt/tags/tag3160.xml><?xml version="1.0" encoding="utf-8"?>
<p:tagLst xmlns:p="http://schemas.openxmlformats.org/presentationml/2006/main">
  <p:tag name="MH_OLD_SHAPE_ID" val="77"/>
  <p:tag name="REFSHAPE" val="105553211726488"/>
</p:tagLst>
</file>

<file path=ppt/tags/tag3161.xml><?xml version="1.0" encoding="utf-8"?>
<p:tagLst xmlns:p="http://schemas.openxmlformats.org/presentationml/2006/main">
  <p:tag name="MH_OLD_SHAPE_ID" val="78"/>
  <p:tag name="REFSHAPE" val="105553211725592"/>
</p:tagLst>
</file>

<file path=ppt/tags/tag3162.xml><?xml version="1.0" encoding="utf-8"?>
<p:tagLst xmlns:p="http://schemas.openxmlformats.org/presentationml/2006/main">
  <p:tag name="MH_OLD_SHAPE_ID" val="79"/>
  <p:tag name="REFSHAPE" val="105553211724472"/>
</p:tagLst>
</file>

<file path=ppt/tags/tag3163.xml><?xml version="1.0" encoding="utf-8"?>
<p:tagLst xmlns:p="http://schemas.openxmlformats.org/presentationml/2006/main">
  <p:tag name="MH_OLD_SHAPE_ID" val="80"/>
  <p:tag name="REFSHAPE" val="105553211719992"/>
</p:tagLst>
</file>

<file path=ppt/tags/tag3164.xml><?xml version="1.0" encoding="utf-8"?>
<p:tagLst xmlns:p="http://schemas.openxmlformats.org/presentationml/2006/main">
  <p:tag name="MH_OLD_SHAPE_ID" val="81"/>
  <p:tag name="REFSHAPE" val="105553211705848"/>
</p:tagLst>
</file>

<file path=ppt/tags/tag3165.xml><?xml version="1.0" encoding="utf-8"?>
<p:tagLst xmlns:p="http://schemas.openxmlformats.org/presentationml/2006/main">
  <p:tag name="MH_OLD_SHAPE_ID" val="82"/>
  <p:tag name="REFSHAPE" val="105553211711672"/>
</p:tagLst>
</file>

<file path=ppt/tags/tag3166.xml><?xml version="1.0" encoding="utf-8"?>
<p:tagLst xmlns:p="http://schemas.openxmlformats.org/presentationml/2006/main">
  <p:tag name="MH_OLD_SHAPE_ID" val="83"/>
  <p:tag name="REFSHAPE" val="105553211707192"/>
</p:tagLst>
</file>

<file path=ppt/tags/tag3167.xml><?xml version="1.0" encoding="utf-8"?>
<p:tagLst xmlns:p="http://schemas.openxmlformats.org/presentationml/2006/main">
  <p:tag name="MH_OLD_SHAPE_ID" val="84"/>
  <p:tag name="REFSHAPE" val="105553211708984"/>
</p:tagLst>
</file>

<file path=ppt/tags/tag3168.xml><?xml version="1.0" encoding="utf-8"?>
<p:tagLst xmlns:p="http://schemas.openxmlformats.org/presentationml/2006/main">
  <p:tag name="MH_OLD_SHAPE_ID" val="86"/>
  <p:tag name="REFSHAPE" val="105553211703832"/>
</p:tagLst>
</file>

<file path=ppt/tags/tag3169.xml><?xml version="1.0" encoding="utf-8"?>
<p:tagLst xmlns:p="http://schemas.openxmlformats.org/presentationml/2006/main">
  <p:tag name="MH_OLD_SHAPE_ID" val="87"/>
  <p:tag name="REFSHAPE" val="105553211719288"/>
</p:tagLst>
</file>

<file path=ppt/tags/tag317.xml><?xml version="1.0" encoding="utf-8"?>
<p:tagLst xmlns:p="http://schemas.openxmlformats.org/presentationml/2006/main">
  <p:tag name="MH_OLD_SHAPE_ID" val="129"/>
  <p:tag name="REFSHAPE" val="105553145304184"/>
</p:tagLst>
</file>

<file path=ppt/tags/tag3170.xml><?xml version="1.0" encoding="utf-8"?>
<p:tagLst xmlns:p="http://schemas.openxmlformats.org/presentationml/2006/main">
  <p:tag name="MH_OLD_SHAPE_ID" val="88"/>
  <p:tag name="REFSHAPE" val="105553211719512"/>
</p:tagLst>
</file>

<file path=ppt/tags/tag3171.xml><?xml version="1.0" encoding="utf-8"?>
<p:tagLst xmlns:p="http://schemas.openxmlformats.org/presentationml/2006/main">
  <p:tag name="MH_OLD_SHAPE_ID" val="89"/>
  <p:tag name="REFSHAPE" val="105553211711448"/>
</p:tagLst>
</file>

<file path=ppt/tags/tag3172.xml><?xml version="1.0" encoding="utf-8"?>
<p:tagLst xmlns:p="http://schemas.openxmlformats.org/presentationml/2006/main">
  <p:tag name="MH_OLD_SHAPE_ID" val="90"/>
  <p:tag name="REFSHAPE" val="105553211706296"/>
</p:tagLst>
</file>

<file path=ppt/tags/tag3173.xml><?xml version="1.0" encoding="utf-8"?>
<p:tagLst xmlns:p="http://schemas.openxmlformats.org/presentationml/2006/main">
  <p:tag name="MH_OLD_SHAPE_ID" val="91"/>
  <p:tag name="REFSHAPE" val="105553211704280"/>
</p:tagLst>
</file>

<file path=ppt/tags/tag3174.xml><?xml version="1.0" encoding="utf-8"?>
<p:tagLst xmlns:p="http://schemas.openxmlformats.org/presentationml/2006/main">
  <p:tag name="MH_OLD_SHAPE_ID" val="92"/>
  <p:tag name="REFSHAPE" val="105553211711000"/>
</p:tagLst>
</file>

<file path=ppt/tags/tag3175.xml><?xml version="1.0" encoding="utf-8"?>
<p:tagLst xmlns:p="http://schemas.openxmlformats.org/presentationml/2006/main">
  <p:tag name="MH_OLD_SHAPE_ID" val="93"/>
  <p:tag name="REFSHAPE" val="105553211704728"/>
</p:tagLst>
</file>

<file path=ppt/tags/tag3176.xml><?xml version="1.0" encoding="utf-8"?>
<p:tagLst xmlns:p="http://schemas.openxmlformats.org/presentationml/2006/main">
  <p:tag name="MH_OLD_SHAPE_ID" val="94"/>
  <p:tag name="REFSHAPE" val="105553211704952"/>
</p:tagLst>
</file>

<file path=ppt/tags/tag3177.xml><?xml version="1.0" encoding="utf-8"?>
<p:tagLst xmlns:p="http://schemas.openxmlformats.org/presentationml/2006/main">
  <p:tag name="MH_OLD_SHAPE_ID" val="95"/>
  <p:tag name="REFSHAPE" val="105553211704056"/>
</p:tagLst>
</file>

<file path=ppt/tags/tag3178.xml><?xml version="1.0" encoding="utf-8"?>
<p:tagLst xmlns:p="http://schemas.openxmlformats.org/presentationml/2006/main">
  <p:tag name="MH_OLD_SHAPE_ID" val="96"/>
  <p:tag name="REFSHAPE" val="105553211709208"/>
</p:tagLst>
</file>

<file path=ppt/tags/tag3179.xml><?xml version="1.0" encoding="utf-8"?>
<p:tagLst xmlns:p="http://schemas.openxmlformats.org/presentationml/2006/main">
  <p:tag name="MH_OLD_SHAPE_ID" val="97"/>
  <p:tag name="REFSHAPE" val="105553211705176"/>
</p:tagLst>
</file>

<file path=ppt/tags/tag318.xml><?xml version="1.0" encoding="utf-8"?>
<p:tagLst xmlns:p="http://schemas.openxmlformats.org/presentationml/2006/main">
  <p:tag name="MH_OLD_SHAPE_ID" val="130"/>
  <p:tag name="REFSHAPE" val="105553145304632"/>
</p:tagLst>
</file>

<file path=ppt/tags/tag3180.xml><?xml version="1.0" encoding="utf-8"?>
<p:tagLst xmlns:p="http://schemas.openxmlformats.org/presentationml/2006/main">
  <p:tag name="MH_OLD_SHAPE_ID" val="99"/>
  <p:tag name="REFSHAPE" val="105553211710328"/>
</p:tagLst>
</file>

<file path=ppt/tags/tag3181.xml><?xml version="1.0" encoding="utf-8"?>
<p:tagLst xmlns:p="http://schemas.openxmlformats.org/presentationml/2006/main">
  <p:tag name="MH_OLD_SHAPE_ID" val="100"/>
  <p:tag name="REFSHAPE" val="105553211711896"/>
</p:tagLst>
</file>

<file path=ppt/tags/tag3182.xml><?xml version="1.0" encoding="utf-8"?>
<p:tagLst xmlns:p="http://schemas.openxmlformats.org/presentationml/2006/main">
  <p:tag name="MH_OLD_SHAPE_ID" val="101"/>
  <p:tag name="REFSHAPE" val="105553211709880"/>
</p:tagLst>
</file>

<file path=ppt/tags/tag3183.xml><?xml version="1.0" encoding="utf-8"?>
<p:tagLst xmlns:p="http://schemas.openxmlformats.org/presentationml/2006/main">
  <p:tag name="MH_OLD_SHAPE_ID" val="102"/>
  <p:tag name="REFSHAPE" val="105553211711224"/>
</p:tagLst>
</file>

<file path=ppt/tags/tag3184.xml><?xml version="1.0" encoding="utf-8"?>
<p:tagLst xmlns:p="http://schemas.openxmlformats.org/presentationml/2006/main">
  <p:tag name="MH_OLD_SHAPE_ID" val="103"/>
  <p:tag name="REFSHAPE" val="105553211712568"/>
</p:tagLst>
</file>

<file path=ppt/tags/tag3185.xml><?xml version="1.0" encoding="utf-8"?>
<p:tagLst xmlns:p="http://schemas.openxmlformats.org/presentationml/2006/main">
  <p:tag name="MH_OLD_SHAPE_ID" val="104"/>
  <p:tag name="REFSHAPE" val="105553211713016"/>
</p:tagLst>
</file>

<file path=ppt/tags/tag3186.xml><?xml version="1.0" encoding="utf-8"?>
<p:tagLst xmlns:p="http://schemas.openxmlformats.org/presentationml/2006/main">
  <p:tag name="MH_OLD_SHAPE_ID" val="105"/>
  <p:tag name="REFSHAPE" val="105553211713464"/>
</p:tagLst>
</file>

<file path=ppt/tags/tag3187.xml><?xml version="1.0" encoding="utf-8"?>
<p:tagLst xmlns:p="http://schemas.openxmlformats.org/presentationml/2006/main">
  <p:tag name="MH_OLD_SHAPE_ID" val="106"/>
  <p:tag name="REFSHAPE" val="105553211713912"/>
</p:tagLst>
</file>

<file path=ppt/tags/tag3188.xml><?xml version="1.0" encoding="utf-8"?>
<p:tagLst xmlns:p="http://schemas.openxmlformats.org/presentationml/2006/main">
  <p:tag name="MH_OLD_SHAPE_ID" val="107"/>
  <p:tag name="REFSHAPE" val="105553211714360"/>
</p:tagLst>
</file>

<file path=ppt/tags/tag3189.xml><?xml version="1.0" encoding="utf-8"?>
<p:tagLst xmlns:p="http://schemas.openxmlformats.org/presentationml/2006/main">
  <p:tag name="MH_OLD_SHAPE_ID" val="108"/>
  <p:tag name="REFSHAPE" val="105553211714808"/>
</p:tagLst>
</file>

<file path=ppt/tags/tag319.xml><?xml version="1.0" encoding="utf-8"?>
<p:tagLst xmlns:p="http://schemas.openxmlformats.org/presentationml/2006/main">
  <p:tag name="MH_OLD_SHAPE_ID" val="131"/>
  <p:tag name="REFSHAPE" val="105553145305080"/>
</p:tagLst>
</file>

<file path=ppt/tags/tag3190.xml><?xml version="1.0" encoding="utf-8"?>
<p:tagLst xmlns:p="http://schemas.openxmlformats.org/presentationml/2006/main">
  <p:tag name="MH_OLD_SHAPE_ID" val="109"/>
  <p:tag name="REFSHAPE" val="105553211715256"/>
</p:tagLst>
</file>

<file path=ppt/tags/tag3191.xml><?xml version="1.0" encoding="utf-8"?>
<p:tagLst xmlns:p="http://schemas.openxmlformats.org/presentationml/2006/main">
  <p:tag name="MH_OLD_SHAPE_ID" val="110"/>
  <p:tag name="REFSHAPE" val="105553211715704"/>
</p:tagLst>
</file>

<file path=ppt/tags/tag3192.xml><?xml version="1.0" encoding="utf-8"?>
<p:tagLst xmlns:p="http://schemas.openxmlformats.org/presentationml/2006/main">
  <p:tag name="MH_OLD_SHAPE_ID" val="111"/>
  <p:tag name="REFSHAPE" val="105553211715928"/>
</p:tagLst>
</file>

<file path=ppt/tags/tag3193.xml><?xml version="1.0" encoding="utf-8"?>
<p:tagLst xmlns:p="http://schemas.openxmlformats.org/presentationml/2006/main">
  <p:tag name="MH_OLD_SHAPE_ID" val="112"/>
  <p:tag name="REFSHAPE" val="105553211716376"/>
</p:tagLst>
</file>

<file path=ppt/tags/tag3194.xml><?xml version="1.0" encoding="utf-8"?>
<p:tagLst xmlns:p="http://schemas.openxmlformats.org/presentationml/2006/main">
  <p:tag name="MH_OLD_SHAPE_ID" val="113"/>
  <p:tag name="REFSHAPE" val="105553211716824"/>
</p:tagLst>
</file>

<file path=ppt/tags/tag3195.xml><?xml version="1.0" encoding="utf-8"?>
<p:tagLst xmlns:p="http://schemas.openxmlformats.org/presentationml/2006/main">
  <p:tag name="MH_OLD_SHAPE_ID" val="114"/>
  <p:tag name="REFSHAPE" val="105553211717272"/>
</p:tagLst>
</file>

<file path=ppt/tags/tag3196.xml><?xml version="1.0" encoding="utf-8"?>
<p:tagLst xmlns:p="http://schemas.openxmlformats.org/presentationml/2006/main">
  <p:tag name="MH_OLD_SHAPE_ID" val="115"/>
  <p:tag name="REFSHAPE" val="105553211717720"/>
</p:tagLst>
</file>

<file path=ppt/tags/tag3197.xml><?xml version="1.0" encoding="utf-8"?>
<p:tagLst xmlns:p="http://schemas.openxmlformats.org/presentationml/2006/main">
  <p:tag name="MH_OLD_SHAPE_ID" val="116"/>
  <p:tag name="REFSHAPE" val="105553211718168"/>
</p:tagLst>
</file>

<file path=ppt/tags/tag3198.xml><?xml version="1.0" encoding="utf-8"?>
<p:tagLst xmlns:p="http://schemas.openxmlformats.org/presentationml/2006/main">
  <p:tag name="MH_OLD_SHAPE_ID" val="117"/>
  <p:tag name="REFSHAPE" val="105553211854648"/>
</p:tagLst>
</file>

<file path=ppt/tags/tag3199.xml><?xml version="1.0" encoding="utf-8"?>
<p:tagLst xmlns:p="http://schemas.openxmlformats.org/presentationml/2006/main">
  <p:tag name="MH_OLD_SHAPE_ID" val="118"/>
  <p:tag name="REFSHAPE" val="105553211857336"/>
</p:tagLst>
</file>

<file path=ppt/tags/tag32.xml><?xml version="1.0" encoding="utf-8"?>
<p:tagLst xmlns:p="http://schemas.openxmlformats.org/presentationml/2006/main">
  <p:tag name="MH_OLD_SHAPE_ID" val="35"/>
  <p:tag name="REFSHAPE" val="105553144702456"/>
</p:tagLst>
</file>

<file path=ppt/tags/tag320.xml><?xml version="1.0" encoding="utf-8"?>
<p:tagLst xmlns:p="http://schemas.openxmlformats.org/presentationml/2006/main">
  <p:tag name="MH_OLD_SHAPE_ID" val="132"/>
  <p:tag name="REFSHAPE" val="105553145305528"/>
</p:tagLst>
</file>

<file path=ppt/tags/tag3200.xml><?xml version="1.0" encoding="utf-8"?>
<p:tagLst xmlns:p="http://schemas.openxmlformats.org/presentationml/2006/main">
  <p:tag name="MH_OLD_SHAPE_ID" val="119"/>
  <p:tag name="REFSHAPE" val="105553211855320"/>
</p:tagLst>
</file>

<file path=ppt/tags/tag3201.xml><?xml version="1.0" encoding="utf-8"?>
<p:tagLst xmlns:p="http://schemas.openxmlformats.org/presentationml/2006/main">
  <p:tag name="MH_OLD_SHAPE_ID" val="120"/>
  <p:tag name="REFSHAPE" val="105553211860472"/>
</p:tagLst>
</file>

<file path=ppt/tags/tag3202.xml><?xml version="1.0" encoding="utf-8"?>
<p:tagLst xmlns:p="http://schemas.openxmlformats.org/presentationml/2006/main">
  <p:tag name="MH_OLD_SHAPE_ID" val="121"/>
  <p:tag name="REFSHAPE" val="105553211854424"/>
</p:tagLst>
</file>

<file path=ppt/tags/tag3203.xml><?xml version="1.0" encoding="utf-8"?>
<p:tagLst xmlns:p="http://schemas.openxmlformats.org/presentationml/2006/main">
  <p:tag name="MH_OLD_SHAPE_ID" val="122"/>
  <p:tag name="REFSHAPE" val="105553211855768"/>
</p:tagLst>
</file>

<file path=ppt/tags/tag3204.xml><?xml version="1.0" encoding="utf-8"?>
<p:tagLst xmlns:p="http://schemas.openxmlformats.org/presentationml/2006/main">
  <p:tag name="MH_OLD_SHAPE_ID" val="123"/>
  <p:tag name="REFSHAPE" val="105553211859128"/>
</p:tagLst>
</file>

<file path=ppt/tags/tag3205.xml><?xml version="1.0" encoding="utf-8"?>
<p:tagLst xmlns:p="http://schemas.openxmlformats.org/presentationml/2006/main">
  <p:tag name="MH_OLD_SHAPE_ID" val="125"/>
  <p:tag name="REFSHAPE" val="105553211864728"/>
</p:tagLst>
</file>

<file path=ppt/tags/tag3206.xml><?xml version="1.0" encoding="utf-8"?>
<p:tagLst xmlns:p="http://schemas.openxmlformats.org/presentationml/2006/main">
  <p:tag name="MH_OLD_SHAPE_ID" val="71"/>
  <p:tag name="REFSHAPE" val="105553211860024"/>
</p:tagLst>
</file>

<file path=ppt/tags/tag3207.xml><?xml version="1.0" encoding="utf-8"?>
<p:tagLst xmlns:p="http://schemas.openxmlformats.org/presentationml/2006/main">
  <p:tag name="MH_OLD_SHAPE_ID" val="160"/>
  <p:tag name="REFSHAPE" val="105553211852856"/>
</p:tagLst>
</file>

<file path=ppt/tags/tag3208.xml><?xml version="1.0" encoding="utf-8"?>
<p:tagLst xmlns:p="http://schemas.openxmlformats.org/presentationml/2006/main">
  <p:tag name="MH_OLD_SHAPE_ID" val="161"/>
  <p:tag name="REFSHAPE" val="105553211860248"/>
</p:tagLst>
</file>

<file path=ppt/tags/tag3209.xml><?xml version="1.0" encoding="utf-8"?>
<p:tagLst xmlns:p="http://schemas.openxmlformats.org/presentationml/2006/main">
  <p:tag name="MH_OLD_SHAPE_ID" val="162"/>
  <p:tag name="REFSHAPE" val="105553211866296"/>
</p:tagLst>
</file>

<file path=ppt/tags/tag321.xml><?xml version="1.0" encoding="utf-8"?>
<p:tagLst xmlns:p="http://schemas.openxmlformats.org/presentationml/2006/main">
  <p:tag name="MH_OLD_SHAPE_ID" val="133"/>
  <p:tag name="REFSHAPE" val="105553145305976"/>
</p:tagLst>
</file>

<file path=ppt/tags/tag3210.xml><?xml version="1.0" encoding="utf-8"?>
<p:tagLst xmlns:p="http://schemas.openxmlformats.org/presentationml/2006/main">
  <p:tag name="MH_OLD_SHAPE_ID" val="163"/>
  <p:tag name="REFSHAPE" val="105553211858232"/>
</p:tagLst>
</file>

<file path=ppt/tags/tag3211.xml><?xml version="1.0" encoding="utf-8"?>
<p:tagLst xmlns:p="http://schemas.openxmlformats.org/presentationml/2006/main">
  <p:tag name="MH_OLD_SHAPE_ID" val="164"/>
  <p:tag name="REFSHAPE" val="105553211863832"/>
</p:tagLst>
</file>

<file path=ppt/tags/tag3212.xml><?xml version="1.0" encoding="utf-8"?>
<p:tagLst xmlns:p="http://schemas.openxmlformats.org/presentationml/2006/main">
  <p:tag name="MH_OLD_SHAPE_ID" val="165"/>
  <p:tag name="REFSHAPE" val="105553211858680"/>
</p:tagLst>
</file>

<file path=ppt/tags/tag3213.xml><?xml version="1.0" encoding="utf-8"?>
<p:tagLst xmlns:p="http://schemas.openxmlformats.org/presentationml/2006/main">
  <p:tag name="MH_OLD_SHAPE_ID" val="166"/>
  <p:tag name="REFSHAPE" val="105553211862488"/>
</p:tagLst>
</file>

<file path=ppt/tags/tag3214.xml><?xml version="1.0" encoding="utf-8"?>
<p:tagLst xmlns:p="http://schemas.openxmlformats.org/presentationml/2006/main">
  <p:tag name="MH_OLD_SHAPE_ID" val="167"/>
  <p:tag name="REFSHAPE" val="105553211864504"/>
</p:tagLst>
</file>

<file path=ppt/tags/tag3215.xml><?xml version="1.0" encoding="utf-8"?>
<p:tagLst xmlns:p="http://schemas.openxmlformats.org/presentationml/2006/main">
  <p:tag name="MH_OLD_SHAPE_ID" val="168"/>
  <p:tag name="REFSHAPE" val="105553211862040"/>
</p:tagLst>
</file>

<file path=ppt/tags/tag3216.xml><?xml version="1.0" encoding="utf-8"?>
<p:tagLst xmlns:p="http://schemas.openxmlformats.org/presentationml/2006/main">
  <p:tag name="MH_OLD_SHAPE_ID" val="169"/>
  <p:tag name="REFSHAPE" val="105553211859800"/>
</p:tagLst>
</file>

<file path=ppt/tags/tag3217.xml><?xml version="1.0" encoding="utf-8"?>
<p:tagLst xmlns:p="http://schemas.openxmlformats.org/presentationml/2006/main">
  <p:tag name="MH_OLD_SHAPE_ID" val="170"/>
  <p:tag name="REFSHAPE" val="105553211857560"/>
</p:tagLst>
</file>

<file path=ppt/tags/tag3218.xml><?xml version="1.0" encoding="utf-8"?>
<p:tagLst xmlns:p="http://schemas.openxmlformats.org/presentationml/2006/main">
  <p:tag name="MH_OLD_SHAPE_ID" val="171"/>
  <p:tag name="REFSHAPE" val="105553211865624"/>
</p:tagLst>
</file>

<file path=ppt/tags/tag3219.xml><?xml version="1.0" encoding="utf-8"?>
<p:tagLst xmlns:p="http://schemas.openxmlformats.org/presentationml/2006/main">
  <p:tag name="MH_OLD_SHAPE_ID" val="172"/>
  <p:tag name="REFSHAPE" val="105553211862264"/>
</p:tagLst>
</file>

<file path=ppt/tags/tag322.xml><?xml version="1.0" encoding="utf-8"?>
<p:tagLst xmlns:p="http://schemas.openxmlformats.org/presentationml/2006/main">
  <p:tag name="MH_OLD_SHAPE_ID" val="134"/>
  <p:tag name="REFSHAPE" val="105553145306424"/>
</p:tagLst>
</file>

<file path=ppt/tags/tag3220.xml><?xml version="1.0" encoding="utf-8"?>
<p:tagLst xmlns:p="http://schemas.openxmlformats.org/presentationml/2006/main">
  <p:tag name="MH_OLD_SHAPE_ID" val="173"/>
  <p:tag name="REFSHAPE" val="105553211862712"/>
</p:tagLst>
</file>

<file path=ppt/tags/tag3221.xml><?xml version="1.0" encoding="utf-8"?>
<p:tagLst xmlns:p="http://schemas.openxmlformats.org/presentationml/2006/main">
  <p:tag name="MH_OLD_SHAPE_ID" val="174"/>
  <p:tag name="REFSHAPE" val="105553211851064"/>
</p:tagLst>
</file>

<file path=ppt/tags/tag3222.xml><?xml version="1.0" encoding="utf-8"?>
<p:tagLst xmlns:p="http://schemas.openxmlformats.org/presentationml/2006/main">
  <p:tag name="MH_OLD_SHAPE_ID" val="175"/>
  <p:tag name="REFSHAPE" val="105553211861144"/>
</p:tagLst>
</file>

<file path=ppt/tags/tag3223.xml><?xml version="1.0" encoding="utf-8"?>
<p:tagLst xmlns:p="http://schemas.openxmlformats.org/presentationml/2006/main">
  <p:tag name="MH_OLD_SHAPE_ID" val="148"/>
  <p:tag name="REFSHAPE" val="105553211860696"/>
</p:tagLst>
</file>

<file path=ppt/tags/tag3224.xml><?xml version="1.0" encoding="utf-8"?>
<p:tagLst xmlns:p="http://schemas.openxmlformats.org/presentationml/2006/main">
  <p:tag name="MH_OLD_SHAPE_ID" val="149"/>
  <p:tag name="REFSHAPE" val="105553211853080"/>
</p:tagLst>
</file>

<file path=ppt/tags/tag3225.xml><?xml version="1.0" encoding="utf-8"?>
<p:tagLst xmlns:p="http://schemas.openxmlformats.org/presentationml/2006/main">
  <p:tag name="MH_OLD_SHAPE_ID" val="150"/>
  <p:tag name="REFSHAPE" val="105553211866744"/>
</p:tagLst>
</file>

<file path=ppt/tags/tag3226.xml><?xml version="1.0" encoding="utf-8"?>
<p:tagLst xmlns:p="http://schemas.openxmlformats.org/presentationml/2006/main">
  <p:tag name="MH_OLD_SHAPE_ID" val="151"/>
  <p:tag name="REFSHAPE" val="105553211862936"/>
</p:tagLst>
</file>

<file path=ppt/tags/tag3227.xml><?xml version="1.0" encoding="utf-8"?>
<p:tagLst xmlns:p="http://schemas.openxmlformats.org/presentationml/2006/main">
  <p:tag name="MH_OLD_SHAPE_ID" val="152"/>
  <p:tag name="REFSHAPE" val="105553211859576"/>
</p:tagLst>
</file>

<file path=ppt/tags/tag3228.xml><?xml version="1.0" encoding="utf-8"?>
<p:tagLst xmlns:p="http://schemas.openxmlformats.org/presentationml/2006/main">
  <p:tag name="MH_OLD_SHAPE_ID" val="153"/>
  <p:tag name="REFSHAPE" val="105553211852632"/>
</p:tagLst>
</file>

<file path=ppt/tags/tag3229.xml><?xml version="1.0" encoding="utf-8"?>
<p:tagLst xmlns:p="http://schemas.openxmlformats.org/presentationml/2006/main">
  <p:tag name="MH_OLD_SHAPE_ID" val="154"/>
  <p:tag name="REFSHAPE" val="105553211853976"/>
</p:tagLst>
</file>

<file path=ppt/tags/tag323.xml><?xml version="1.0" encoding="utf-8"?>
<p:tagLst xmlns:p="http://schemas.openxmlformats.org/presentationml/2006/main">
  <p:tag name="MH_OLD_SHAPE_ID" val="135"/>
  <p:tag name="REFSHAPE" val="105553145306872"/>
</p:tagLst>
</file>

<file path=ppt/tags/tag3230.xml><?xml version="1.0" encoding="utf-8"?>
<p:tagLst xmlns:p="http://schemas.openxmlformats.org/presentationml/2006/main">
  <p:tag name="MH_OLD_SHAPE_ID" val="155"/>
  <p:tag name="REFSHAPE" val="105553211853752"/>
</p:tagLst>
</file>

<file path=ppt/tags/tag3231.xml><?xml version="1.0" encoding="utf-8"?>
<p:tagLst xmlns:p="http://schemas.openxmlformats.org/presentationml/2006/main">
  <p:tag name="MH_OLD_SHAPE_ID" val="156"/>
  <p:tag name="REFSHAPE" val="105553211851512"/>
</p:tagLst>
</file>

<file path=ppt/tags/tag3232.xml><?xml version="1.0" encoding="utf-8"?>
<p:tagLst xmlns:p="http://schemas.openxmlformats.org/presentationml/2006/main">
  <p:tag name="MH_OLD_SHAPE_ID" val="157"/>
  <p:tag name="REFSHAPE" val="105553211856216"/>
</p:tagLst>
</file>

<file path=ppt/tags/tag3233.xml><?xml version="1.0" encoding="utf-8"?>
<p:tagLst xmlns:p="http://schemas.openxmlformats.org/presentationml/2006/main">
  <p:tag name="MH_OLD_SHAPE_ID" val="158"/>
  <p:tag name="REFSHAPE" val="105553211850840"/>
</p:tagLst>
</file>

<file path=ppt/tags/tag3234.xml><?xml version="1.0" encoding="utf-8"?>
<p:tagLst xmlns:p="http://schemas.openxmlformats.org/presentationml/2006/main">
  <p:tag name="MH_OLD_SHAPE_ID" val="159"/>
  <p:tag name="REFSHAPE" val="105553211855096"/>
</p:tagLst>
</file>

<file path=ppt/tags/tag3235.xml><?xml version="1.0" encoding="utf-8"?>
<p:tagLst xmlns:p="http://schemas.openxmlformats.org/presentationml/2006/main">
  <p:tag name="MH_OLD_SHAPE_ID" val="125"/>
  <p:tag name="REFSHAPE" val="105553211851288"/>
</p:tagLst>
</file>

<file path=ppt/tags/tag3236.xml><?xml version="1.0" encoding="utf-8"?>
<p:tagLst xmlns:p="http://schemas.openxmlformats.org/presentationml/2006/main">
  <p:tag name="MH_OLD_SHAPE_ID" val="126"/>
  <p:tag name="REFSHAPE" val="105553211925336"/>
</p:tagLst>
</file>

<file path=ppt/tags/tag3237.xml><?xml version="1.0" encoding="utf-8"?>
<p:tagLst xmlns:p="http://schemas.openxmlformats.org/presentationml/2006/main">
  <p:tag name="MH_OLD_SHAPE_ID" val="127"/>
  <p:tag name="REFSHAPE" val="105553211924888"/>
</p:tagLst>
</file>

<file path=ppt/tags/tag3238.xml><?xml version="1.0" encoding="utf-8"?>
<p:tagLst xmlns:p="http://schemas.openxmlformats.org/presentationml/2006/main">
  <p:tag name="MH_OLD_SHAPE_ID" val="128"/>
  <p:tag name="REFSHAPE" val="105553211926008"/>
</p:tagLst>
</file>

<file path=ppt/tags/tag3239.xml><?xml version="1.0" encoding="utf-8"?>
<p:tagLst xmlns:p="http://schemas.openxmlformats.org/presentationml/2006/main">
  <p:tag name="MH_OLD_SHAPE_ID" val="129"/>
  <p:tag name="REFSHAPE" val="105553211925784"/>
</p:tagLst>
</file>

<file path=ppt/tags/tag324.xml><?xml version="1.0" encoding="utf-8"?>
<p:tagLst xmlns:p="http://schemas.openxmlformats.org/presentationml/2006/main">
  <p:tag name="MH_OLD_SHAPE_ID" val="136"/>
  <p:tag name="REFSHAPE" val="105553145307320"/>
</p:tagLst>
</file>

<file path=ppt/tags/tag3240.xml><?xml version="1.0" encoding="utf-8"?>
<p:tagLst xmlns:p="http://schemas.openxmlformats.org/presentationml/2006/main">
  <p:tag name="MH_OLD_SHAPE_ID" val="130"/>
  <p:tag name="REFSHAPE" val="105553211928248"/>
</p:tagLst>
</file>

<file path=ppt/tags/tag3241.xml><?xml version="1.0" encoding="utf-8"?>
<p:tagLst xmlns:p="http://schemas.openxmlformats.org/presentationml/2006/main">
  <p:tag name="MH_OLD_SHAPE_ID" val="131"/>
  <p:tag name="REFSHAPE" val="105553211917720"/>
</p:tagLst>
</file>

<file path=ppt/tags/tag3242.xml><?xml version="1.0" encoding="utf-8"?>
<p:tagLst xmlns:p="http://schemas.openxmlformats.org/presentationml/2006/main">
  <p:tag name="MH_OLD_SHAPE_ID" val="132"/>
  <p:tag name="REFSHAPE" val="105553211927352"/>
</p:tagLst>
</file>

<file path=ppt/tags/tag3243.xml><?xml version="1.0" encoding="utf-8"?>
<p:tagLst xmlns:p="http://schemas.openxmlformats.org/presentationml/2006/main">
  <p:tag name="MH_OLD_SHAPE_ID" val="133"/>
  <p:tag name="REFSHAPE" val="105553211926456"/>
</p:tagLst>
</file>

<file path=ppt/tags/tag3244.xml><?xml version="1.0" encoding="utf-8"?>
<p:tagLst xmlns:p="http://schemas.openxmlformats.org/presentationml/2006/main">
  <p:tag name="MH_OLD_SHAPE_ID" val="134"/>
  <p:tag name="REFSHAPE" val="105553211923320"/>
</p:tagLst>
</file>

<file path=ppt/tags/tag3245.xml><?xml version="1.0" encoding="utf-8"?>
<p:tagLst xmlns:p="http://schemas.openxmlformats.org/presentationml/2006/main">
  <p:tag name="MH_OLD_SHAPE_ID" val="135"/>
  <p:tag name="REFSHAPE" val="105553211923992"/>
</p:tagLst>
</file>

<file path=ppt/tags/tag3246.xml><?xml version="1.0" encoding="utf-8"?>
<p:tagLst xmlns:p="http://schemas.openxmlformats.org/presentationml/2006/main">
  <p:tag name="MH_OLD_SHAPE_ID" val="136"/>
  <p:tag name="REFSHAPE" val="105553211928472"/>
</p:tagLst>
</file>

<file path=ppt/tags/tag3247.xml><?xml version="1.0" encoding="utf-8"?>
<p:tagLst xmlns:p="http://schemas.openxmlformats.org/presentationml/2006/main">
  <p:tag name="MH_OLD_SHAPE_ID" val="137"/>
  <p:tag name="REFSHAPE" val="105553211930264"/>
</p:tagLst>
</file>

<file path=ppt/tags/tag3248.xml><?xml version="1.0" encoding="utf-8"?>
<p:tagLst xmlns:p="http://schemas.openxmlformats.org/presentationml/2006/main">
  <p:tag name="MH_OLD_SHAPE_ID" val="138"/>
  <p:tag name="REFSHAPE" val="105553211927800"/>
</p:tagLst>
</file>

<file path=ppt/tags/tag3249.xml><?xml version="1.0" encoding="utf-8"?>
<p:tagLst xmlns:p="http://schemas.openxmlformats.org/presentationml/2006/main">
  <p:tag name="MH_OLD_SHAPE_ID" val="139"/>
  <p:tag name="REFSHAPE" val="105553211928696"/>
</p:tagLst>
</file>

<file path=ppt/tags/tag325.xml><?xml version="1.0" encoding="utf-8"?>
<p:tagLst xmlns:p="http://schemas.openxmlformats.org/presentationml/2006/main">
  <p:tag name="MH_OLD_SHAPE_ID" val="137"/>
  <p:tag name="REFSHAPE" val="105553145307768"/>
</p:tagLst>
</file>

<file path=ppt/tags/tag3250.xml><?xml version="1.0" encoding="utf-8"?>
<p:tagLst xmlns:p="http://schemas.openxmlformats.org/presentationml/2006/main">
  <p:tag name="MH_OLD_SHAPE_ID" val="140"/>
  <p:tag name="REFSHAPE" val="105553211930040"/>
</p:tagLst>
</file>

<file path=ppt/tags/tag3251.xml><?xml version="1.0" encoding="utf-8"?>
<p:tagLst xmlns:p="http://schemas.openxmlformats.org/presentationml/2006/main">
  <p:tag name="MH_OLD_SHAPE_ID" val="141"/>
  <p:tag name="REFSHAPE" val="105553211926680"/>
</p:tagLst>
</file>

<file path=ppt/tags/tag3252.xml><?xml version="1.0" encoding="utf-8"?>
<p:tagLst xmlns:p="http://schemas.openxmlformats.org/presentationml/2006/main">
  <p:tag name="MH_OLD_SHAPE_ID" val="142"/>
  <p:tag name="REFSHAPE" val="105553211928920"/>
</p:tagLst>
</file>

<file path=ppt/tags/tag3253.xml><?xml version="1.0" encoding="utf-8"?>
<p:tagLst xmlns:p="http://schemas.openxmlformats.org/presentationml/2006/main">
  <p:tag name="MH_OLD_SHAPE_ID" val="143"/>
  <p:tag name="REFSHAPE" val="105553211916824"/>
</p:tagLst>
</file>

<file path=ppt/tags/tag3254.xml><?xml version="1.0" encoding="utf-8"?>
<p:tagLst xmlns:p="http://schemas.openxmlformats.org/presentationml/2006/main">
  <p:tag name="MH_OLD_SHAPE_ID" val="144"/>
  <p:tag name="REFSHAPE" val="105553211919512"/>
</p:tagLst>
</file>

<file path=ppt/tags/tag3255.xml><?xml version="1.0" encoding="utf-8"?>
<p:tagLst xmlns:p="http://schemas.openxmlformats.org/presentationml/2006/main">
  <p:tag name="MH_OLD_SHAPE_ID" val="145"/>
  <p:tag name="REFSHAPE" val="105553211923544"/>
</p:tagLst>
</file>

<file path=ppt/tags/tag3256.xml><?xml version="1.0" encoding="utf-8"?>
<p:tagLst xmlns:p="http://schemas.openxmlformats.org/presentationml/2006/main">
  <p:tag name="MH_OLD_SHAPE_ID" val="146"/>
  <p:tag name="REFSHAPE" val="105553211917048"/>
</p:tagLst>
</file>

<file path=ppt/tags/tag3257.xml><?xml version="1.0" encoding="utf-8"?>
<p:tagLst xmlns:p="http://schemas.openxmlformats.org/presentationml/2006/main">
  <p:tag name="MH_OLD_SHAPE_ID" val="147"/>
  <p:tag name="REFSHAPE" val="105553211920184"/>
</p:tagLst>
</file>

<file path=ppt/tags/tag3258.xml><?xml version="1.0" encoding="utf-8"?>
<p:tagLst xmlns:p="http://schemas.openxmlformats.org/presentationml/2006/main">
  <p:tag name="MH_OLD_SHAPE_ID" val="57"/>
  <p:tag name="REFSHAPE" val="105553211919288"/>
</p:tagLst>
</file>

<file path=ppt/tags/tag3259.xml><?xml version="1.0" encoding="utf-8"?>
<p:tagLst xmlns:p="http://schemas.openxmlformats.org/presentationml/2006/main">
  <p:tag name="MH_OLD_SHAPE_ID" val="160"/>
  <p:tag name="REFSHAPE" val="105553211920856"/>
</p:tagLst>
</file>

<file path=ppt/tags/tag326.xml><?xml version="1.0" encoding="utf-8"?>
<p:tagLst xmlns:p="http://schemas.openxmlformats.org/presentationml/2006/main">
  <p:tag name="MH_OLD_SHAPE_ID" val="138"/>
  <p:tag name="REFSHAPE" val="105553145308216"/>
</p:tagLst>
</file>

<file path=ppt/tags/tag3260.xml><?xml version="1.0" encoding="utf-8"?>
<p:tagLst xmlns:p="http://schemas.openxmlformats.org/presentationml/2006/main">
  <p:tag name="MH_OLD_SHAPE_ID" val="161"/>
  <p:tag name="REFSHAPE" val="105553211929816"/>
</p:tagLst>
</file>

<file path=ppt/tags/tag3261.xml><?xml version="1.0" encoding="utf-8"?>
<p:tagLst xmlns:p="http://schemas.openxmlformats.org/presentationml/2006/main">
  <p:tag name="MH_OLD_SHAPE_ID" val="162"/>
  <p:tag name="REFSHAPE" val="105553211931832"/>
</p:tagLst>
</file>

<file path=ppt/tags/tag3262.xml><?xml version="1.0" encoding="utf-8"?>
<p:tagLst xmlns:p="http://schemas.openxmlformats.org/presentationml/2006/main">
  <p:tag name="MH_OLD_SHAPE_ID" val="163"/>
  <p:tag name="REFSHAPE" val="105553211932280"/>
</p:tagLst>
</file>

<file path=ppt/tags/tag3263.xml><?xml version="1.0" encoding="utf-8"?>
<p:tagLst xmlns:p="http://schemas.openxmlformats.org/presentationml/2006/main">
  <p:tag name="MH_OLD_SHAPE_ID" val="164"/>
  <p:tag name="REFSHAPE" val="105553211932504"/>
</p:tagLst>
</file>

<file path=ppt/tags/tag3264.xml><?xml version="1.0" encoding="utf-8"?>
<p:tagLst xmlns:p="http://schemas.openxmlformats.org/presentationml/2006/main">
  <p:tag name="MH_OLD_SHAPE_ID" val="165"/>
  <p:tag name="REFSHAPE" val="105553211922872"/>
</p:tagLst>
</file>

<file path=ppt/tags/tag3265.xml><?xml version="1.0" encoding="utf-8"?>
<p:tagLst xmlns:p="http://schemas.openxmlformats.org/presentationml/2006/main">
  <p:tag name="MH_OLD_SHAPE_ID" val="166"/>
  <p:tag name="REFSHAPE" val="105553211923096"/>
</p:tagLst>
</file>

<file path=ppt/tags/tag3266.xml><?xml version="1.0" encoding="utf-8"?>
<p:tagLst xmlns:p="http://schemas.openxmlformats.org/presentationml/2006/main">
  <p:tag name="MH_OLD_SHAPE_ID" val="167"/>
  <p:tag name="REFSHAPE" val="105553212013304"/>
</p:tagLst>
</file>

<file path=ppt/tags/tag3267.xml><?xml version="1.0" encoding="utf-8"?>
<p:tagLst xmlns:p="http://schemas.openxmlformats.org/presentationml/2006/main">
  <p:tag name="MH_OLD_SHAPE_ID" val="168"/>
  <p:tag name="REFSHAPE" val="105553212013528"/>
</p:tagLst>
</file>

<file path=ppt/tags/tag3268.xml><?xml version="1.0" encoding="utf-8"?>
<p:tagLst xmlns:p="http://schemas.openxmlformats.org/presentationml/2006/main">
  <p:tag name="MH_OLD_SHAPE_ID" val="169"/>
  <p:tag name="REFSHAPE" val="105553212012184"/>
</p:tagLst>
</file>

<file path=ppt/tags/tag3269.xml><?xml version="1.0" encoding="utf-8"?>
<p:tagLst xmlns:p="http://schemas.openxmlformats.org/presentationml/2006/main">
  <p:tag name="MH_OLD_SHAPE_ID" val="170"/>
  <p:tag name="REFSHAPE" val="105553212013976"/>
</p:tagLst>
</file>

<file path=ppt/tags/tag327.xml><?xml version="1.0" encoding="utf-8"?>
<p:tagLst xmlns:p="http://schemas.openxmlformats.org/presentationml/2006/main">
  <p:tag name="MH_OLD_SHAPE_ID" val="139"/>
  <p:tag name="REFSHAPE" val="105553145308664"/>
</p:tagLst>
</file>

<file path=ppt/tags/tag3270.xml><?xml version="1.0" encoding="utf-8"?>
<p:tagLst xmlns:p="http://schemas.openxmlformats.org/presentationml/2006/main">
  <p:tag name="MH_OLD_SHAPE_ID" val="171"/>
  <p:tag name="REFSHAPE" val="105553212011288"/>
</p:tagLst>
</file>

<file path=ppt/tags/tag3271.xml><?xml version="1.0" encoding="utf-8"?>
<p:tagLst xmlns:p="http://schemas.openxmlformats.org/presentationml/2006/main">
  <p:tag name="MH_OLD_SHAPE_ID" val="172"/>
  <p:tag name="REFSHAPE" val="105553212010840"/>
</p:tagLst>
</file>

<file path=ppt/tags/tag3272.xml><?xml version="1.0" encoding="utf-8"?>
<p:tagLst xmlns:p="http://schemas.openxmlformats.org/presentationml/2006/main">
  <p:tag name="MH_OLD_SHAPE_ID" val="173"/>
  <p:tag name="REFSHAPE" val="105553212010392"/>
</p:tagLst>
</file>

<file path=ppt/tags/tag3273.xml><?xml version="1.0" encoding="utf-8"?>
<p:tagLst xmlns:p="http://schemas.openxmlformats.org/presentationml/2006/main">
  <p:tag name="MH_OLD_SHAPE_ID" val="174"/>
  <p:tag name="REFSHAPE" val="105553212010168"/>
</p:tagLst>
</file>

<file path=ppt/tags/tag3274.xml><?xml version="1.0" encoding="utf-8"?>
<p:tagLst xmlns:p="http://schemas.openxmlformats.org/presentationml/2006/main">
  <p:tag name="MH_OLD_SHAPE_ID" val="175"/>
  <p:tag name="REFSHAPE" val="105553212009720"/>
</p:tagLst>
</file>

<file path=ppt/tags/tag3275.xml><?xml version="1.0" encoding="utf-8"?>
<p:tagLst xmlns:p="http://schemas.openxmlformats.org/presentationml/2006/main">
  <p:tag name="MH_OLD_SHAPE_ID" val="148"/>
  <p:tag name="REFSHAPE" val="105553212009272"/>
</p:tagLst>
</file>

<file path=ppt/tags/tag3276.xml><?xml version="1.0" encoding="utf-8"?>
<p:tagLst xmlns:p="http://schemas.openxmlformats.org/presentationml/2006/main">
  <p:tag name="MH_OLD_SHAPE_ID" val="149"/>
  <p:tag name="REFSHAPE" val="105553212008824"/>
</p:tagLst>
</file>

<file path=ppt/tags/tag3277.xml><?xml version="1.0" encoding="utf-8"?>
<p:tagLst xmlns:p="http://schemas.openxmlformats.org/presentationml/2006/main">
  <p:tag name="MH_OLD_SHAPE_ID" val="150"/>
  <p:tag name="REFSHAPE" val="105553212008376"/>
</p:tagLst>
</file>

<file path=ppt/tags/tag3278.xml><?xml version="1.0" encoding="utf-8"?>
<p:tagLst xmlns:p="http://schemas.openxmlformats.org/presentationml/2006/main">
  <p:tag name="MH_OLD_SHAPE_ID" val="151"/>
  <p:tag name="REFSHAPE" val="105553212007928"/>
</p:tagLst>
</file>

<file path=ppt/tags/tag3279.xml><?xml version="1.0" encoding="utf-8"?>
<p:tagLst xmlns:p="http://schemas.openxmlformats.org/presentationml/2006/main">
  <p:tag name="MH_OLD_SHAPE_ID" val="152"/>
  <p:tag name="REFSHAPE" val="105553212007480"/>
</p:tagLst>
</file>

<file path=ppt/tags/tag328.xml><?xml version="1.0" encoding="utf-8"?>
<p:tagLst xmlns:p="http://schemas.openxmlformats.org/presentationml/2006/main">
  <p:tag name="MH_OLD_SHAPE_ID" val="140"/>
  <p:tag name="REFSHAPE" val="105553145309112"/>
</p:tagLst>
</file>

<file path=ppt/tags/tag3280.xml><?xml version="1.0" encoding="utf-8"?>
<p:tagLst xmlns:p="http://schemas.openxmlformats.org/presentationml/2006/main">
  <p:tag name="MH_OLD_SHAPE_ID" val="153"/>
  <p:tag name="REFSHAPE" val="105553212007032"/>
</p:tagLst>
</file>

<file path=ppt/tags/tag3281.xml><?xml version="1.0" encoding="utf-8"?>
<p:tagLst xmlns:p="http://schemas.openxmlformats.org/presentationml/2006/main">
  <p:tag name="MH_OLD_SHAPE_ID" val="154"/>
  <p:tag name="REFSHAPE" val="105553212006584"/>
</p:tagLst>
</file>

<file path=ppt/tags/tag3282.xml><?xml version="1.0" encoding="utf-8"?>
<p:tagLst xmlns:p="http://schemas.openxmlformats.org/presentationml/2006/main">
  <p:tag name="MH_OLD_SHAPE_ID" val="155"/>
  <p:tag name="REFSHAPE" val="105553212006136"/>
</p:tagLst>
</file>

<file path=ppt/tags/tag3283.xml><?xml version="1.0" encoding="utf-8"?>
<p:tagLst xmlns:p="http://schemas.openxmlformats.org/presentationml/2006/main">
  <p:tag name="MH_OLD_SHAPE_ID" val="156"/>
  <p:tag name="REFSHAPE" val="105553212005688"/>
</p:tagLst>
</file>

<file path=ppt/tags/tag3284.xml><?xml version="1.0" encoding="utf-8"?>
<p:tagLst xmlns:p="http://schemas.openxmlformats.org/presentationml/2006/main">
  <p:tag name="MH_OLD_SHAPE_ID" val="157"/>
  <p:tag name="REFSHAPE" val="105553212005240"/>
</p:tagLst>
</file>

<file path=ppt/tags/tag3285.xml><?xml version="1.0" encoding="utf-8"?>
<p:tagLst xmlns:p="http://schemas.openxmlformats.org/presentationml/2006/main">
  <p:tag name="MH_OLD_SHAPE_ID" val="158"/>
  <p:tag name="REFSHAPE" val="105553212004792"/>
</p:tagLst>
</file>

<file path=ppt/tags/tag3286.xml><?xml version="1.0" encoding="utf-8"?>
<p:tagLst xmlns:p="http://schemas.openxmlformats.org/presentationml/2006/main">
  <p:tag name="MH_OLD_SHAPE_ID" val="159"/>
  <p:tag name="REFSHAPE" val="105553212004344"/>
</p:tagLst>
</file>

<file path=ppt/tags/tag3287.xml><?xml version="1.0" encoding="utf-8"?>
<p:tagLst xmlns:p="http://schemas.openxmlformats.org/presentationml/2006/main">
  <p:tag name="MH_OLD_SHAPE_ID" val="125"/>
  <p:tag name="REFSHAPE" val="105553212003896"/>
</p:tagLst>
</file>

<file path=ppt/tags/tag3288.xml><?xml version="1.0" encoding="utf-8"?>
<p:tagLst xmlns:p="http://schemas.openxmlformats.org/presentationml/2006/main">
  <p:tag name="MH_OLD_SHAPE_ID" val="126"/>
  <p:tag name="REFSHAPE" val="105553212003448"/>
</p:tagLst>
</file>

<file path=ppt/tags/tag3289.xml><?xml version="1.0" encoding="utf-8"?>
<p:tagLst xmlns:p="http://schemas.openxmlformats.org/presentationml/2006/main">
  <p:tag name="MH_OLD_SHAPE_ID" val="127"/>
  <p:tag name="REFSHAPE" val="105553212003000"/>
</p:tagLst>
</file>

<file path=ppt/tags/tag329.xml><?xml version="1.0" encoding="utf-8"?>
<p:tagLst xmlns:p="http://schemas.openxmlformats.org/presentationml/2006/main">
  <p:tag name="MH_OLD_SHAPE_ID" val="141"/>
  <p:tag name="REFSHAPE" val="105553145309560"/>
</p:tagLst>
</file>

<file path=ppt/tags/tag3290.xml><?xml version="1.0" encoding="utf-8"?>
<p:tagLst xmlns:p="http://schemas.openxmlformats.org/presentationml/2006/main">
  <p:tag name="MH_OLD_SHAPE_ID" val="128"/>
  <p:tag name="REFSHAPE" val="105553212002552"/>
</p:tagLst>
</file>

<file path=ppt/tags/tag3291.xml><?xml version="1.0" encoding="utf-8"?>
<p:tagLst xmlns:p="http://schemas.openxmlformats.org/presentationml/2006/main">
  <p:tag name="MH_OLD_SHAPE_ID" val="129"/>
  <p:tag name="REFSHAPE" val="105553212002104"/>
</p:tagLst>
</file>

<file path=ppt/tags/tag3292.xml><?xml version="1.0" encoding="utf-8"?>
<p:tagLst xmlns:p="http://schemas.openxmlformats.org/presentationml/2006/main">
  <p:tag name="MH_OLD_SHAPE_ID" val="130"/>
  <p:tag name="REFSHAPE" val="105553212001656"/>
</p:tagLst>
</file>

<file path=ppt/tags/tag3293.xml><?xml version="1.0" encoding="utf-8"?>
<p:tagLst xmlns:p="http://schemas.openxmlformats.org/presentationml/2006/main">
  <p:tag name="MH_OLD_SHAPE_ID" val="131"/>
  <p:tag name="REFSHAPE" val="105553212001208"/>
</p:tagLst>
</file>

<file path=ppt/tags/tag3294.xml><?xml version="1.0" encoding="utf-8"?>
<p:tagLst xmlns:p="http://schemas.openxmlformats.org/presentationml/2006/main">
  <p:tag name="MH_OLD_SHAPE_ID" val="132"/>
  <p:tag name="REFSHAPE" val="105553212000760"/>
</p:tagLst>
</file>

<file path=ppt/tags/tag3295.xml><?xml version="1.0" encoding="utf-8"?>
<p:tagLst xmlns:p="http://schemas.openxmlformats.org/presentationml/2006/main">
  <p:tag name="MH_OLD_SHAPE_ID" val="133"/>
  <p:tag name="REFSHAPE" val="105553212000312"/>
</p:tagLst>
</file>

<file path=ppt/tags/tag3296.xml><?xml version="1.0" encoding="utf-8"?>
<p:tagLst xmlns:p="http://schemas.openxmlformats.org/presentationml/2006/main">
  <p:tag name="MH_OLD_SHAPE_ID" val="134"/>
  <p:tag name="REFSHAPE" val="105553211999864"/>
</p:tagLst>
</file>

<file path=ppt/tags/tag3297.xml><?xml version="1.0" encoding="utf-8"?>
<p:tagLst xmlns:p="http://schemas.openxmlformats.org/presentationml/2006/main">
  <p:tag name="MH_OLD_SHAPE_ID" val="135"/>
  <p:tag name="REFSHAPE" val="105553211999416"/>
</p:tagLst>
</file>

<file path=ppt/tags/tag3298.xml><?xml version="1.0" encoding="utf-8"?>
<p:tagLst xmlns:p="http://schemas.openxmlformats.org/presentationml/2006/main">
  <p:tag name="MH_OLD_SHAPE_ID" val="136"/>
  <p:tag name="REFSHAPE" val="105553211998968"/>
</p:tagLst>
</file>

<file path=ppt/tags/tag3299.xml><?xml version="1.0" encoding="utf-8"?>
<p:tagLst xmlns:p="http://schemas.openxmlformats.org/presentationml/2006/main">
  <p:tag name="MH_OLD_SHAPE_ID" val="137"/>
  <p:tag name="REFSHAPE" val="105553211998520"/>
</p:tagLst>
</file>

<file path=ppt/tags/tag33.xml><?xml version="1.0" encoding="utf-8"?>
<p:tagLst xmlns:p="http://schemas.openxmlformats.org/presentationml/2006/main">
  <p:tag name="MH_OLD_SHAPE_ID" val="7"/>
  <p:tag name="REFSHAPE" val="105553144696856"/>
</p:tagLst>
</file>

<file path=ppt/tags/tag330.xml><?xml version="1.0" encoding="utf-8"?>
<p:tagLst xmlns:p="http://schemas.openxmlformats.org/presentationml/2006/main">
  <p:tag name="MH_OLD_SHAPE_ID" val="142"/>
  <p:tag name="REFSHAPE" val="105553145310008"/>
</p:tagLst>
</file>

<file path=ppt/tags/tag3300.xml><?xml version="1.0" encoding="utf-8"?>
<p:tagLst xmlns:p="http://schemas.openxmlformats.org/presentationml/2006/main">
  <p:tag name="MH_OLD_SHAPE_ID" val="138"/>
  <p:tag name="REFSHAPE" val="105553212018936"/>
</p:tagLst>
</file>

<file path=ppt/tags/tag3301.xml><?xml version="1.0" encoding="utf-8"?>
<p:tagLst xmlns:p="http://schemas.openxmlformats.org/presentationml/2006/main">
  <p:tag name="MH_OLD_SHAPE_ID" val="139"/>
  <p:tag name="REFSHAPE" val="105553212018712"/>
</p:tagLst>
</file>

<file path=ppt/tags/tag3302.xml><?xml version="1.0" encoding="utf-8"?>
<p:tagLst xmlns:p="http://schemas.openxmlformats.org/presentationml/2006/main">
  <p:tag name="MH_OLD_SHAPE_ID" val="140"/>
  <p:tag name="REFSHAPE" val="105553212017816"/>
</p:tagLst>
</file>

<file path=ppt/tags/tag3303.xml><?xml version="1.0" encoding="utf-8"?>
<p:tagLst xmlns:p="http://schemas.openxmlformats.org/presentationml/2006/main">
  <p:tag name="MH_OLD_SHAPE_ID" val="141"/>
  <p:tag name="REFSHAPE" val="105553212020280"/>
</p:tagLst>
</file>

<file path=ppt/tags/tag3304.xml><?xml version="1.0" encoding="utf-8"?>
<p:tagLst xmlns:p="http://schemas.openxmlformats.org/presentationml/2006/main">
  <p:tag name="MH_OLD_SHAPE_ID" val="142"/>
  <p:tag name="REFSHAPE" val="105553212014904"/>
</p:tagLst>
</file>

<file path=ppt/tags/tag3305.xml><?xml version="1.0" encoding="utf-8"?>
<p:tagLst xmlns:p="http://schemas.openxmlformats.org/presentationml/2006/main">
  <p:tag name="MH_OLD_SHAPE_ID" val="143"/>
  <p:tag name="REFSHAPE" val="105553212021400"/>
</p:tagLst>
</file>

<file path=ppt/tags/tag3306.xml><?xml version="1.0" encoding="utf-8"?>
<p:tagLst xmlns:p="http://schemas.openxmlformats.org/presentationml/2006/main">
  <p:tag name="MH_OLD_SHAPE_ID" val="144"/>
  <p:tag name="REFSHAPE" val="105553212016248"/>
</p:tagLst>
</file>

<file path=ppt/tags/tag3307.xml><?xml version="1.0" encoding="utf-8"?>
<p:tagLst xmlns:p="http://schemas.openxmlformats.org/presentationml/2006/main">
  <p:tag name="MH_OLD_SHAPE_ID" val="145"/>
  <p:tag name="REFSHAPE" val="105553212019608"/>
</p:tagLst>
</file>

<file path=ppt/tags/tag3308.xml><?xml version="1.0" encoding="utf-8"?>
<p:tagLst xmlns:p="http://schemas.openxmlformats.org/presentationml/2006/main">
  <p:tag name="MH_OLD_SHAPE_ID" val="146"/>
  <p:tag name="REFSHAPE" val="105553212018264"/>
</p:tagLst>
</file>

<file path=ppt/tags/tag3309.xml><?xml version="1.0" encoding="utf-8"?>
<p:tagLst xmlns:p="http://schemas.openxmlformats.org/presentationml/2006/main">
  <p:tag name="MH_OLD_SHAPE_ID" val="147"/>
  <p:tag name="REFSHAPE" val="105553212015128"/>
</p:tagLst>
</file>

<file path=ppt/tags/tag331.xml><?xml version="1.0" encoding="utf-8"?>
<p:tagLst xmlns:p="http://schemas.openxmlformats.org/presentationml/2006/main">
  <p:tag name="MH_OLD_SHAPE_ID" val="143"/>
  <p:tag name="REFSHAPE" val="105553145310456"/>
</p:tagLst>
</file>

<file path=ppt/tags/tag3310.xml><?xml version="1.0" encoding="utf-8"?>
<p:tagLst xmlns:p="http://schemas.openxmlformats.org/presentationml/2006/main">
  <p:tag name="MH_OLD_SHAPE_ID" val="178"/>
  <p:tag name="REFSHAPE" val="105553212022744"/>
</p:tagLst>
</file>

<file path=ppt/tags/tag3311.xml><?xml version="1.0" encoding="utf-8"?>
<p:tagLst xmlns:p="http://schemas.openxmlformats.org/presentationml/2006/main">
  <p:tag name="MH_OLD_SHAPE_ID" val="179"/>
  <p:tag name="REFSHAPE" val="105553212021624"/>
</p:tagLst>
</file>

<file path=ppt/tags/tag3312.xml><?xml version="1.0" encoding="utf-8"?>
<p:tagLst xmlns:p="http://schemas.openxmlformats.org/presentationml/2006/main">
  <p:tag name="MH_OLD_SHAPE_ID" val="61"/>
  <p:tag name="REFSHAPE" val="105553212017592"/>
</p:tagLst>
</file>

<file path=ppt/tags/tag3313.xml><?xml version="1.0" encoding="utf-8"?>
<p:tagLst xmlns:p="http://schemas.openxmlformats.org/presentationml/2006/main">
  <p:tag name="MH_OLD_SHAPE_ID" val="63"/>
  <p:tag name="REFSHAPE" val="105553212024760"/>
</p:tagLst>
</file>

<file path=ppt/tags/tag3314.xml><?xml version="1.0" encoding="utf-8"?>
<p:tagLst xmlns:p="http://schemas.openxmlformats.org/presentationml/2006/main">
  <p:tag name="MH_OLD_SHAPE_ID" val="3"/>
  <p:tag name="REFSHAPE" val="105553212023864"/>
</p:tagLst>
</file>

<file path=ppt/tags/tag3315.xml><?xml version="1.0" encoding="utf-8"?>
<p:tagLst xmlns:p="http://schemas.openxmlformats.org/presentationml/2006/main">
  <p:tag name="MH_OLD_SHAPE_ID" val="64"/>
  <p:tag name="REFSHAPE" val="105553212017144"/>
</p:tagLst>
</file>

<file path=ppt/tags/tag3316.xml><?xml version="1.0" encoding="utf-8"?>
<p:tagLst xmlns:p="http://schemas.openxmlformats.org/presentationml/2006/main">
  <p:tag name="MH_OLD_SHAPE_ID" val="2"/>
  <p:tag name="REFSHAPE" val="105553212028120"/>
</p:tagLst>
</file>

<file path=ppt/tags/tag3317.xml><?xml version="1.0" encoding="utf-8"?>
<p:tagLst xmlns:p="http://schemas.openxmlformats.org/presentationml/2006/main">
  <p:tag name="MH_OLD_SHAPE_ID" val="160"/>
  <p:tag name="REFSHAPE" val="105553212024088"/>
</p:tagLst>
</file>

<file path=ppt/tags/tag3318.xml><?xml version="1.0" encoding="utf-8"?>
<p:tagLst xmlns:p="http://schemas.openxmlformats.org/presentationml/2006/main">
  <p:tag name="MH_OLD_SHAPE_ID" val="161"/>
  <p:tag name="REFSHAPE" val="105553212030584"/>
</p:tagLst>
</file>

<file path=ppt/tags/tag3319.xml><?xml version="1.0" encoding="utf-8"?>
<p:tagLst xmlns:p="http://schemas.openxmlformats.org/presentationml/2006/main">
  <p:tag name="MH_OLD_SHAPE_ID" val="162"/>
  <p:tag name="REFSHAPE" val="105553212030136"/>
</p:tagLst>
</file>

<file path=ppt/tags/tag332.xml><?xml version="1.0" encoding="utf-8"?>
<p:tagLst xmlns:p="http://schemas.openxmlformats.org/presentationml/2006/main">
  <p:tag name="MH_OLD_SHAPE_ID" val="144"/>
  <p:tag name="REFSHAPE" val="105553145310904"/>
</p:tagLst>
</file>

<file path=ppt/tags/tag3320.xml><?xml version="1.0" encoding="utf-8"?>
<p:tagLst xmlns:p="http://schemas.openxmlformats.org/presentationml/2006/main">
  <p:tag name="MH_OLD_SHAPE_ID" val="163"/>
  <p:tag name="REFSHAPE" val="105553212029688"/>
</p:tagLst>
</file>

<file path=ppt/tags/tag3321.xml><?xml version="1.0" encoding="utf-8"?>
<p:tagLst xmlns:p="http://schemas.openxmlformats.org/presentationml/2006/main">
  <p:tag name="MH_OLD_SHAPE_ID" val="164"/>
  <p:tag name="REFSHAPE" val="105553212029240"/>
</p:tagLst>
</file>

<file path=ppt/tags/tag3322.xml><?xml version="1.0" encoding="utf-8"?>
<p:tagLst xmlns:p="http://schemas.openxmlformats.org/presentationml/2006/main">
  <p:tag name="MH_OLD_SHAPE_ID" val="165"/>
  <p:tag name="REFSHAPE" val="105553212028792"/>
</p:tagLst>
</file>

<file path=ppt/tags/tag3323.xml><?xml version="1.0" encoding="utf-8"?>
<p:tagLst xmlns:p="http://schemas.openxmlformats.org/presentationml/2006/main">
  <p:tag name="MH_OLD_SHAPE_ID" val="166"/>
  <p:tag name="REFSHAPE" val="105553212028344"/>
</p:tagLst>
</file>

<file path=ppt/tags/tag3324.xml><?xml version="1.0" encoding="utf-8"?>
<p:tagLst xmlns:p="http://schemas.openxmlformats.org/presentationml/2006/main">
  <p:tag name="MH_OLD_SHAPE_ID" val="167"/>
  <p:tag name="REFSHAPE" val="105553212027672"/>
</p:tagLst>
</file>

<file path=ppt/tags/tag3325.xml><?xml version="1.0" encoding="utf-8"?>
<p:tagLst xmlns:p="http://schemas.openxmlformats.org/presentationml/2006/main">
  <p:tag name="MH_OLD_SHAPE_ID" val="168"/>
  <p:tag name="REFSHAPE" val="105553212027000"/>
</p:tagLst>
</file>

<file path=ppt/tags/tag3326.xml><?xml version="1.0" encoding="utf-8"?>
<p:tagLst xmlns:p="http://schemas.openxmlformats.org/presentationml/2006/main">
  <p:tag name="MH_OLD_SHAPE_ID" val="169"/>
  <p:tag name="REFSHAPE" val="105553212026104"/>
</p:tagLst>
</file>

<file path=ppt/tags/tag3327.xml><?xml version="1.0" encoding="utf-8"?>
<p:tagLst xmlns:p="http://schemas.openxmlformats.org/presentationml/2006/main">
  <p:tag name="MH_OLD_SHAPE_ID" val="170"/>
  <p:tag name="REFSHAPE" val="105553212026552"/>
</p:tagLst>
</file>

<file path=ppt/tags/tag3328.xml><?xml version="1.0" encoding="utf-8"?>
<p:tagLst xmlns:p="http://schemas.openxmlformats.org/presentationml/2006/main">
  <p:tag name="MH_OLD_SHAPE_ID" val="171"/>
  <p:tag name="REFSHAPE" val="105553212025432"/>
</p:tagLst>
</file>

<file path=ppt/tags/tag3329.xml><?xml version="1.0" encoding="utf-8"?>
<p:tagLst xmlns:p="http://schemas.openxmlformats.org/presentationml/2006/main">
  <p:tag name="MH_OLD_SHAPE_ID" val="172"/>
  <p:tag name="REFSHAPE" val="105553212025656"/>
</p:tagLst>
</file>

<file path=ppt/tags/tag333.xml><?xml version="1.0" encoding="utf-8"?>
<p:tagLst xmlns:p="http://schemas.openxmlformats.org/presentationml/2006/main">
  <p:tag name="MH_OLD_SHAPE_ID" val="145"/>
  <p:tag name="REFSHAPE" val="105553145311352"/>
</p:tagLst>
</file>

<file path=ppt/tags/tag3330.xml><?xml version="1.0" encoding="utf-8"?>
<p:tagLst xmlns:p="http://schemas.openxmlformats.org/presentationml/2006/main">
  <p:tag name="MH_OLD_SHAPE_ID" val="173"/>
  <p:tag name="REFSHAPE" val="105553212024984"/>
</p:tagLst>
</file>

<file path=ppt/tags/tag3331.xml><?xml version="1.0" encoding="utf-8"?>
<p:tagLst xmlns:p="http://schemas.openxmlformats.org/presentationml/2006/main">
  <p:tag name="MH_OLD_SHAPE_ID" val="174"/>
  <p:tag name="REFSHAPE" val="105553212019832"/>
</p:tagLst>
</file>

<file path=ppt/tags/tag3332.xml><?xml version="1.0" encoding="utf-8"?>
<p:tagLst xmlns:p="http://schemas.openxmlformats.org/presentationml/2006/main">
  <p:tag name="MH_OLD_SHAPE_ID" val="175"/>
  <p:tag name="REFSHAPE" val="105553212024536"/>
</p:tagLst>
</file>

<file path=ppt/tags/tag3333.xml><?xml version="1.0" encoding="utf-8"?>
<p:tagLst xmlns:p="http://schemas.openxmlformats.org/presentationml/2006/main">
  <p:tag name="MH_OLD_SHAPE_ID" val="148"/>
  <p:tag name="REFSHAPE" val="105553212014680"/>
</p:tagLst>
</file>

<file path=ppt/tags/tag3334.xml><?xml version="1.0" encoding="utf-8"?>
<p:tagLst xmlns:p="http://schemas.openxmlformats.org/presentationml/2006/main">
  <p:tag name="MH_OLD_SHAPE_ID" val="149"/>
  <p:tag name="REFSHAPE" val="105553212021176"/>
</p:tagLst>
</file>

<file path=ppt/tags/tag3335.xml><?xml version="1.0" encoding="utf-8"?>
<p:tagLst xmlns:p="http://schemas.openxmlformats.org/presentationml/2006/main">
  <p:tag name="MH_OLD_SHAPE_ID" val="150"/>
  <p:tag name="REFSHAPE" val="105553212023640"/>
</p:tagLst>
</file>

<file path=ppt/tags/tag3336.xml><?xml version="1.0" encoding="utf-8"?>
<p:tagLst xmlns:p="http://schemas.openxmlformats.org/presentationml/2006/main">
  <p:tag name="MH_OLD_SHAPE_ID" val="151"/>
  <p:tag name="REFSHAPE" val="105553212020504"/>
</p:tagLst>
</file>

<file path=ppt/tags/tag3337.xml><?xml version="1.0" encoding="utf-8"?>
<p:tagLst xmlns:p="http://schemas.openxmlformats.org/presentationml/2006/main">
  <p:tag name="MH_OLD_SHAPE_ID" val="152"/>
  <p:tag name="REFSHAPE" val="105553212024312"/>
</p:tagLst>
</file>

<file path=ppt/tags/tag3338.xml><?xml version="1.0" encoding="utf-8"?>
<p:tagLst xmlns:p="http://schemas.openxmlformats.org/presentationml/2006/main">
  <p:tag name="MH_OLD_SHAPE_ID" val="153"/>
  <p:tag name="REFSHAPE" val="105553212167288"/>
</p:tagLst>
</file>

<file path=ppt/tags/tag3339.xml><?xml version="1.0" encoding="utf-8"?>
<p:tagLst xmlns:p="http://schemas.openxmlformats.org/presentationml/2006/main">
  <p:tag name="MH_OLD_SHAPE_ID" val="154"/>
  <p:tag name="REFSHAPE" val="105553212162360"/>
</p:tagLst>
</file>

<file path=ppt/tags/tag334.xml><?xml version="1.0" encoding="utf-8"?>
<p:tagLst xmlns:p="http://schemas.openxmlformats.org/presentationml/2006/main">
  <p:tag name="MH_OLD_SHAPE_ID" val="146"/>
  <p:tag name="REFSHAPE" val="105553145311800"/>
</p:tagLst>
</file>

<file path=ppt/tags/tag3340.xml><?xml version="1.0" encoding="utf-8"?>
<p:tagLst xmlns:p="http://schemas.openxmlformats.org/presentationml/2006/main">
  <p:tag name="MH_OLD_SHAPE_ID" val="155"/>
  <p:tag name="REFSHAPE" val="105553212167064"/>
</p:tagLst>
</file>

<file path=ppt/tags/tag3341.xml><?xml version="1.0" encoding="utf-8"?>
<p:tagLst xmlns:p="http://schemas.openxmlformats.org/presentationml/2006/main">
  <p:tag name="MH_OLD_SHAPE_ID" val="156"/>
  <p:tag name="REFSHAPE" val="105553212167960"/>
</p:tagLst>
</file>

<file path=ppt/tags/tag3342.xml><?xml version="1.0" encoding="utf-8"?>
<p:tagLst xmlns:p="http://schemas.openxmlformats.org/presentationml/2006/main">
  <p:tag name="MH_OLD_SHAPE_ID" val="157"/>
  <p:tag name="REFSHAPE" val="105553212162136"/>
</p:tagLst>
</file>

<file path=ppt/tags/tag3343.xml><?xml version="1.0" encoding="utf-8"?>
<p:tagLst xmlns:p="http://schemas.openxmlformats.org/presentationml/2006/main">
  <p:tag name="MH_OLD_SHAPE_ID" val="158"/>
  <p:tag name="REFSHAPE" val="105553212163480"/>
</p:tagLst>
</file>

<file path=ppt/tags/tag3344.xml><?xml version="1.0" encoding="utf-8"?>
<p:tagLst xmlns:p="http://schemas.openxmlformats.org/presentationml/2006/main">
  <p:tag name="MH_OLD_SHAPE_ID" val="159"/>
  <p:tag name="REFSHAPE" val="105553212166840"/>
</p:tagLst>
</file>

<file path=ppt/tags/tag3345.xml><?xml version="1.0" encoding="utf-8"?>
<p:tagLst xmlns:p="http://schemas.openxmlformats.org/presentationml/2006/main">
  <p:tag name="MH_OLD_SHAPE_ID" val="125"/>
  <p:tag name="REFSHAPE" val="105553212169976"/>
</p:tagLst>
</file>

<file path=ppt/tags/tag3346.xml><?xml version="1.0" encoding="utf-8"?>
<p:tagLst xmlns:p="http://schemas.openxmlformats.org/presentationml/2006/main">
  <p:tag name="MH_OLD_SHAPE_ID" val="126"/>
  <p:tag name="REFSHAPE" val="105553212166168"/>
</p:tagLst>
</file>

<file path=ppt/tags/tag3347.xml><?xml version="1.0" encoding="utf-8"?>
<p:tagLst xmlns:p="http://schemas.openxmlformats.org/presentationml/2006/main">
  <p:tag name="MH_OLD_SHAPE_ID" val="127"/>
  <p:tag name="REFSHAPE" val="105553212178264"/>
</p:tagLst>
</file>

<file path=ppt/tags/tag3348.xml><?xml version="1.0" encoding="utf-8"?>
<p:tagLst xmlns:p="http://schemas.openxmlformats.org/presentationml/2006/main">
  <p:tag name="MH_OLD_SHAPE_ID" val="128"/>
  <p:tag name="REFSHAPE" val="105553212177816"/>
</p:tagLst>
</file>

<file path=ppt/tags/tag3349.xml><?xml version="1.0" encoding="utf-8"?>
<p:tagLst xmlns:p="http://schemas.openxmlformats.org/presentationml/2006/main">
  <p:tag name="MH_OLD_SHAPE_ID" val="129"/>
  <p:tag name="REFSHAPE" val="105553212177144"/>
</p:tagLst>
</file>

<file path=ppt/tags/tag335.xml><?xml version="1.0" encoding="utf-8"?>
<p:tagLst xmlns:p="http://schemas.openxmlformats.org/presentationml/2006/main">
  <p:tag name="MH_OLD_SHAPE_ID" val="147"/>
  <p:tag name="REFSHAPE" val="105553145312248"/>
</p:tagLst>
</file>

<file path=ppt/tags/tag3350.xml><?xml version="1.0" encoding="utf-8"?>
<p:tagLst xmlns:p="http://schemas.openxmlformats.org/presentationml/2006/main">
  <p:tag name="MH_OLD_SHAPE_ID" val="130"/>
  <p:tag name="REFSHAPE" val="105553212177368"/>
</p:tagLst>
</file>

<file path=ppt/tags/tag3351.xml><?xml version="1.0" encoding="utf-8"?>
<p:tagLst xmlns:p="http://schemas.openxmlformats.org/presentationml/2006/main">
  <p:tag name="MH_OLD_SHAPE_ID" val="131"/>
  <p:tag name="REFSHAPE" val="105553212176248"/>
</p:tagLst>
</file>

<file path=ppt/tags/tag3352.xml><?xml version="1.0" encoding="utf-8"?>
<p:tagLst xmlns:p="http://schemas.openxmlformats.org/presentationml/2006/main">
  <p:tag name="MH_OLD_SHAPE_ID" val="132"/>
  <p:tag name="REFSHAPE" val="105553212175352"/>
</p:tagLst>
</file>

<file path=ppt/tags/tag3353.xml><?xml version="1.0" encoding="utf-8"?>
<p:tagLst xmlns:p="http://schemas.openxmlformats.org/presentationml/2006/main">
  <p:tag name="MH_OLD_SHAPE_ID" val="133"/>
  <p:tag name="REFSHAPE" val="105553212176024"/>
</p:tagLst>
</file>

<file path=ppt/tags/tag3354.xml><?xml version="1.0" encoding="utf-8"?>
<p:tagLst xmlns:p="http://schemas.openxmlformats.org/presentationml/2006/main">
  <p:tag name="MH_OLD_SHAPE_ID" val="134"/>
  <p:tag name="REFSHAPE" val="105553212163928"/>
</p:tagLst>
</file>

<file path=ppt/tags/tag3355.xml><?xml version="1.0" encoding="utf-8"?>
<p:tagLst xmlns:p="http://schemas.openxmlformats.org/presentationml/2006/main">
  <p:tag name="MH_OLD_SHAPE_ID" val="135"/>
  <p:tag name="REFSHAPE" val="105553212174680"/>
</p:tagLst>
</file>

<file path=ppt/tags/tag3356.xml><?xml version="1.0" encoding="utf-8"?>
<p:tagLst xmlns:p="http://schemas.openxmlformats.org/presentationml/2006/main">
  <p:tag name="MH_OLD_SHAPE_ID" val="136"/>
  <p:tag name="REFSHAPE" val="105553212174232"/>
</p:tagLst>
</file>

<file path=ppt/tags/tag3357.xml><?xml version="1.0" encoding="utf-8"?>
<p:tagLst xmlns:p="http://schemas.openxmlformats.org/presentationml/2006/main">
  <p:tag name="MH_OLD_SHAPE_ID" val="137"/>
  <p:tag name="REFSHAPE" val="105553212173784"/>
</p:tagLst>
</file>

<file path=ppt/tags/tag3358.xml><?xml version="1.0" encoding="utf-8"?>
<p:tagLst xmlns:p="http://schemas.openxmlformats.org/presentationml/2006/main">
  <p:tag name="MH_OLD_SHAPE_ID" val="138"/>
  <p:tag name="REFSHAPE" val="105553212173336"/>
</p:tagLst>
</file>

<file path=ppt/tags/tag3359.xml><?xml version="1.0" encoding="utf-8"?>
<p:tagLst xmlns:p="http://schemas.openxmlformats.org/presentationml/2006/main">
  <p:tag name="MH_OLD_SHAPE_ID" val="139"/>
  <p:tag name="REFSHAPE" val="105553212172888"/>
</p:tagLst>
</file>

<file path=ppt/tags/tag336.xml><?xml version="1.0" encoding="utf-8"?>
<p:tagLst xmlns:p="http://schemas.openxmlformats.org/presentationml/2006/main">
  <p:tag name="MH_OLD_SHAPE_ID" val="178"/>
  <p:tag name="REFSHAPE" val="105553145312696"/>
</p:tagLst>
</file>

<file path=ppt/tags/tag3360.xml><?xml version="1.0" encoding="utf-8"?>
<p:tagLst xmlns:p="http://schemas.openxmlformats.org/presentationml/2006/main">
  <p:tag name="MH_OLD_SHAPE_ID" val="140"/>
  <p:tag name="REFSHAPE" val="105553212172216"/>
</p:tagLst>
</file>

<file path=ppt/tags/tag3361.xml><?xml version="1.0" encoding="utf-8"?>
<p:tagLst xmlns:p="http://schemas.openxmlformats.org/presentationml/2006/main">
  <p:tag name="MH_OLD_SHAPE_ID" val="141"/>
  <p:tag name="REFSHAPE" val="105553212171544"/>
</p:tagLst>
</file>

<file path=ppt/tags/tag3362.xml><?xml version="1.0" encoding="utf-8"?>
<p:tagLst xmlns:p="http://schemas.openxmlformats.org/presentationml/2006/main">
  <p:tag name="MH_OLD_SHAPE_ID" val="142"/>
  <p:tag name="REFSHAPE" val="105553212162584"/>
</p:tagLst>
</file>

<file path=ppt/tags/tag3363.xml><?xml version="1.0" encoding="utf-8"?>
<p:tagLst xmlns:p="http://schemas.openxmlformats.org/presentationml/2006/main">
  <p:tag name="MH_OLD_SHAPE_ID" val="143"/>
  <p:tag name="REFSHAPE" val="105553212163256"/>
</p:tagLst>
</file>

<file path=ppt/tags/tag3364.xml><?xml version="1.0" encoding="utf-8"?>
<p:tagLst xmlns:p="http://schemas.openxmlformats.org/presentationml/2006/main">
  <p:tag name="MH_OLD_SHAPE_ID" val="144"/>
  <p:tag name="REFSHAPE" val="105553212171992"/>
</p:tagLst>
</file>

<file path=ppt/tags/tag3365.xml><?xml version="1.0" encoding="utf-8"?>
<p:tagLst xmlns:p="http://schemas.openxmlformats.org/presentationml/2006/main">
  <p:tag name="MH_OLD_SHAPE_ID" val="145"/>
  <p:tag name="REFSHAPE" val="105553212170200"/>
</p:tagLst>
</file>

<file path=ppt/tags/tag3366.xml><?xml version="1.0" encoding="utf-8"?>
<p:tagLst xmlns:p="http://schemas.openxmlformats.org/presentationml/2006/main">
  <p:tag name="MH_OLD_SHAPE_ID" val="146"/>
  <p:tag name="REFSHAPE" val="105553212164824"/>
</p:tagLst>
</file>

<file path=ppt/tags/tag3367.xml><?xml version="1.0" encoding="utf-8"?>
<p:tagLst xmlns:p="http://schemas.openxmlformats.org/presentationml/2006/main">
  <p:tag name="MH_OLD_SHAPE_ID" val="147"/>
  <p:tag name="REFSHAPE" val="105553212165048"/>
</p:tagLst>
</file>

<file path=ppt/tags/tag3368.xml><?xml version="1.0" encoding="utf-8"?>
<p:tagLst xmlns:p="http://schemas.openxmlformats.org/presentationml/2006/main">
  <p:tag name="MH_OLD_SHAPE_ID" val="176"/>
  <p:tag name="REFSHAPE" val="105553212165944"/>
</p:tagLst>
</file>

<file path=ppt/tags/tag3369.xml><?xml version="1.0" encoding="utf-8"?>
<p:tagLst xmlns:p="http://schemas.openxmlformats.org/presentationml/2006/main">
  <p:tag name="MH_OLD_SHAPE_ID" val="178"/>
  <p:tag name="REFSHAPE" val="105553212172440"/>
</p:tagLst>
</file>

<file path=ppt/tags/tag337.xml><?xml version="1.0" encoding="utf-8"?>
<p:tagLst xmlns:p="http://schemas.openxmlformats.org/presentationml/2006/main">
  <p:tag name="MH_OLD_SHAPE_ID" val="179"/>
  <p:tag name="REFSHAPE" val="105553145312920"/>
</p:tagLst>
</file>

<file path=ppt/tags/tag3370.xml><?xml version="1.0" encoding="utf-8"?>
<p:tagLst xmlns:p="http://schemas.openxmlformats.org/presentationml/2006/main">
  <p:tag name="MH_OLD_SHAPE_ID" val="179"/>
  <p:tag name="REFSHAPE" val="105553212169080"/>
</p:tagLst>
</file>

<file path=ppt/tags/tag3371.xml><?xml version="1.0" encoding="utf-8"?>
<p:tagLst xmlns:p="http://schemas.openxmlformats.org/presentationml/2006/main">
  <p:tag name="MH_OLD_SHAPE_ID" val="61"/>
  <p:tag name="REFSHAPE" val="105553212163704"/>
</p:tagLst>
</file>

<file path=ppt/tags/tag3372.xml><?xml version="1.0" encoding="utf-8"?>
<p:tagLst xmlns:p="http://schemas.openxmlformats.org/presentationml/2006/main">
  <p:tag name="MH_OLD_SHAPE_ID" val="63"/>
  <p:tag name="REFSHAPE" val="105553212169752"/>
</p:tagLst>
</file>

<file path=ppt/tags/tag3373.xml><?xml version="1.0" encoding="utf-8"?>
<p:tagLst xmlns:p="http://schemas.openxmlformats.org/presentationml/2006/main">
  <p:tag name="MH_OLD_SHAPE_ID" val="2"/>
  <p:tag name="REFSHAPE" val="105553212168856"/>
</p:tagLst>
</file>

<file path=ppt/tags/tag3374.xml><?xml version="1.0" encoding="utf-8"?>
<p:tagLst xmlns:p="http://schemas.openxmlformats.org/presentationml/2006/main">
  <p:tag name="MH_OLD_SHAPE_ID" val="160"/>
  <p:tag name="REFSHAPE" val="105553212168632"/>
</p:tagLst>
</file>

<file path=ppt/tags/tag3375.xml><?xml version="1.0" encoding="utf-8"?>
<p:tagLst xmlns:p="http://schemas.openxmlformats.org/presentationml/2006/main">
  <p:tag name="MH_OLD_SHAPE_ID" val="161"/>
  <p:tag name="REFSHAPE" val="105553212168408"/>
</p:tagLst>
</file>

<file path=ppt/tags/tag3376.xml><?xml version="1.0" encoding="utf-8"?>
<p:tagLst xmlns:p="http://schemas.openxmlformats.org/presentationml/2006/main">
  <p:tag name="MH_OLD_SHAPE_ID" val="162"/>
  <p:tag name="REFSHAPE" val="105553212146648"/>
</p:tagLst>
</file>

<file path=ppt/tags/tag3377.xml><?xml version="1.0" encoding="utf-8"?>
<p:tagLst xmlns:p="http://schemas.openxmlformats.org/presentationml/2006/main">
  <p:tag name="MH_OLD_SHAPE_ID" val="163"/>
  <p:tag name="REFSHAPE" val="105553212151576"/>
</p:tagLst>
</file>

<file path=ppt/tags/tag3378.xml><?xml version="1.0" encoding="utf-8"?>
<p:tagLst xmlns:p="http://schemas.openxmlformats.org/presentationml/2006/main">
  <p:tag name="MH_OLD_SHAPE_ID" val="164"/>
  <p:tag name="REFSHAPE" val="105553212145976"/>
</p:tagLst>
</file>

<file path=ppt/tags/tag3379.xml><?xml version="1.0" encoding="utf-8"?>
<p:tagLst xmlns:p="http://schemas.openxmlformats.org/presentationml/2006/main">
  <p:tag name="MH_OLD_SHAPE_ID" val="165"/>
  <p:tag name="REFSHAPE" val="105553212156280"/>
</p:tagLst>
</file>

<file path=ppt/tags/tag338.xml><?xml version="1.0" encoding="utf-8"?>
<p:tagLst xmlns:p="http://schemas.openxmlformats.org/presentationml/2006/main">
  <p:tag name="MH_OLD_SHAPE_ID" val="61"/>
  <p:tag name="REFSHAPE" val="105553145313144"/>
</p:tagLst>
</file>

<file path=ppt/tags/tag3380.xml><?xml version="1.0" encoding="utf-8"?>
<p:tagLst xmlns:p="http://schemas.openxmlformats.org/presentationml/2006/main">
  <p:tag name="MH_OLD_SHAPE_ID" val="166"/>
  <p:tag name="REFSHAPE" val="105553212153368"/>
</p:tagLst>
</file>

<file path=ppt/tags/tag3381.xml><?xml version="1.0" encoding="utf-8"?>
<p:tagLst xmlns:p="http://schemas.openxmlformats.org/presentationml/2006/main">
  <p:tag name="MH_OLD_SHAPE_ID" val="167"/>
  <p:tag name="REFSHAPE" val="105553212150456"/>
</p:tagLst>
</file>

<file path=ppt/tags/tag3382.xml><?xml version="1.0" encoding="utf-8"?>
<p:tagLst xmlns:p="http://schemas.openxmlformats.org/presentationml/2006/main">
  <p:tag name="MH_OLD_SHAPE_ID" val="168"/>
  <p:tag name="REFSHAPE" val="105553212147544"/>
</p:tagLst>
</file>

<file path=ppt/tags/tag3383.xml><?xml version="1.0" encoding="utf-8"?>
<p:tagLst xmlns:p="http://schemas.openxmlformats.org/presentationml/2006/main">
  <p:tag name="MH_OLD_SHAPE_ID" val="169"/>
  <p:tag name="REFSHAPE" val="105553212147096"/>
</p:tagLst>
</file>

<file path=ppt/tags/tag3384.xml><?xml version="1.0" encoding="utf-8"?>
<p:tagLst xmlns:p="http://schemas.openxmlformats.org/presentationml/2006/main">
  <p:tag name="MH_OLD_SHAPE_ID" val="170"/>
  <p:tag name="REFSHAPE" val="105553212150232"/>
</p:tagLst>
</file>

<file path=ppt/tags/tag3385.xml><?xml version="1.0" encoding="utf-8"?>
<p:tagLst xmlns:p="http://schemas.openxmlformats.org/presentationml/2006/main">
  <p:tag name="MH_OLD_SHAPE_ID" val="171"/>
  <p:tag name="REFSHAPE" val="105553212153144"/>
</p:tagLst>
</file>

<file path=ppt/tags/tag3386.xml><?xml version="1.0" encoding="utf-8"?>
<p:tagLst xmlns:p="http://schemas.openxmlformats.org/presentationml/2006/main">
  <p:tag name="MH_OLD_SHAPE_ID" val="172"/>
  <p:tag name="REFSHAPE" val="105553212158520"/>
</p:tagLst>
</file>

<file path=ppt/tags/tag3387.xml><?xml version="1.0" encoding="utf-8"?>
<p:tagLst xmlns:p="http://schemas.openxmlformats.org/presentationml/2006/main">
  <p:tag name="MH_OLD_SHAPE_ID" val="173"/>
  <p:tag name="REFSHAPE" val="105553212158296"/>
</p:tagLst>
</file>

<file path=ppt/tags/tag3388.xml><?xml version="1.0" encoding="utf-8"?>
<p:tagLst xmlns:p="http://schemas.openxmlformats.org/presentationml/2006/main">
  <p:tag name="MH_OLD_SHAPE_ID" val="174"/>
  <p:tag name="REFSHAPE" val="105553212152248"/>
</p:tagLst>
</file>

<file path=ppt/tags/tag3389.xml><?xml version="1.0" encoding="utf-8"?>
<p:tagLst xmlns:p="http://schemas.openxmlformats.org/presentationml/2006/main">
  <p:tag name="MH_OLD_SHAPE_ID" val="175"/>
  <p:tag name="REFSHAPE" val="105553212160984"/>
</p:tagLst>
</file>

<file path=ppt/tags/tag339.xml><?xml version="1.0" encoding="utf-8"?>
<p:tagLst xmlns:p="http://schemas.openxmlformats.org/presentationml/2006/main">
  <p:tag name="MH_OLD_SHAPE_ID" val="63"/>
  <p:tag name="REFSHAPE" val="105553145313368"/>
</p:tagLst>
</file>

<file path=ppt/tags/tag3390.xml><?xml version="1.0" encoding="utf-8"?>
<p:tagLst xmlns:p="http://schemas.openxmlformats.org/presentationml/2006/main">
  <p:tag name="MH_OLD_SHAPE_ID" val="148"/>
  <p:tag name="REFSHAPE" val="105553212155832"/>
</p:tagLst>
</file>

<file path=ppt/tags/tag3391.xml><?xml version="1.0" encoding="utf-8"?>
<p:tagLst xmlns:p="http://schemas.openxmlformats.org/presentationml/2006/main">
  <p:tag name="MH_OLD_SHAPE_ID" val="149"/>
  <p:tag name="REFSHAPE" val="105553212149336"/>
</p:tagLst>
</file>

<file path=ppt/tags/tag3392.xml><?xml version="1.0" encoding="utf-8"?>
<p:tagLst xmlns:p="http://schemas.openxmlformats.org/presentationml/2006/main">
  <p:tag name="MH_OLD_SHAPE_ID" val="150"/>
  <p:tag name="REFSHAPE" val="105553212158072"/>
</p:tagLst>
</file>

<file path=ppt/tags/tag3393.xml><?xml version="1.0" encoding="utf-8"?>
<p:tagLst xmlns:p="http://schemas.openxmlformats.org/presentationml/2006/main">
  <p:tag name="MH_OLD_SHAPE_ID" val="151"/>
  <p:tag name="REFSHAPE" val="105553212152920"/>
</p:tagLst>
</file>

<file path=ppt/tags/tag3394.xml><?xml version="1.0" encoding="utf-8"?>
<p:tagLst xmlns:p="http://schemas.openxmlformats.org/presentationml/2006/main">
  <p:tag name="MH_OLD_SHAPE_ID" val="152"/>
  <p:tag name="REFSHAPE" val="105553212154712"/>
</p:tagLst>
</file>

<file path=ppt/tags/tag3395.xml><?xml version="1.0" encoding="utf-8"?>
<p:tagLst xmlns:p="http://schemas.openxmlformats.org/presentationml/2006/main">
  <p:tag name="MH_OLD_SHAPE_ID" val="153"/>
  <p:tag name="REFSHAPE" val="105553212151352"/>
</p:tagLst>
</file>

<file path=ppt/tags/tag3396.xml><?xml version="1.0" encoding="utf-8"?>
<p:tagLst xmlns:p="http://schemas.openxmlformats.org/presentationml/2006/main">
  <p:tag name="MH_OLD_SHAPE_ID" val="154"/>
  <p:tag name="REFSHAPE" val="105553212148664"/>
</p:tagLst>
</file>

<file path=ppt/tags/tag3397.xml><?xml version="1.0" encoding="utf-8"?>
<p:tagLst xmlns:p="http://schemas.openxmlformats.org/presentationml/2006/main">
  <p:tag name="MH_OLD_SHAPE_ID" val="155"/>
  <p:tag name="REFSHAPE" val="105553212148888"/>
</p:tagLst>
</file>

<file path=ppt/tags/tag3398.xml><?xml version="1.0" encoding="utf-8"?>
<p:tagLst xmlns:p="http://schemas.openxmlformats.org/presentationml/2006/main">
  <p:tag name="MH_OLD_SHAPE_ID" val="156"/>
  <p:tag name="REFSHAPE" val="105553212160760"/>
</p:tagLst>
</file>

<file path=ppt/tags/tag3399.xml><?xml version="1.0" encoding="utf-8"?>
<p:tagLst xmlns:p="http://schemas.openxmlformats.org/presentationml/2006/main">
  <p:tag name="MH_OLD_SHAPE_ID" val="157"/>
  <p:tag name="REFSHAPE" val="105553212157848"/>
</p:tagLst>
</file>

<file path=ppt/tags/tag34.xml><?xml version="1.0" encoding="utf-8"?>
<p:tagLst xmlns:p="http://schemas.openxmlformats.org/presentationml/2006/main">
  <p:tag name="MH_OLD_SHAPE_ID" val="9"/>
  <p:tag name="REFSHAPE" val="105553144685624"/>
</p:tagLst>
</file>

<file path=ppt/tags/tag340.xml><?xml version="1.0" encoding="utf-8"?>
<p:tagLst xmlns:p="http://schemas.openxmlformats.org/presentationml/2006/main">
  <p:tag name="MH_OLD_SHAPE_ID" val="3"/>
  <p:tag name="REFSHAPE" val="105553145313592"/>
</p:tagLst>
</file>

<file path=ppt/tags/tag3400.xml><?xml version="1.0" encoding="utf-8"?>
<p:tagLst xmlns:p="http://schemas.openxmlformats.org/presentationml/2006/main">
  <p:tag name="MH_OLD_SHAPE_ID" val="158"/>
  <p:tag name="REFSHAPE" val="105553212161880"/>
</p:tagLst>
</file>

<file path=ppt/tags/tag3401.xml><?xml version="1.0" encoding="utf-8"?>
<p:tagLst xmlns:p="http://schemas.openxmlformats.org/presentationml/2006/main">
  <p:tag name="MH_OLD_SHAPE_ID" val="159"/>
  <p:tag name="REFSHAPE" val="105553212146200"/>
</p:tagLst>
</file>

<file path=ppt/tags/tag3402.xml><?xml version="1.0" encoding="utf-8"?>
<p:tagLst xmlns:p="http://schemas.openxmlformats.org/presentationml/2006/main">
  <p:tag name="MH_OLD_SHAPE_ID" val="125"/>
  <p:tag name="REFSHAPE" val="105553212158744"/>
</p:tagLst>
</file>

<file path=ppt/tags/tag3403.xml><?xml version="1.0" encoding="utf-8"?>
<p:tagLst xmlns:p="http://schemas.openxmlformats.org/presentationml/2006/main">
  <p:tag name="MH_OLD_SHAPE_ID" val="126"/>
  <p:tag name="REFSHAPE" val="105553212159416"/>
</p:tagLst>
</file>

<file path=ppt/tags/tag3404.xml><?xml version="1.0" encoding="utf-8"?>
<p:tagLst xmlns:p="http://schemas.openxmlformats.org/presentationml/2006/main">
  <p:tag name="MH_OLD_SHAPE_ID" val="127"/>
  <p:tag name="REFSHAPE" val="105553212159640"/>
</p:tagLst>
</file>

<file path=ppt/tags/tag3405.xml><?xml version="1.0" encoding="utf-8"?>
<p:tagLst xmlns:p="http://schemas.openxmlformats.org/presentationml/2006/main">
  <p:tag name="MH_OLD_SHAPE_ID" val="128"/>
  <p:tag name="REFSHAPE" val="105553212147320"/>
</p:tagLst>
</file>

<file path=ppt/tags/tag3406.xml><?xml version="1.0" encoding="utf-8"?>
<p:tagLst xmlns:p="http://schemas.openxmlformats.org/presentationml/2006/main">
  <p:tag name="MH_OLD_SHAPE_ID" val="129"/>
  <p:tag name="REFSHAPE" val="105553212156952"/>
</p:tagLst>
</file>

<file path=ppt/tags/tag3407.xml><?xml version="1.0" encoding="utf-8"?>
<p:tagLst xmlns:p="http://schemas.openxmlformats.org/presentationml/2006/main">
  <p:tag name="MH_OLD_SHAPE_ID" val="130"/>
  <p:tag name="REFSHAPE" val="105553212161432"/>
</p:tagLst>
</file>

<file path=ppt/tags/tag3408.xml><?xml version="1.0" encoding="utf-8"?>
<p:tagLst xmlns:p="http://schemas.openxmlformats.org/presentationml/2006/main">
  <p:tag name="MH_OLD_SHAPE_ID" val="131"/>
  <p:tag name="REFSHAPE" val="105553212152472"/>
</p:tagLst>
</file>

<file path=ppt/tags/tag3409.xml><?xml version="1.0" encoding="utf-8"?>
<p:tagLst xmlns:p="http://schemas.openxmlformats.org/presentationml/2006/main">
  <p:tag name="MH_OLD_SHAPE_ID" val="132"/>
  <p:tag name="REFSHAPE" val="105553212150904"/>
</p:tagLst>
</file>

<file path=ppt/tags/tag341.xml><?xml version="1.0" encoding="utf-8"?>
<p:tagLst xmlns:p="http://schemas.openxmlformats.org/presentationml/2006/main">
  <p:tag name="MH_OLD_SHAPE_ID" val="64"/>
  <p:tag name="REFSHAPE" val="105553145313816"/>
</p:tagLst>
</file>

<file path=ppt/tags/tag3410.xml><?xml version="1.0" encoding="utf-8"?>
<p:tagLst xmlns:p="http://schemas.openxmlformats.org/presentationml/2006/main">
  <p:tag name="MH_OLD_SHAPE_ID" val="133"/>
  <p:tag name="REFSHAPE" val="105553212154040"/>
</p:tagLst>
</file>

<file path=ppt/tags/tag3411.xml><?xml version="1.0" encoding="utf-8"?>
<p:tagLst xmlns:p="http://schemas.openxmlformats.org/presentationml/2006/main">
  <p:tag name="MH_OLD_SHAPE_ID" val="134"/>
  <p:tag name="REFSHAPE" val="105553212194904"/>
</p:tagLst>
</file>

<file path=ppt/tags/tag3412.xml><?xml version="1.0" encoding="utf-8"?>
<p:tagLst xmlns:p="http://schemas.openxmlformats.org/presentationml/2006/main">
  <p:tag name="MH_OLD_SHAPE_ID" val="135"/>
  <p:tag name="REFSHAPE" val="105553212195352"/>
</p:tagLst>
</file>

<file path=ppt/tags/tag3413.xml><?xml version="1.0" encoding="utf-8"?>
<p:tagLst xmlns:p="http://schemas.openxmlformats.org/presentationml/2006/main">
  <p:tag name="MH_OLD_SHAPE_ID" val="136"/>
  <p:tag name="REFSHAPE" val="105553212195800"/>
</p:tagLst>
</file>

<file path=ppt/tags/tag3414.xml><?xml version="1.0" encoding="utf-8"?>
<p:tagLst xmlns:p="http://schemas.openxmlformats.org/presentationml/2006/main">
  <p:tag name="MH_OLD_SHAPE_ID" val="137"/>
  <p:tag name="REFSHAPE" val="105553212196248"/>
</p:tagLst>
</file>

<file path=ppt/tags/tag3415.xml><?xml version="1.0" encoding="utf-8"?>
<p:tagLst xmlns:p="http://schemas.openxmlformats.org/presentationml/2006/main">
  <p:tag name="MH_OLD_SHAPE_ID" val="138"/>
  <p:tag name="REFSHAPE" val="105553212196696"/>
</p:tagLst>
</file>

<file path=ppt/tags/tag3416.xml><?xml version="1.0" encoding="utf-8"?>
<p:tagLst xmlns:p="http://schemas.openxmlformats.org/presentationml/2006/main">
  <p:tag name="MH_OLD_SHAPE_ID" val="139"/>
  <p:tag name="REFSHAPE" val="105553212197144"/>
</p:tagLst>
</file>

<file path=ppt/tags/tag3417.xml><?xml version="1.0" encoding="utf-8"?>
<p:tagLst xmlns:p="http://schemas.openxmlformats.org/presentationml/2006/main">
  <p:tag name="MH_OLD_SHAPE_ID" val="140"/>
  <p:tag name="REFSHAPE" val="105553212197592"/>
</p:tagLst>
</file>

<file path=ppt/tags/tag3418.xml><?xml version="1.0" encoding="utf-8"?>
<p:tagLst xmlns:p="http://schemas.openxmlformats.org/presentationml/2006/main">
  <p:tag name="MH_OLD_SHAPE_ID" val="141"/>
  <p:tag name="REFSHAPE" val="105553212198040"/>
</p:tagLst>
</file>

<file path=ppt/tags/tag3419.xml><?xml version="1.0" encoding="utf-8"?>
<p:tagLst xmlns:p="http://schemas.openxmlformats.org/presentationml/2006/main">
  <p:tag name="MH_OLD_SHAPE_ID" val="142"/>
  <p:tag name="REFSHAPE" val="105553212198488"/>
</p:tagLst>
</file>

<file path=ppt/tags/tag342.xml><?xml version="1.0" encoding="utf-8"?>
<p:tagLst xmlns:p="http://schemas.openxmlformats.org/presentationml/2006/main">
  <p:tag name="MH_OLD_SHAPE_ID" val="68"/>
  <p:tag name="REFSHAPE" val="105553145314040"/>
</p:tagLst>
</file>

<file path=ppt/tags/tag3420.xml><?xml version="1.0" encoding="utf-8"?>
<p:tagLst xmlns:p="http://schemas.openxmlformats.org/presentationml/2006/main">
  <p:tag name="MH_OLD_SHAPE_ID" val="143"/>
  <p:tag name="REFSHAPE" val="105553212198936"/>
</p:tagLst>
</file>

<file path=ppt/tags/tag3421.xml><?xml version="1.0" encoding="utf-8"?>
<p:tagLst xmlns:p="http://schemas.openxmlformats.org/presentationml/2006/main">
  <p:tag name="MH_OLD_SHAPE_ID" val="144"/>
  <p:tag name="REFSHAPE" val="105553212199384"/>
</p:tagLst>
</file>

<file path=ppt/tags/tag3422.xml><?xml version="1.0" encoding="utf-8"?>
<p:tagLst xmlns:p="http://schemas.openxmlformats.org/presentationml/2006/main">
  <p:tag name="MH_OLD_SHAPE_ID" val="145"/>
  <p:tag name="REFSHAPE" val="105553212199832"/>
</p:tagLst>
</file>

<file path=ppt/tags/tag3423.xml><?xml version="1.0" encoding="utf-8"?>
<p:tagLst xmlns:p="http://schemas.openxmlformats.org/presentationml/2006/main">
  <p:tag name="MH_OLD_SHAPE_ID" val="146"/>
  <p:tag name="REFSHAPE" val="105553212200280"/>
</p:tagLst>
</file>

<file path=ppt/tags/tag3424.xml><?xml version="1.0" encoding="utf-8"?>
<p:tagLst xmlns:p="http://schemas.openxmlformats.org/presentationml/2006/main">
  <p:tag name="MH_OLD_SHAPE_ID" val="147"/>
  <p:tag name="REFSHAPE" val="105553212200728"/>
</p:tagLst>
</file>

<file path=ppt/tags/tag3425.xml><?xml version="1.0" encoding="utf-8"?>
<p:tagLst xmlns:p="http://schemas.openxmlformats.org/presentationml/2006/main">
  <p:tag name="MH_OLD_SHAPE_ID" val="178"/>
  <p:tag name="REFSHAPE" val="105553212201176"/>
</p:tagLst>
</file>

<file path=ppt/tags/tag3426.xml><?xml version="1.0" encoding="utf-8"?>
<p:tagLst xmlns:p="http://schemas.openxmlformats.org/presentationml/2006/main">
  <p:tag name="MH_OLD_SHAPE_ID" val="179"/>
  <p:tag name="REFSHAPE" val="105553212201400"/>
</p:tagLst>
</file>

<file path=ppt/tags/tag3427.xml><?xml version="1.0" encoding="utf-8"?>
<p:tagLst xmlns:p="http://schemas.openxmlformats.org/presentationml/2006/main">
  <p:tag name="MH_OLD_SHAPE_ID" val="61"/>
  <p:tag name="REFSHAPE" val="105553212201624"/>
</p:tagLst>
</file>

<file path=ppt/tags/tag3428.xml><?xml version="1.0" encoding="utf-8"?>
<p:tagLst xmlns:p="http://schemas.openxmlformats.org/presentationml/2006/main">
  <p:tag name="MH_OLD_SHAPE_ID" val="63"/>
  <p:tag name="REFSHAPE" val="105553212201848"/>
</p:tagLst>
</file>

<file path=ppt/tags/tag3429.xml><?xml version="1.0" encoding="utf-8"?>
<p:tagLst xmlns:p="http://schemas.openxmlformats.org/presentationml/2006/main">
  <p:tag name="MH_OLD_SHAPE_ID" val="3"/>
  <p:tag name="REFSHAPE" val="105553212202072"/>
</p:tagLst>
</file>

<file path=ppt/tags/tag343.xml><?xml version="1.0" encoding="utf-8"?>
<p:tagLst xmlns:p="http://schemas.openxmlformats.org/presentationml/2006/main">
  <p:tag name="MH_OLD_SHAPE_ID" val="69"/>
  <p:tag name="REFSHAPE" val="105553145314488"/>
</p:tagLst>
</file>

<file path=ppt/tags/tag3430.xml><?xml version="1.0" encoding="utf-8"?>
<p:tagLst xmlns:p="http://schemas.openxmlformats.org/presentationml/2006/main">
  <p:tag name="MH_OLD_SHAPE_ID" val="64"/>
  <p:tag name="REFSHAPE" val="105553212202296"/>
</p:tagLst>
</file>

<file path=ppt/tags/tag3431.xml><?xml version="1.0" encoding="utf-8"?>
<p:tagLst xmlns:p="http://schemas.openxmlformats.org/presentationml/2006/main">
  <p:tag name="MH_OLD_SHAPE_ID" val="66"/>
  <p:tag name="REFSHAPE" val="105553212202520"/>
</p:tagLst>
</file>

<file path=ppt/tags/tag3432.xml><?xml version="1.0" encoding="utf-8"?>
<p:tagLst xmlns:p="http://schemas.openxmlformats.org/presentationml/2006/main">
  <p:tag name="MH_OLD_SHAPE_ID" val="160"/>
  <p:tag name="REFSHAPE" val="105553212202968"/>
</p:tagLst>
</file>

<file path=ppt/tags/tag3433.xml><?xml version="1.0" encoding="utf-8"?>
<p:tagLst xmlns:p="http://schemas.openxmlformats.org/presentationml/2006/main">
  <p:tag name="MH_OLD_SHAPE_ID" val="161"/>
  <p:tag name="REFSHAPE" val="105553212203416"/>
</p:tagLst>
</file>

<file path=ppt/tags/tag3434.xml><?xml version="1.0" encoding="utf-8"?>
<p:tagLst xmlns:p="http://schemas.openxmlformats.org/presentationml/2006/main">
  <p:tag name="MH_OLD_SHAPE_ID" val="162"/>
  <p:tag name="REFSHAPE" val="105553212203864"/>
</p:tagLst>
</file>

<file path=ppt/tags/tag3435.xml><?xml version="1.0" encoding="utf-8"?>
<p:tagLst xmlns:p="http://schemas.openxmlformats.org/presentationml/2006/main">
  <p:tag name="MH_OLD_SHAPE_ID" val="163"/>
  <p:tag name="REFSHAPE" val="105553212204312"/>
</p:tagLst>
</file>

<file path=ppt/tags/tag3436.xml><?xml version="1.0" encoding="utf-8"?>
<p:tagLst xmlns:p="http://schemas.openxmlformats.org/presentationml/2006/main">
  <p:tag name="MH_OLD_SHAPE_ID" val="164"/>
  <p:tag name="REFSHAPE" val="105553212204760"/>
</p:tagLst>
</file>

<file path=ppt/tags/tag3437.xml><?xml version="1.0" encoding="utf-8"?>
<p:tagLst xmlns:p="http://schemas.openxmlformats.org/presentationml/2006/main">
  <p:tag name="MH_OLD_SHAPE_ID" val="165"/>
  <p:tag name="REFSHAPE" val="105553212205208"/>
</p:tagLst>
</file>

<file path=ppt/tags/tag3438.xml><?xml version="1.0" encoding="utf-8"?>
<p:tagLst xmlns:p="http://schemas.openxmlformats.org/presentationml/2006/main">
  <p:tag name="MH_OLD_SHAPE_ID" val="166"/>
  <p:tag name="REFSHAPE" val="105553212205656"/>
</p:tagLst>
</file>

<file path=ppt/tags/tag3439.xml><?xml version="1.0" encoding="utf-8"?>
<p:tagLst xmlns:p="http://schemas.openxmlformats.org/presentationml/2006/main">
  <p:tag name="MH_OLD_SHAPE_ID" val="167"/>
  <p:tag name="REFSHAPE" val="105553212206104"/>
</p:tagLst>
</file>

<file path=ppt/tags/tag344.xml><?xml version="1.0" encoding="utf-8"?>
<p:tagLst xmlns:p="http://schemas.openxmlformats.org/presentationml/2006/main">
  <p:tag name="MH_OLD_SHAPE_ID" val="70"/>
  <p:tag name="REFSHAPE" val="105553145314936"/>
</p:tagLst>
</file>

<file path=ppt/tags/tag3440.xml><?xml version="1.0" encoding="utf-8"?>
<p:tagLst xmlns:p="http://schemas.openxmlformats.org/presentationml/2006/main">
  <p:tag name="MH_OLD_SHAPE_ID" val="168"/>
  <p:tag name="REFSHAPE" val="105553212206552"/>
</p:tagLst>
</file>

<file path=ppt/tags/tag3441.xml><?xml version="1.0" encoding="utf-8"?>
<p:tagLst xmlns:p="http://schemas.openxmlformats.org/presentationml/2006/main">
  <p:tag name="MH_OLD_SHAPE_ID" val="169"/>
  <p:tag name="REFSHAPE" val="105553212207000"/>
</p:tagLst>
</file>

<file path=ppt/tags/tag3442.xml><?xml version="1.0" encoding="utf-8"?>
<p:tagLst xmlns:p="http://schemas.openxmlformats.org/presentationml/2006/main">
  <p:tag name="MH_OLD_SHAPE_ID" val="170"/>
  <p:tag name="REFSHAPE" val="105553212207448"/>
</p:tagLst>
</file>

<file path=ppt/tags/tag3443.xml><?xml version="1.0" encoding="utf-8"?>
<p:tagLst xmlns:p="http://schemas.openxmlformats.org/presentationml/2006/main">
  <p:tag name="MH_OLD_SHAPE_ID" val="171"/>
  <p:tag name="REFSHAPE" val="105553212207896"/>
</p:tagLst>
</file>

<file path=ppt/tags/tag3444.xml><?xml version="1.0" encoding="utf-8"?>
<p:tagLst xmlns:p="http://schemas.openxmlformats.org/presentationml/2006/main">
  <p:tag name="MH_OLD_SHAPE_ID" val="172"/>
  <p:tag name="REFSHAPE" val="105553212208344"/>
</p:tagLst>
</file>

<file path=ppt/tags/tag3445.xml><?xml version="1.0" encoding="utf-8"?>
<p:tagLst xmlns:p="http://schemas.openxmlformats.org/presentationml/2006/main">
  <p:tag name="MH_OLD_SHAPE_ID" val="173"/>
  <p:tag name="REFSHAPE" val="105553212208792"/>
</p:tagLst>
</file>

<file path=ppt/tags/tag3446.xml><?xml version="1.0" encoding="utf-8"?>
<p:tagLst xmlns:p="http://schemas.openxmlformats.org/presentationml/2006/main">
  <p:tag name="MH_OLD_SHAPE_ID" val="174"/>
  <p:tag name="REFSHAPE" val="105553212209240"/>
</p:tagLst>
</file>

<file path=ppt/tags/tag3447.xml><?xml version="1.0" encoding="utf-8"?>
<p:tagLst xmlns:p="http://schemas.openxmlformats.org/presentationml/2006/main">
  <p:tag name="MH_OLD_SHAPE_ID" val="175"/>
  <p:tag name="REFSHAPE" val="105553212209688"/>
</p:tagLst>
</file>

<file path=ppt/tags/tag3448.xml><?xml version="1.0" encoding="utf-8"?>
<p:tagLst xmlns:p="http://schemas.openxmlformats.org/presentationml/2006/main">
  <p:tag name="MH_OLD_SHAPE_ID" val="148"/>
  <p:tag name="REFSHAPE" val="105553212210136"/>
</p:tagLst>
</file>

<file path=ppt/tags/tag3449.xml><?xml version="1.0" encoding="utf-8"?>
<p:tagLst xmlns:p="http://schemas.openxmlformats.org/presentationml/2006/main">
  <p:tag name="MH_OLD_SHAPE_ID" val="149"/>
  <p:tag name="REFSHAPE" val="105553212210584"/>
</p:tagLst>
</file>

<file path=ppt/tags/tag345.xml><?xml version="1.0" encoding="utf-8"?>
<p:tagLst xmlns:p="http://schemas.openxmlformats.org/presentationml/2006/main">
  <p:tag name="MH_OLD_SHAPE_ID" val="72"/>
  <p:tag name="REFSHAPE" val="105553145315416"/>
</p:tagLst>
</file>

<file path=ppt/tags/tag3450.xml><?xml version="1.0" encoding="utf-8"?>
<p:tagLst xmlns:p="http://schemas.openxmlformats.org/presentationml/2006/main">
  <p:tag name="MH_OLD_SHAPE_ID" val="150"/>
  <p:tag name="REFSHAPE" val="105553212211032"/>
</p:tagLst>
</file>

<file path=ppt/tags/tag3451.xml><?xml version="1.0" encoding="utf-8"?>
<p:tagLst xmlns:p="http://schemas.openxmlformats.org/presentationml/2006/main">
  <p:tag name="MH_OLD_SHAPE_ID" val="151"/>
  <p:tag name="REFSHAPE" val="105553212080440"/>
</p:tagLst>
</file>

<file path=ppt/tags/tag3452.xml><?xml version="1.0" encoding="utf-8"?>
<p:tagLst xmlns:p="http://schemas.openxmlformats.org/presentationml/2006/main">
  <p:tag name="MH_OLD_SHAPE_ID" val="152"/>
  <p:tag name="REFSHAPE" val="105553212080888"/>
</p:tagLst>
</file>

<file path=ppt/tags/tag3453.xml><?xml version="1.0" encoding="utf-8"?>
<p:tagLst xmlns:p="http://schemas.openxmlformats.org/presentationml/2006/main">
  <p:tag name="MH_OLD_SHAPE_ID" val="153"/>
  <p:tag name="REFSHAPE" val="105553212081336"/>
</p:tagLst>
</file>

<file path=ppt/tags/tag3454.xml><?xml version="1.0" encoding="utf-8"?>
<p:tagLst xmlns:p="http://schemas.openxmlformats.org/presentationml/2006/main">
  <p:tag name="MH_OLD_SHAPE_ID" val="154"/>
  <p:tag name="REFSHAPE" val="105553212081784"/>
</p:tagLst>
</file>

<file path=ppt/tags/tag3455.xml><?xml version="1.0" encoding="utf-8"?>
<p:tagLst xmlns:p="http://schemas.openxmlformats.org/presentationml/2006/main">
  <p:tag name="MH_OLD_SHAPE_ID" val="155"/>
  <p:tag name="REFSHAPE" val="105553212082232"/>
</p:tagLst>
</file>

<file path=ppt/tags/tag3456.xml><?xml version="1.0" encoding="utf-8"?>
<p:tagLst xmlns:p="http://schemas.openxmlformats.org/presentationml/2006/main">
  <p:tag name="MH_OLD_SHAPE_ID" val="156"/>
  <p:tag name="REFSHAPE" val="105553212082680"/>
</p:tagLst>
</file>

<file path=ppt/tags/tag3457.xml><?xml version="1.0" encoding="utf-8"?>
<p:tagLst xmlns:p="http://schemas.openxmlformats.org/presentationml/2006/main">
  <p:tag name="MH_OLD_SHAPE_ID" val="157"/>
  <p:tag name="REFSHAPE" val="105553212083128"/>
</p:tagLst>
</file>

<file path=ppt/tags/tag3458.xml><?xml version="1.0" encoding="utf-8"?>
<p:tagLst xmlns:p="http://schemas.openxmlformats.org/presentationml/2006/main">
  <p:tag name="MH_OLD_SHAPE_ID" val="158"/>
  <p:tag name="REFSHAPE" val="105553212083576"/>
</p:tagLst>
</file>

<file path=ppt/tags/tag3459.xml><?xml version="1.0" encoding="utf-8"?>
<p:tagLst xmlns:p="http://schemas.openxmlformats.org/presentationml/2006/main">
  <p:tag name="MH_OLD_SHAPE_ID" val="159"/>
  <p:tag name="REFSHAPE" val="105553212084024"/>
</p:tagLst>
</file>

<file path=ppt/tags/tag346.xml><?xml version="1.0" encoding="utf-8"?>
<p:tagLst xmlns:p="http://schemas.openxmlformats.org/presentationml/2006/main">
  <p:tag name="MH_OLD_SHAPE_ID" val="73"/>
  <p:tag name="REFSHAPE" val="105553145315864"/>
</p:tagLst>
</file>

<file path=ppt/tags/tag3460.xml><?xml version="1.0" encoding="utf-8"?>
<p:tagLst xmlns:p="http://schemas.openxmlformats.org/presentationml/2006/main">
  <p:tag name="MH_OLD_SHAPE_ID" val="125"/>
  <p:tag name="REFSHAPE" val="105553212084472"/>
</p:tagLst>
</file>

<file path=ppt/tags/tag3461.xml><?xml version="1.0" encoding="utf-8"?>
<p:tagLst xmlns:p="http://schemas.openxmlformats.org/presentationml/2006/main">
  <p:tag name="MH_OLD_SHAPE_ID" val="126"/>
  <p:tag name="REFSHAPE" val="105553212084920"/>
</p:tagLst>
</file>

<file path=ppt/tags/tag3462.xml><?xml version="1.0" encoding="utf-8"?>
<p:tagLst xmlns:p="http://schemas.openxmlformats.org/presentationml/2006/main">
  <p:tag name="MH_OLD_SHAPE_ID" val="127"/>
  <p:tag name="REFSHAPE" val="105553212085368"/>
</p:tagLst>
</file>

<file path=ppt/tags/tag3463.xml><?xml version="1.0" encoding="utf-8"?>
<p:tagLst xmlns:p="http://schemas.openxmlformats.org/presentationml/2006/main">
  <p:tag name="MH_OLD_SHAPE_ID" val="128"/>
  <p:tag name="REFSHAPE" val="105553212085816"/>
</p:tagLst>
</file>

<file path=ppt/tags/tag3464.xml><?xml version="1.0" encoding="utf-8"?>
<p:tagLst xmlns:p="http://schemas.openxmlformats.org/presentationml/2006/main">
  <p:tag name="MH_OLD_SHAPE_ID" val="129"/>
  <p:tag name="REFSHAPE" val="105553212086264"/>
</p:tagLst>
</file>

<file path=ppt/tags/tag3465.xml><?xml version="1.0" encoding="utf-8"?>
<p:tagLst xmlns:p="http://schemas.openxmlformats.org/presentationml/2006/main">
  <p:tag name="MH_OLD_SHAPE_ID" val="130"/>
  <p:tag name="REFSHAPE" val="105553212086712"/>
</p:tagLst>
</file>

<file path=ppt/tags/tag3466.xml><?xml version="1.0" encoding="utf-8"?>
<p:tagLst xmlns:p="http://schemas.openxmlformats.org/presentationml/2006/main">
  <p:tag name="MH_OLD_SHAPE_ID" val="131"/>
  <p:tag name="REFSHAPE" val="105553212087160"/>
</p:tagLst>
</file>

<file path=ppt/tags/tag3467.xml><?xml version="1.0" encoding="utf-8"?>
<p:tagLst xmlns:p="http://schemas.openxmlformats.org/presentationml/2006/main">
  <p:tag name="MH_OLD_SHAPE_ID" val="132"/>
  <p:tag name="REFSHAPE" val="105553212087608"/>
</p:tagLst>
</file>

<file path=ppt/tags/tag3468.xml><?xml version="1.0" encoding="utf-8"?>
<p:tagLst xmlns:p="http://schemas.openxmlformats.org/presentationml/2006/main">
  <p:tag name="MH_OLD_SHAPE_ID" val="133"/>
  <p:tag name="REFSHAPE" val="105553212088056"/>
</p:tagLst>
</file>

<file path=ppt/tags/tag3469.xml><?xml version="1.0" encoding="utf-8"?>
<p:tagLst xmlns:p="http://schemas.openxmlformats.org/presentationml/2006/main">
  <p:tag name="MH_OLD_SHAPE_ID" val="134"/>
  <p:tag name="REFSHAPE" val="105553212088504"/>
</p:tagLst>
</file>

<file path=ppt/tags/tag347.xml><?xml version="1.0" encoding="utf-8"?>
<p:tagLst xmlns:p="http://schemas.openxmlformats.org/presentationml/2006/main">
  <p:tag name="MH_OLD_SHAPE_ID" val="74"/>
  <p:tag name="REFSHAPE" val="105553145316312"/>
</p:tagLst>
</file>

<file path=ppt/tags/tag3470.xml><?xml version="1.0" encoding="utf-8"?>
<p:tagLst xmlns:p="http://schemas.openxmlformats.org/presentationml/2006/main">
  <p:tag name="MH_OLD_SHAPE_ID" val="135"/>
  <p:tag name="REFSHAPE" val="105553212088952"/>
</p:tagLst>
</file>

<file path=ppt/tags/tag3471.xml><?xml version="1.0" encoding="utf-8"?>
<p:tagLst xmlns:p="http://schemas.openxmlformats.org/presentationml/2006/main">
  <p:tag name="MH_OLD_SHAPE_ID" val="136"/>
  <p:tag name="REFSHAPE" val="105553212089400"/>
</p:tagLst>
</file>

<file path=ppt/tags/tag3472.xml><?xml version="1.0" encoding="utf-8"?>
<p:tagLst xmlns:p="http://schemas.openxmlformats.org/presentationml/2006/main">
  <p:tag name="MH_OLD_SHAPE_ID" val="137"/>
  <p:tag name="REFSHAPE" val="105553212089848"/>
</p:tagLst>
</file>

<file path=ppt/tags/tag3473.xml><?xml version="1.0" encoding="utf-8"?>
<p:tagLst xmlns:p="http://schemas.openxmlformats.org/presentationml/2006/main">
  <p:tag name="MH_OLD_SHAPE_ID" val="138"/>
  <p:tag name="REFSHAPE" val="105553212090296"/>
</p:tagLst>
</file>

<file path=ppt/tags/tag3474.xml><?xml version="1.0" encoding="utf-8"?>
<p:tagLst xmlns:p="http://schemas.openxmlformats.org/presentationml/2006/main">
  <p:tag name="MH_OLD_SHAPE_ID" val="139"/>
  <p:tag name="REFSHAPE" val="105553212090744"/>
</p:tagLst>
</file>

<file path=ppt/tags/tag3475.xml><?xml version="1.0" encoding="utf-8"?>
<p:tagLst xmlns:p="http://schemas.openxmlformats.org/presentationml/2006/main">
  <p:tag name="MH_OLD_SHAPE_ID" val="140"/>
  <p:tag name="REFSHAPE" val="105553212091192"/>
</p:tagLst>
</file>

<file path=ppt/tags/tag3476.xml><?xml version="1.0" encoding="utf-8"?>
<p:tagLst xmlns:p="http://schemas.openxmlformats.org/presentationml/2006/main">
  <p:tag name="MH_OLD_SHAPE_ID" val="141"/>
  <p:tag name="REFSHAPE" val="105553212091640"/>
</p:tagLst>
</file>

<file path=ppt/tags/tag3477.xml><?xml version="1.0" encoding="utf-8"?>
<p:tagLst xmlns:p="http://schemas.openxmlformats.org/presentationml/2006/main">
  <p:tag name="MH_OLD_SHAPE_ID" val="142"/>
  <p:tag name="REFSHAPE" val="105553212092088"/>
</p:tagLst>
</file>

<file path=ppt/tags/tag3478.xml><?xml version="1.0" encoding="utf-8"?>
<p:tagLst xmlns:p="http://schemas.openxmlformats.org/presentationml/2006/main">
  <p:tag name="MH_OLD_SHAPE_ID" val="143"/>
  <p:tag name="REFSHAPE" val="105553212092536"/>
</p:tagLst>
</file>

<file path=ppt/tags/tag3479.xml><?xml version="1.0" encoding="utf-8"?>
<p:tagLst xmlns:p="http://schemas.openxmlformats.org/presentationml/2006/main">
  <p:tag name="MH_OLD_SHAPE_ID" val="144"/>
  <p:tag name="REFSHAPE" val="105553212092984"/>
</p:tagLst>
</file>

<file path=ppt/tags/tag348.xml><?xml version="1.0" encoding="utf-8"?>
<p:tagLst xmlns:p="http://schemas.openxmlformats.org/presentationml/2006/main">
  <p:tag name="MH_OLD_SHAPE_ID" val="75"/>
  <p:tag name="REFSHAPE" val="105553145316760"/>
</p:tagLst>
</file>

<file path=ppt/tags/tag3480.xml><?xml version="1.0" encoding="utf-8"?>
<p:tagLst xmlns:p="http://schemas.openxmlformats.org/presentationml/2006/main">
  <p:tag name="MH_OLD_SHAPE_ID" val="145"/>
  <p:tag name="REFSHAPE" val="105553212093432"/>
</p:tagLst>
</file>

<file path=ppt/tags/tag3481.xml><?xml version="1.0" encoding="utf-8"?>
<p:tagLst xmlns:p="http://schemas.openxmlformats.org/presentationml/2006/main">
  <p:tag name="MH_OLD_SHAPE_ID" val="146"/>
  <p:tag name="REFSHAPE" val="105553212093880"/>
</p:tagLst>
</file>

<file path=ppt/tags/tag3482.xml><?xml version="1.0" encoding="utf-8"?>
<p:tagLst xmlns:p="http://schemas.openxmlformats.org/presentationml/2006/main">
  <p:tag name="MH_OLD_SHAPE_ID" val="147"/>
  <p:tag name="REFSHAPE" val="105553212094328"/>
</p:tagLst>
</file>

<file path=ppt/tags/tag3483.xml><?xml version="1.0" encoding="utf-8"?>
<p:tagLst xmlns:p="http://schemas.openxmlformats.org/presentationml/2006/main">
  <p:tag name="MH_OLD_SHAPE_ID" val="176"/>
  <p:tag name="REFSHAPE" val="105553212094776"/>
</p:tagLst>
</file>

<file path=ppt/tags/tag3484.xml><?xml version="1.0" encoding="utf-8"?>
<p:tagLst xmlns:p="http://schemas.openxmlformats.org/presentationml/2006/main">
  <p:tag name="MH_OLD_SHAPE_ID" val="178"/>
  <p:tag name="REFSHAPE" val="105553212095000"/>
</p:tagLst>
</file>

<file path=ppt/tags/tag3485.xml><?xml version="1.0" encoding="utf-8"?>
<p:tagLst xmlns:p="http://schemas.openxmlformats.org/presentationml/2006/main">
  <p:tag name="MH_OLD_SHAPE_ID" val="179"/>
  <p:tag name="REFSHAPE" val="105553212095224"/>
</p:tagLst>
</file>

<file path=ppt/tags/tag3486.xml><?xml version="1.0" encoding="utf-8"?>
<p:tagLst xmlns:p="http://schemas.openxmlformats.org/presentationml/2006/main">
  <p:tag name="MH_OLD_SHAPE_ID" val="61"/>
  <p:tag name="REFSHAPE" val="105553212095448"/>
</p:tagLst>
</file>

<file path=ppt/tags/tag3487.xml><?xml version="1.0" encoding="utf-8"?>
<p:tagLst xmlns:p="http://schemas.openxmlformats.org/presentationml/2006/main">
  <p:tag name="MH_OLD_SHAPE_ID" val="63"/>
  <p:tag name="REFSHAPE" val="105553212095672"/>
</p:tagLst>
</file>

<file path=ppt/tags/tag3488.xml><?xml version="1.0" encoding="utf-8"?>
<p:tagLst xmlns:p="http://schemas.openxmlformats.org/presentationml/2006/main">
  <p:tag name="MH_OLD_SHAPE_ID" val="2"/>
  <p:tag name="REFSHAPE" val="105553212095896"/>
</p:tagLst>
</file>

<file path=ppt/tags/tag3489.xml><?xml version="1.0" encoding="utf-8"?>
<p:tagLst xmlns:p="http://schemas.openxmlformats.org/presentationml/2006/main">
  <p:tag name="MH_OLD_SHAPE_ID" val="160"/>
  <p:tag name="REFSHAPE" val="105553212096120"/>
</p:tagLst>
</file>

<file path=ppt/tags/tag349.xml><?xml version="1.0" encoding="utf-8"?>
<p:tagLst xmlns:p="http://schemas.openxmlformats.org/presentationml/2006/main">
  <p:tag name="MH_OLD_SHAPE_ID" val="76"/>
  <p:tag name="REFSHAPE" val="105553145317208"/>
</p:tagLst>
</file>

<file path=ppt/tags/tag3490.xml><?xml version="1.0" encoding="utf-8"?>
<p:tagLst xmlns:p="http://schemas.openxmlformats.org/presentationml/2006/main">
  <p:tag name="MH_OLD_SHAPE_ID" val="161"/>
  <p:tag name="REFSHAPE" val="105553212096600"/>
</p:tagLst>
</file>

<file path=ppt/tags/tag3491.xml><?xml version="1.0" encoding="utf-8"?>
<p:tagLst xmlns:p="http://schemas.openxmlformats.org/presentationml/2006/main">
  <p:tag name="MH_OLD_SHAPE_ID" val="162"/>
  <p:tag name="REFSHAPE" val="105553212097048"/>
</p:tagLst>
</file>

<file path=ppt/tags/tag3492.xml><?xml version="1.0" encoding="utf-8"?>
<p:tagLst xmlns:p="http://schemas.openxmlformats.org/presentationml/2006/main">
  <p:tag name="MH_OLD_SHAPE_ID" val="163"/>
  <p:tag name="REFSHAPE" val="105553212097496"/>
</p:tagLst>
</file>

<file path=ppt/tags/tag3493.xml><?xml version="1.0" encoding="utf-8"?>
<p:tagLst xmlns:p="http://schemas.openxmlformats.org/presentationml/2006/main">
  <p:tag name="MH_OLD_SHAPE_ID" val="164"/>
  <p:tag name="REFSHAPE" val="105553212097944"/>
</p:tagLst>
</file>

<file path=ppt/tags/tag3494.xml><?xml version="1.0" encoding="utf-8"?>
<p:tagLst xmlns:p="http://schemas.openxmlformats.org/presentationml/2006/main">
  <p:tag name="MH_OLD_SHAPE_ID" val="165"/>
  <p:tag name="REFSHAPE" val="105553212098392"/>
</p:tagLst>
</file>

<file path=ppt/tags/tag3495.xml><?xml version="1.0" encoding="utf-8"?>
<p:tagLst xmlns:p="http://schemas.openxmlformats.org/presentationml/2006/main">
  <p:tag name="MH_OLD_SHAPE_ID" val="166"/>
  <p:tag name="REFSHAPE" val="105553212098840"/>
</p:tagLst>
</file>

<file path=ppt/tags/tag3496.xml><?xml version="1.0" encoding="utf-8"?>
<p:tagLst xmlns:p="http://schemas.openxmlformats.org/presentationml/2006/main">
  <p:tag name="MH_OLD_SHAPE_ID" val="167"/>
  <p:tag name="REFSHAPE" val="105553212099288"/>
</p:tagLst>
</file>

<file path=ppt/tags/tag3497.xml><?xml version="1.0" encoding="utf-8"?>
<p:tagLst xmlns:p="http://schemas.openxmlformats.org/presentationml/2006/main">
  <p:tag name="MH_OLD_SHAPE_ID" val="168"/>
  <p:tag name="REFSHAPE" val="105553212099736"/>
</p:tagLst>
</file>

<file path=ppt/tags/tag3498.xml><?xml version="1.0" encoding="utf-8"?>
<p:tagLst xmlns:p="http://schemas.openxmlformats.org/presentationml/2006/main">
  <p:tag name="MH_OLD_SHAPE_ID" val="169"/>
  <p:tag name="REFSHAPE" val="105553212100184"/>
</p:tagLst>
</file>

<file path=ppt/tags/tag3499.xml><?xml version="1.0" encoding="utf-8"?>
<p:tagLst xmlns:p="http://schemas.openxmlformats.org/presentationml/2006/main">
  <p:tag name="MH_OLD_SHAPE_ID" val="170"/>
  <p:tag name="REFSHAPE" val="105553212100632"/>
</p:tagLst>
</file>

<file path=ppt/tags/tag35.xml><?xml version="1.0" encoding="utf-8"?>
<p:tagLst xmlns:p="http://schemas.openxmlformats.org/presentationml/2006/main">
  <p:tag name="MH_OLD_SHAPE_ID" val="10"/>
  <p:tag name="REFSHAPE" val="105553144669912"/>
</p:tagLst>
</file>

<file path=ppt/tags/tag350.xml><?xml version="1.0" encoding="utf-8"?>
<p:tagLst xmlns:p="http://schemas.openxmlformats.org/presentationml/2006/main">
  <p:tag name="MH_OLD_SHAPE_ID" val="77"/>
  <p:tag name="REFSHAPE" val="105553145317656"/>
</p:tagLst>
</file>

<file path=ppt/tags/tag3500.xml><?xml version="1.0" encoding="utf-8"?>
<p:tagLst xmlns:p="http://schemas.openxmlformats.org/presentationml/2006/main">
  <p:tag name="MH_OLD_SHAPE_ID" val="171"/>
  <p:tag name="REFSHAPE" val="105553212101080"/>
</p:tagLst>
</file>

<file path=ppt/tags/tag3501.xml><?xml version="1.0" encoding="utf-8"?>
<p:tagLst xmlns:p="http://schemas.openxmlformats.org/presentationml/2006/main">
  <p:tag name="MH_OLD_SHAPE_ID" val="172"/>
  <p:tag name="REFSHAPE" val="105553212101528"/>
</p:tagLst>
</file>

<file path=ppt/tags/tag3502.xml><?xml version="1.0" encoding="utf-8"?>
<p:tagLst xmlns:p="http://schemas.openxmlformats.org/presentationml/2006/main">
  <p:tag name="MH_OLD_SHAPE_ID" val="173"/>
  <p:tag name="REFSHAPE" val="105553212101976"/>
</p:tagLst>
</file>

<file path=ppt/tags/tag3503.xml><?xml version="1.0" encoding="utf-8"?>
<p:tagLst xmlns:p="http://schemas.openxmlformats.org/presentationml/2006/main">
  <p:tag name="MH_OLD_SHAPE_ID" val="174"/>
  <p:tag name="REFSHAPE" val="105553212102424"/>
</p:tagLst>
</file>

<file path=ppt/tags/tag3504.xml><?xml version="1.0" encoding="utf-8"?>
<p:tagLst xmlns:p="http://schemas.openxmlformats.org/presentationml/2006/main">
  <p:tag name="MH_OLD_SHAPE_ID" val="175"/>
  <p:tag name="REFSHAPE" val="105553212102872"/>
</p:tagLst>
</file>

<file path=ppt/tags/tag3505.xml><?xml version="1.0" encoding="utf-8"?>
<p:tagLst xmlns:p="http://schemas.openxmlformats.org/presentationml/2006/main">
  <p:tag name="MH_OLD_SHAPE_ID" val="148"/>
  <p:tag name="REFSHAPE" val="105553212103320"/>
</p:tagLst>
</file>

<file path=ppt/tags/tag3506.xml><?xml version="1.0" encoding="utf-8"?>
<p:tagLst xmlns:p="http://schemas.openxmlformats.org/presentationml/2006/main">
  <p:tag name="MH_OLD_SHAPE_ID" val="149"/>
  <p:tag name="REFSHAPE" val="105553212103768"/>
</p:tagLst>
</file>

<file path=ppt/tags/tag3507.xml><?xml version="1.0" encoding="utf-8"?>
<p:tagLst xmlns:p="http://schemas.openxmlformats.org/presentationml/2006/main">
  <p:tag name="MH_OLD_SHAPE_ID" val="150"/>
  <p:tag name="REFSHAPE" val="105553212104216"/>
</p:tagLst>
</file>

<file path=ppt/tags/tag3508.xml><?xml version="1.0" encoding="utf-8"?>
<p:tagLst xmlns:p="http://schemas.openxmlformats.org/presentationml/2006/main">
  <p:tag name="MH_OLD_SHAPE_ID" val="151"/>
  <p:tag name="REFSHAPE" val="105553212104664"/>
</p:tagLst>
</file>

<file path=ppt/tags/tag3509.xml><?xml version="1.0" encoding="utf-8"?>
<p:tagLst xmlns:p="http://schemas.openxmlformats.org/presentationml/2006/main">
  <p:tag name="MH_OLD_SHAPE_ID" val="152"/>
  <p:tag name="REFSHAPE" val="105553212105112"/>
</p:tagLst>
</file>

<file path=ppt/tags/tag351.xml><?xml version="1.0" encoding="utf-8"?>
<p:tagLst xmlns:p="http://schemas.openxmlformats.org/presentationml/2006/main">
  <p:tag name="MH_OLD_SHAPE_ID" val="78"/>
  <p:tag name="REFSHAPE" val="105553145318104"/>
</p:tagLst>
</file>

<file path=ppt/tags/tag3510.xml><?xml version="1.0" encoding="utf-8"?>
<p:tagLst xmlns:p="http://schemas.openxmlformats.org/presentationml/2006/main">
  <p:tag name="MH_OLD_SHAPE_ID" val="153"/>
  <p:tag name="REFSHAPE" val="105553212105560"/>
</p:tagLst>
</file>

<file path=ppt/tags/tag3511.xml><?xml version="1.0" encoding="utf-8"?>
<p:tagLst xmlns:p="http://schemas.openxmlformats.org/presentationml/2006/main">
  <p:tag name="MH_OLD_SHAPE_ID" val="154"/>
  <p:tag name="REFSHAPE" val="105553212106008"/>
</p:tagLst>
</file>

<file path=ppt/tags/tag3512.xml><?xml version="1.0" encoding="utf-8"?>
<p:tagLst xmlns:p="http://schemas.openxmlformats.org/presentationml/2006/main">
  <p:tag name="MH_OLD_SHAPE_ID" val="155"/>
  <p:tag name="REFSHAPE" val="105553212106456"/>
</p:tagLst>
</file>

<file path=ppt/tags/tag3513.xml><?xml version="1.0" encoding="utf-8"?>
<p:tagLst xmlns:p="http://schemas.openxmlformats.org/presentationml/2006/main">
  <p:tag name="MH_OLD_SHAPE_ID" val="156"/>
  <p:tag name="REFSHAPE" val="105553212106904"/>
</p:tagLst>
</file>

<file path=ppt/tags/tag3514.xml><?xml version="1.0" encoding="utf-8"?>
<p:tagLst xmlns:p="http://schemas.openxmlformats.org/presentationml/2006/main">
  <p:tag name="MH_OLD_SHAPE_ID" val="157"/>
  <p:tag name="REFSHAPE" val="105553212107352"/>
</p:tagLst>
</file>

<file path=ppt/tags/tag3515.xml><?xml version="1.0" encoding="utf-8"?>
<p:tagLst xmlns:p="http://schemas.openxmlformats.org/presentationml/2006/main">
  <p:tag name="MH_OLD_SHAPE_ID" val="158"/>
  <p:tag name="REFSHAPE" val="105553212107800"/>
</p:tagLst>
</file>

<file path=ppt/tags/tag3516.xml><?xml version="1.0" encoding="utf-8"?>
<p:tagLst xmlns:p="http://schemas.openxmlformats.org/presentationml/2006/main">
  <p:tag name="MH_OLD_SHAPE_ID" val="159"/>
  <p:tag name="REFSHAPE" val="105553212108248"/>
</p:tagLst>
</file>

<file path=ppt/tags/tag3517.xml><?xml version="1.0" encoding="utf-8"?>
<p:tagLst xmlns:p="http://schemas.openxmlformats.org/presentationml/2006/main">
  <p:tag name="MH_OLD_SHAPE_ID" val="125"/>
  <p:tag name="REFSHAPE" val="105553212108696"/>
</p:tagLst>
</file>

<file path=ppt/tags/tag3518.xml><?xml version="1.0" encoding="utf-8"?>
<p:tagLst xmlns:p="http://schemas.openxmlformats.org/presentationml/2006/main">
  <p:tag name="MH_OLD_SHAPE_ID" val="126"/>
  <p:tag name="REFSHAPE" val="105553212109144"/>
</p:tagLst>
</file>

<file path=ppt/tags/tag3519.xml><?xml version="1.0" encoding="utf-8"?>
<p:tagLst xmlns:p="http://schemas.openxmlformats.org/presentationml/2006/main">
  <p:tag name="MH_OLD_SHAPE_ID" val="127"/>
  <p:tag name="REFSHAPE" val="105553212109592"/>
</p:tagLst>
</file>

<file path=ppt/tags/tag352.xml><?xml version="1.0" encoding="utf-8"?>
<p:tagLst xmlns:p="http://schemas.openxmlformats.org/presentationml/2006/main">
  <p:tag name="MH_OLD_SHAPE_ID" val="79"/>
  <p:tag name="REFSHAPE" val="105553145318552"/>
</p:tagLst>
</file>

<file path=ppt/tags/tag3520.xml><?xml version="1.0" encoding="utf-8"?>
<p:tagLst xmlns:p="http://schemas.openxmlformats.org/presentationml/2006/main">
  <p:tag name="MH_OLD_SHAPE_ID" val="128"/>
  <p:tag name="REFSHAPE" val="105553212110040"/>
</p:tagLst>
</file>

<file path=ppt/tags/tag3521.xml><?xml version="1.0" encoding="utf-8"?>
<p:tagLst xmlns:p="http://schemas.openxmlformats.org/presentationml/2006/main">
  <p:tag name="MH_OLD_SHAPE_ID" val="129"/>
  <p:tag name="REFSHAPE" val="105553212110488"/>
</p:tagLst>
</file>

<file path=ppt/tags/tag3522.xml><?xml version="1.0" encoding="utf-8"?>
<p:tagLst xmlns:p="http://schemas.openxmlformats.org/presentationml/2006/main">
  <p:tag name="MH_OLD_SHAPE_ID" val="130"/>
  <p:tag name="REFSHAPE" val="105553212110936"/>
</p:tagLst>
</file>

<file path=ppt/tags/tag3523.xml><?xml version="1.0" encoding="utf-8"?>
<p:tagLst xmlns:p="http://schemas.openxmlformats.org/presentationml/2006/main">
  <p:tag name="MH_OLD_SHAPE_ID" val="131"/>
  <p:tag name="REFSHAPE" val="105553212111384"/>
</p:tagLst>
</file>

<file path=ppt/tags/tag3524.xml><?xml version="1.0" encoding="utf-8"?>
<p:tagLst xmlns:p="http://schemas.openxmlformats.org/presentationml/2006/main">
  <p:tag name="MH_OLD_SHAPE_ID" val="132"/>
  <p:tag name="REFSHAPE" val="105553212111832"/>
</p:tagLst>
</file>

<file path=ppt/tags/tag3525.xml><?xml version="1.0" encoding="utf-8"?>
<p:tagLst xmlns:p="http://schemas.openxmlformats.org/presentationml/2006/main">
  <p:tag name="MH_OLD_SHAPE_ID" val="133"/>
  <p:tag name="REFSHAPE" val="105553212112280"/>
</p:tagLst>
</file>

<file path=ppt/tags/tag3526.xml><?xml version="1.0" encoding="utf-8"?>
<p:tagLst xmlns:p="http://schemas.openxmlformats.org/presentationml/2006/main">
  <p:tag name="MH_OLD_SHAPE_ID" val="134"/>
  <p:tag name="REFSHAPE" val="105553212112728"/>
</p:tagLst>
</file>

<file path=ppt/tags/tag3527.xml><?xml version="1.0" encoding="utf-8"?>
<p:tagLst xmlns:p="http://schemas.openxmlformats.org/presentationml/2006/main">
  <p:tag name="MH_OLD_SHAPE_ID" val="135"/>
  <p:tag name="REFSHAPE" val="105553212113208"/>
</p:tagLst>
</file>

<file path=ppt/tags/tag3528.xml><?xml version="1.0" encoding="utf-8"?>
<p:tagLst xmlns:p="http://schemas.openxmlformats.org/presentationml/2006/main">
  <p:tag name="MH_OLD_SHAPE_ID" val="136"/>
  <p:tag name="REFSHAPE" val="105553212113656"/>
</p:tagLst>
</file>

<file path=ppt/tags/tag3529.xml><?xml version="1.0" encoding="utf-8"?>
<p:tagLst xmlns:p="http://schemas.openxmlformats.org/presentationml/2006/main">
  <p:tag name="MH_OLD_SHAPE_ID" val="137"/>
  <p:tag name="REFSHAPE" val="105553212114104"/>
</p:tagLst>
</file>

<file path=ppt/tags/tag353.xml><?xml version="1.0" encoding="utf-8"?>
<p:tagLst xmlns:p="http://schemas.openxmlformats.org/presentationml/2006/main">
  <p:tag name="MH_OLD_SHAPE_ID" val="80"/>
  <p:tag name="REFSHAPE" val="105553145319000"/>
</p:tagLst>
</file>

<file path=ppt/tags/tag3530.xml><?xml version="1.0" encoding="utf-8"?>
<p:tagLst xmlns:p="http://schemas.openxmlformats.org/presentationml/2006/main">
  <p:tag name="MH_OLD_SHAPE_ID" val="138"/>
  <p:tag name="REFSHAPE" val="105553212114552"/>
</p:tagLst>
</file>

<file path=ppt/tags/tag3531.xml><?xml version="1.0" encoding="utf-8"?>
<p:tagLst xmlns:p="http://schemas.openxmlformats.org/presentationml/2006/main">
  <p:tag name="MH_OLD_SHAPE_ID" val="139"/>
  <p:tag name="REFSHAPE" val="105553212115000"/>
</p:tagLst>
</file>

<file path=ppt/tags/tag3532.xml><?xml version="1.0" encoding="utf-8"?>
<p:tagLst xmlns:p="http://schemas.openxmlformats.org/presentationml/2006/main">
  <p:tag name="MH_OLD_SHAPE_ID" val="140"/>
  <p:tag name="REFSHAPE" val="105553212115448"/>
</p:tagLst>
</file>

<file path=ppt/tags/tag3533.xml><?xml version="1.0" encoding="utf-8"?>
<p:tagLst xmlns:p="http://schemas.openxmlformats.org/presentationml/2006/main">
  <p:tag name="MH_OLD_SHAPE_ID" val="141"/>
  <p:tag name="REFSHAPE" val="105553212115896"/>
</p:tagLst>
</file>

<file path=ppt/tags/tag3534.xml><?xml version="1.0" encoding="utf-8"?>
<p:tagLst xmlns:p="http://schemas.openxmlformats.org/presentationml/2006/main">
  <p:tag name="MH_OLD_SHAPE_ID" val="142"/>
  <p:tag name="REFSHAPE" val="105553212116344"/>
</p:tagLst>
</file>

<file path=ppt/tags/tag3535.xml><?xml version="1.0" encoding="utf-8"?>
<p:tagLst xmlns:p="http://schemas.openxmlformats.org/presentationml/2006/main">
  <p:tag name="MH_OLD_SHAPE_ID" val="143"/>
  <p:tag name="REFSHAPE" val="105553212116792"/>
</p:tagLst>
</file>

<file path=ppt/tags/tag3536.xml><?xml version="1.0" encoding="utf-8"?>
<p:tagLst xmlns:p="http://schemas.openxmlformats.org/presentationml/2006/main">
  <p:tag name="MH_OLD_SHAPE_ID" val="144"/>
  <p:tag name="REFSHAPE" val="105553212117240"/>
</p:tagLst>
</file>

<file path=ppt/tags/tag3537.xml><?xml version="1.0" encoding="utf-8"?>
<p:tagLst xmlns:p="http://schemas.openxmlformats.org/presentationml/2006/main">
  <p:tag name="MH_OLD_SHAPE_ID" val="145"/>
  <p:tag name="REFSHAPE" val="105553212117688"/>
</p:tagLst>
</file>

<file path=ppt/tags/tag3538.xml><?xml version="1.0" encoding="utf-8"?>
<p:tagLst xmlns:p="http://schemas.openxmlformats.org/presentationml/2006/main">
  <p:tag name="MH_OLD_SHAPE_ID" val="146"/>
  <p:tag name="REFSHAPE" val="105553212118136"/>
</p:tagLst>
</file>

<file path=ppt/tags/tag3539.xml><?xml version="1.0" encoding="utf-8"?>
<p:tagLst xmlns:p="http://schemas.openxmlformats.org/presentationml/2006/main">
  <p:tag name="MH_OLD_SHAPE_ID" val="147"/>
  <p:tag name="REFSHAPE" val="105553212118584"/>
</p:tagLst>
</file>

<file path=ppt/tags/tag354.xml><?xml version="1.0" encoding="utf-8"?>
<p:tagLst xmlns:p="http://schemas.openxmlformats.org/presentationml/2006/main">
  <p:tag name="MH_OLD_SHAPE_ID" val="81"/>
  <p:tag name="REFSHAPE" val="105553145319448"/>
</p:tagLst>
</file>

<file path=ppt/tags/tag3540.xml><?xml version="1.0" encoding="utf-8"?>
<p:tagLst xmlns:p="http://schemas.openxmlformats.org/presentationml/2006/main">
  <p:tag name="MH_OLD_SHAPE_ID" val="176"/>
  <p:tag name="REFSHAPE" val="105553212119032"/>
</p:tagLst>
</file>

<file path=ppt/tags/tag3541.xml><?xml version="1.0" encoding="utf-8"?>
<p:tagLst xmlns:p="http://schemas.openxmlformats.org/presentationml/2006/main">
  <p:tag name="MH_OLD_SHAPE_ID" val="178"/>
  <p:tag name="REFSHAPE" val="105553212119256"/>
</p:tagLst>
</file>

<file path=ppt/tags/tag3542.xml><?xml version="1.0" encoding="utf-8"?>
<p:tagLst xmlns:p="http://schemas.openxmlformats.org/presentationml/2006/main">
  <p:tag name="MH_OLD_SHAPE_ID" val="179"/>
  <p:tag name="REFSHAPE" val="105553212119480"/>
</p:tagLst>
</file>

<file path=ppt/tags/tag3543.xml><?xml version="1.0" encoding="utf-8"?>
<p:tagLst xmlns:p="http://schemas.openxmlformats.org/presentationml/2006/main">
  <p:tag name="MH_OLD_SHAPE_ID" val="61"/>
  <p:tag name="REFSHAPE" val="105553212119704"/>
</p:tagLst>
</file>

<file path=ppt/tags/tag3544.xml><?xml version="1.0" encoding="utf-8"?>
<p:tagLst xmlns:p="http://schemas.openxmlformats.org/presentationml/2006/main">
  <p:tag name="MH_OLD_SHAPE_ID" val="63"/>
  <p:tag name="REFSHAPE" val="105553212119928"/>
</p:tagLst>
</file>

<file path=ppt/tags/tag3545.xml><?xml version="1.0" encoding="utf-8"?>
<p:tagLst xmlns:p="http://schemas.openxmlformats.org/presentationml/2006/main">
  <p:tag name="MH_OLD_SHAPE_ID" val="2"/>
  <p:tag name="REFSHAPE" val="105553212120152"/>
</p:tagLst>
</file>

<file path=ppt/tags/tag3546.xml><?xml version="1.0" encoding="utf-8"?>
<p:tagLst xmlns:p="http://schemas.openxmlformats.org/presentationml/2006/main">
  <p:tag name="MH_OLD_SHAPE_ID" val="3"/>
  <p:tag name="REFSHAPE" val="105553212120376"/>
</p:tagLst>
</file>

<file path=ppt/tags/tag3547.xml><?xml version="1.0" encoding="utf-8"?>
<p:tagLst xmlns:p="http://schemas.openxmlformats.org/presentationml/2006/main">
  <p:tag name="MH_OLD_SHAPE_ID" val="4"/>
  <p:tag name="REFSHAPE" val="105553212120600"/>
</p:tagLst>
</file>

<file path=ppt/tags/tag3548.xml><?xml version="1.0" encoding="utf-8"?>
<p:tagLst xmlns:p="http://schemas.openxmlformats.org/presentationml/2006/main">
  <p:tag name="MH_OLD_SHAPE_ID" val="5"/>
  <p:tag name="REFSHAPE" val="105553212120824"/>
</p:tagLst>
</file>

<file path=ppt/tags/tag3549.xml><?xml version="1.0" encoding="utf-8"?>
<p:tagLst xmlns:p="http://schemas.openxmlformats.org/presentationml/2006/main">
  <p:tag name="MH_OLD_SHAPE_ID" val="160"/>
  <p:tag name="REFSHAPE" val="105553212121048"/>
</p:tagLst>
</file>

<file path=ppt/tags/tag355.xml><?xml version="1.0" encoding="utf-8"?>
<p:tagLst xmlns:p="http://schemas.openxmlformats.org/presentationml/2006/main">
  <p:tag name="MH_OLD_SHAPE_ID" val="82"/>
  <p:tag name="REFSHAPE" val="105553145319896"/>
</p:tagLst>
</file>

<file path=ppt/tags/tag3550.xml><?xml version="1.0" encoding="utf-8"?>
<p:tagLst xmlns:p="http://schemas.openxmlformats.org/presentationml/2006/main">
  <p:tag name="MH_OLD_SHAPE_ID" val="161"/>
  <p:tag name="REFSHAPE" val="105553212121496"/>
</p:tagLst>
</file>

<file path=ppt/tags/tag3551.xml><?xml version="1.0" encoding="utf-8"?>
<p:tagLst xmlns:p="http://schemas.openxmlformats.org/presentationml/2006/main">
  <p:tag name="MH_OLD_SHAPE_ID" val="162"/>
  <p:tag name="REFSHAPE" val="105553212121944"/>
</p:tagLst>
</file>

<file path=ppt/tags/tag3552.xml><?xml version="1.0" encoding="utf-8"?>
<p:tagLst xmlns:p="http://schemas.openxmlformats.org/presentationml/2006/main">
  <p:tag name="MH_OLD_SHAPE_ID" val="163"/>
  <p:tag name="REFSHAPE" val="105553212122392"/>
</p:tagLst>
</file>

<file path=ppt/tags/tag3553.xml><?xml version="1.0" encoding="utf-8"?>
<p:tagLst xmlns:p="http://schemas.openxmlformats.org/presentationml/2006/main">
  <p:tag name="MH_OLD_SHAPE_ID" val="164"/>
  <p:tag name="REFSHAPE" val="105553212122840"/>
</p:tagLst>
</file>

<file path=ppt/tags/tag3554.xml><?xml version="1.0" encoding="utf-8"?>
<p:tagLst xmlns:p="http://schemas.openxmlformats.org/presentationml/2006/main">
  <p:tag name="MH_OLD_SHAPE_ID" val="165"/>
  <p:tag name="REFSHAPE" val="105553212123288"/>
</p:tagLst>
</file>

<file path=ppt/tags/tag3555.xml><?xml version="1.0" encoding="utf-8"?>
<p:tagLst xmlns:p="http://schemas.openxmlformats.org/presentationml/2006/main">
  <p:tag name="MH_OLD_SHAPE_ID" val="166"/>
  <p:tag name="REFSHAPE" val="105553212123736"/>
</p:tagLst>
</file>

<file path=ppt/tags/tag3556.xml><?xml version="1.0" encoding="utf-8"?>
<p:tagLst xmlns:p="http://schemas.openxmlformats.org/presentationml/2006/main">
  <p:tag name="MH_OLD_SHAPE_ID" val="167"/>
  <p:tag name="REFSHAPE" val="105553212124184"/>
</p:tagLst>
</file>

<file path=ppt/tags/tag3557.xml><?xml version="1.0" encoding="utf-8"?>
<p:tagLst xmlns:p="http://schemas.openxmlformats.org/presentationml/2006/main">
  <p:tag name="MH_OLD_SHAPE_ID" val="168"/>
  <p:tag name="REFSHAPE" val="105553212124632"/>
</p:tagLst>
</file>

<file path=ppt/tags/tag3558.xml><?xml version="1.0" encoding="utf-8"?>
<p:tagLst xmlns:p="http://schemas.openxmlformats.org/presentationml/2006/main">
  <p:tag name="MH_OLD_SHAPE_ID" val="169"/>
  <p:tag name="REFSHAPE" val="105553212125080"/>
</p:tagLst>
</file>

<file path=ppt/tags/tag3559.xml><?xml version="1.0" encoding="utf-8"?>
<p:tagLst xmlns:p="http://schemas.openxmlformats.org/presentationml/2006/main">
  <p:tag name="MH_OLD_SHAPE_ID" val="170"/>
  <p:tag name="REFSHAPE" val="105553212125528"/>
</p:tagLst>
</file>

<file path=ppt/tags/tag356.xml><?xml version="1.0" encoding="utf-8"?>
<p:tagLst xmlns:p="http://schemas.openxmlformats.org/presentationml/2006/main">
  <p:tag name="MH_OLD_SHAPE_ID" val="83"/>
  <p:tag name="REFSHAPE" val="105553145320344"/>
</p:tagLst>
</file>

<file path=ppt/tags/tag3560.xml><?xml version="1.0" encoding="utf-8"?>
<p:tagLst xmlns:p="http://schemas.openxmlformats.org/presentationml/2006/main">
  <p:tag name="MH_OLD_SHAPE_ID" val="171"/>
  <p:tag name="REFSHAPE" val="105553212125976"/>
</p:tagLst>
</file>

<file path=ppt/tags/tag3561.xml><?xml version="1.0" encoding="utf-8"?>
<p:tagLst xmlns:p="http://schemas.openxmlformats.org/presentationml/2006/main">
  <p:tag name="MH_OLD_SHAPE_ID" val="172"/>
  <p:tag name="REFSHAPE" val="105553212126424"/>
</p:tagLst>
</file>

<file path=ppt/tags/tag3562.xml><?xml version="1.0" encoding="utf-8"?>
<p:tagLst xmlns:p="http://schemas.openxmlformats.org/presentationml/2006/main">
  <p:tag name="MH_OLD_SHAPE_ID" val="173"/>
  <p:tag name="REFSHAPE" val="105553212126872"/>
</p:tagLst>
</file>

<file path=ppt/tags/tag3563.xml><?xml version="1.0" encoding="utf-8"?>
<p:tagLst xmlns:p="http://schemas.openxmlformats.org/presentationml/2006/main">
  <p:tag name="MH_OLD_SHAPE_ID" val="174"/>
  <p:tag name="REFSHAPE" val="105553212127320"/>
</p:tagLst>
</file>

<file path=ppt/tags/tag3564.xml><?xml version="1.0" encoding="utf-8"?>
<p:tagLst xmlns:p="http://schemas.openxmlformats.org/presentationml/2006/main">
  <p:tag name="MH_OLD_SHAPE_ID" val="175"/>
  <p:tag name="REFSHAPE" val="105553212127768"/>
</p:tagLst>
</file>

<file path=ppt/tags/tag3565.xml><?xml version="1.0" encoding="utf-8"?>
<p:tagLst xmlns:p="http://schemas.openxmlformats.org/presentationml/2006/main">
  <p:tag name="MH_OLD_SHAPE_ID" val="148"/>
  <p:tag name="REFSHAPE" val="105553212128216"/>
</p:tagLst>
</file>

<file path=ppt/tags/tag3566.xml><?xml version="1.0" encoding="utf-8"?>
<p:tagLst xmlns:p="http://schemas.openxmlformats.org/presentationml/2006/main">
  <p:tag name="MH_OLD_SHAPE_ID" val="149"/>
  <p:tag name="REFSHAPE" val="105553212128664"/>
</p:tagLst>
</file>

<file path=ppt/tags/tag3567.xml><?xml version="1.0" encoding="utf-8"?>
<p:tagLst xmlns:p="http://schemas.openxmlformats.org/presentationml/2006/main">
  <p:tag name="MH_OLD_SHAPE_ID" val="150"/>
  <p:tag name="REFSHAPE" val="105553212129112"/>
</p:tagLst>
</file>

<file path=ppt/tags/tag3568.xml><?xml version="1.0" encoding="utf-8"?>
<p:tagLst xmlns:p="http://schemas.openxmlformats.org/presentationml/2006/main">
  <p:tag name="MH_OLD_SHAPE_ID" val="151"/>
  <p:tag name="REFSHAPE" val="105553212047672"/>
</p:tagLst>
</file>

<file path=ppt/tags/tag3569.xml><?xml version="1.0" encoding="utf-8"?>
<p:tagLst xmlns:p="http://schemas.openxmlformats.org/presentationml/2006/main">
  <p:tag name="MH_OLD_SHAPE_ID" val="152"/>
  <p:tag name="REFSHAPE" val="105553212048120"/>
</p:tagLst>
</file>

<file path=ppt/tags/tag357.xml><?xml version="1.0" encoding="utf-8"?>
<p:tagLst xmlns:p="http://schemas.openxmlformats.org/presentationml/2006/main">
  <p:tag name="MH_OLD_SHAPE_ID" val="84"/>
  <p:tag name="REFSHAPE" val="105553145320792"/>
</p:tagLst>
</file>

<file path=ppt/tags/tag3570.xml><?xml version="1.0" encoding="utf-8"?>
<p:tagLst xmlns:p="http://schemas.openxmlformats.org/presentationml/2006/main">
  <p:tag name="MH_OLD_SHAPE_ID" val="153"/>
  <p:tag name="REFSHAPE" val="105553212048568"/>
</p:tagLst>
</file>

<file path=ppt/tags/tag3571.xml><?xml version="1.0" encoding="utf-8"?>
<p:tagLst xmlns:p="http://schemas.openxmlformats.org/presentationml/2006/main">
  <p:tag name="MH_OLD_SHAPE_ID" val="154"/>
  <p:tag name="REFSHAPE" val="105553212049016"/>
</p:tagLst>
</file>

<file path=ppt/tags/tag3572.xml><?xml version="1.0" encoding="utf-8"?>
<p:tagLst xmlns:p="http://schemas.openxmlformats.org/presentationml/2006/main">
  <p:tag name="MH_OLD_SHAPE_ID" val="155"/>
  <p:tag name="REFSHAPE" val="105553212049464"/>
</p:tagLst>
</file>

<file path=ppt/tags/tag3573.xml><?xml version="1.0" encoding="utf-8"?>
<p:tagLst xmlns:p="http://schemas.openxmlformats.org/presentationml/2006/main">
  <p:tag name="MH_OLD_SHAPE_ID" val="156"/>
  <p:tag name="REFSHAPE" val="105553212049912"/>
</p:tagLst>
</file>

<file path=ppt/tags/tag3574.xml><?xml version="1.0" encoding="utf-8"?>
<p:tagLst xmlns:p="http://schemas.openxmlformats.org/presentationml/2006/main">
  <p:tag name="MH_OLD_SHAPE_ID" val="157"/>
  <p:tag name="REFSHAPE" val="105553212050360"/>
</p:tagLst>
</file>

<file path=ppt/tags/tag3575.xml><?xml version="1.0" encoding="utf-8"?>
<p:tagLst xmlns:p="http://schemas.openxmlformats.org/presentationml/2006/main">
  <p:tag name="MH_OLD_SHAPE_ID" val="158"/>
  <p:tag name="REFSHAPE" val="105553212050808"/>
</p:tagLst>
</file>

<file path=ppt/tags/tag3576.xml><?xml version="1.0" encoding="utf-8"?>
<p:tagLst xmlns:p="http://schemas.openxmlformats.org/presentationml/2006/main">
  <p:tag name="MH_OLD_SHAPE_ID" val="159"/>
  <p:tag name="REFSHAPE" val="105553212051256"/>
</p:tagLst>
</file>

<file path=ppt/tags/tag3577.xml><?xml version="1.0" encoding="utf-8"?>
<p:tagLst xmlns:p="http://schemas.openxmlformats.org/presentationml/2006/main">
  <p:tag name="MH_OLD_SHAPE_ID" val="125"/>
  <p:tag name="REFSHAPE" val="105553212051704"/>
</p:tagLst>
</file>

<file path=ppt/tags/tag3578.xml><?xml version="1.0" encoding="utf-8"?>
<p:tagLst xmlns:p="http://schemas.openxmlformats.org/presentationml/2006/main">
  <p:tag name="MH_OLD_SHAPE_ID" val="126"/>
  <p:tag name="REFSHAPE" val="105553212052152"/>
</p:tagLst>
</file>

<file path=ppt/tags/tag3579.xml><?xml version="1.0" encoding="utf-8"?>
<p:tagLst xmlns:p="http://schemas.openxmlformats.org/presentationml/2006/main">
  <p:tag name="MH_OLD_SHAPE_ID" val="127"/>
  <p:tag name="REFSHAPE" val="105553212052600"/>
</p:tagLst>
</file>

<file path=ppt/tags/tag358.xml><?xml version="1.0" encoding="utf-8"?>
<p:tagLst xmlns:p="http://schemas.openxmlformats.org/presentationml/2006/main">
  <p:tag name="MH_OLD_SHAPE_ID" val="86"/>
  <p:tag name="REFSHAPE" val="105553145321240"/>
</p:tagLst>
</file>

<file path=ppt/tags/tag3580.xml><?xml version="1.0" encoding="utf-8"?>
<p:tagLst xmlns:p="http://schemas.openxmlformats.org/presentationml/2006/main">
  <p:tag name="MH_OLD_SHAPE_ID" val="128"/>
  <p:tag name="REFSHAPE" val="105553212053048"/>
</p:tagLst>
</file>

<file path=ppt/tags/tag3581.xml><?xml version="1.0" encoding="utf-8"?>
<p:tagLst xmlns:p="http://schemas.openxmlformats.org/presentationml/2006/main">
  <p:tag name="MH_OLD_SHAPE_ID" val="129"/>
  <p:tag name="REFSHAPE" val="105553212053496"/>
</p:tagLst>
</file>

<file path=ppt/tags/tag3582.xml><?xml version="1.0" encoding="utf-8"?>
<p:tagLst xmlns:p="http://schemas.openxmlformats.org/presentationml/2006/main">
  <p:tag name="MH_OLD_SHAPE_ID" val="130"/>
  <p:tag name="REFSHAPE" val="105553212053944"/>
</p:tagLst>
</file>

<file path=ppt/tags/tag3583.xml><?xml version="1.0" encoding="utf-8"?>
<p:tagLst xmlns:p="http://schemas.openxmlformats.org/presentationml/2006/main">
  <p:tag name="MH_OLD_SHAPE_ID" val="131"/>
  <p:tag name="REFSHAPE" val="105553212054392"/>
</p:tagLst>
</file>

<file path=ppt/tags/tag3584.xml><?xml version="1.0" encoding="utf-8"?>
<p:tagLst xmlns:p="http://schemas.openxmlformats.org/presentationml/2006/main">
  <p:tag name="MH_OLD_SHAPE_ID" val="132"/>
  <p:tag name="REFSHAPE" val="105553212054840"/>
</p:tagLst>
</file>

<file path=ppt/tags/tag3585.xml><?xml version="1.0" encoding="utf-8"?>
<p:tagLst xmlns:p="http://schemas.openxmlformats.org/presentationml/2006/main">
  <p:tag name="MH_OLD_SHAPE_ID" val="133"/>
  <p:tag name="REFSHAPE" val="105553212055288"/>
</p:tagLst>
</file>

<file path=ppt/tags/tag3586.xml><?xml version="1.0" encoding="utf-8"?>
<p:tagLst xmlns:p="http://schemas.openxmlformats.org/presentationml/2006/main">
  <p:tag name="MH_OLD_SHAPE_ID" val="134"/>
  <p:tag name="REFSHAPE" val="105553212055736"/>
</p:tagLst>
</file>

<file path=ppt/tags/tag3587.xml><?xml version="1.0" encoding="utf-8"?>
<p:tagLst xmlns:p="http://schemas.openxmlformats.org/presentationml/2006/main">
  <p:tag name="MH_OLD_SHAPE_ID" val="135"/>
  <p:tag name="REFSHAPE" val="105553212056184"/>
</p:tagLst>
</file>

<file path=ppt/tags/tag3588.xml><?xml version="1.0" encoding="utf-8"?>
<p:tagLst xmlns:p="http://schemas.openxmlformats.org/presentationml/2006/main">
  <p:tag name="MH_OLD_SHAPE_ID" val="136"/>
  <p:tag name="REFSHAPE" val="105553212056632"/>
</p:tagLst>
</file>

<file path=ppt/tags/tag3589.xml><?xml version="1.0" encoding="utf-8"?>
<p:tagLst xmlns:p="http://schemas.openxmlformats.org/presentationml/2006/main">
  <p:tag name="MH_OLD_SHAPE_ID" val="137"/>
  <p:tag name="REFSHAPE" val="105553212057080"/>
</p:tagLst>
</file>

<file path=ppt/tags/tag359.xml><?xml version="1.0" encoding="utf-8"?>
<p:tagLst xmlns:p="http://schemas.openxmlformats.org/presentationml/2006/main">
  <p:tag name="MH_OLD_SHAPE_ID" val="87"/>
  <p:tag name="REFSHAPE" val="105553145321688"/>
</p:tagLst>
</file>

<file path=ppt/tags/tag3590.xml><?xml version="1.0" encoding="utf-8"?>
<p:tagLst xmlns:p="http://schemas.openxmlformats.org/presentationml/2006/main">
  <p:tag name="MH_OLD_SHAPE_ID" val="138"/>
  <p:tag name="REFSHAPE" val="105553212057528"/>
</p:tagLst>
</file>

<file path=ppt/tags/tag3591.xml><?xml version="1.0" encoding="utf-8"?>
<p:tagLst xmlns:p="http://schemas.openxmlformats.org/presentationml/2006/main">
  <p:tag name="MH_OLD_SHAPE_ID" val="139"/>
  <p:tag name="REFSHAPE" val="105553212057976"/>
</p:tagLst>
</file>

<file path=ppt/tags/tag3592.xml><?xml version="1.0" encoding="utf-8"?>
<p:tagLst xmlns:p="http://schemas.openxmlformats.org/presentationml/2006/main">
  <p:tag name="MH_OLD_SHAPE_ID" val="140"/>
  <p:tag name="REFSHAPE" val="105553212058424"/>
</p:tagLst>
</file>

<file path=ppt/tags/tag3593.xml><?xml version="1.0" encoding="utf-8"?>
<p:tagLst xmlns:p="http://schemas.openxmlformats.org/presentationml/2006/main">
  <p:tag name="MH_OLD_SHAPE_ID" val="141"/>
  <p:tag name="REFSHAPE" val="105553212058872"/>
</p:tagLst>
</file>

<file path=ppt/tags/tag3594.xml><?xml version="1.0" encoding="utf-8"?>
<p:tagLst xmlns:p="http://schemas.openxmlformats.org/presentationml/2006/main">
  <p:tag name="MH_OLD_SHAPE_ID" val="142"/>
  <p:tag name="REFSHAPE" val="105553212059320"/>
</p:tagLst>
</file>

<file path=ppt/tags/tag3595.xml><?xml version="1.0" encoding="utf-8"?>
<p:tagLst xmlns:p="http://schemas.openxmlformats.org/presentationml/2006/main">
  <p:tag name="MH_OLD_SHAPE_ID" val="143"/>
  <p:tag name="REFSHAPE" val="105553212059768"/>
</p:tagLst>
</file>

<file path=ppt/tags/tag3596.xml><?xml version="1.0" encoding="utf-8"?>
<p:tagLst xmlns:p="http://schemas.openxmlformats.org/presentationml/2006/main">
  <p:tag name="MH_OLD_SHAPE_ID" val="144"/>
  <p:tag name="REFSHAPE" val="105553212060216"/>
</p:tagLst>
</file>

<file path=ppt/tags/tag3597.xml><?xml version="1.0" encoding="utf-8"?>
<p:tagLst xmlns:p="http://schemas.openxmlformats.org/presentationml/2006/main">
  <p:tag name="MH_OLD_SHAPE_ID" val="145"/>
  <p:tag name="REFSHAPE" val="105553212060664"/>
</p:tagLst>
</file>

<file path=ppt/tags/tag3598.xml><?xml version="1.0" encoding="utf-8"?>
<p:tagLst xmlns:p="http://schemas.openxmlformats.org/presentationml/2006/main">
  <p:tag name="MH_OLD_SHAPE_ID" val="146"/>
  <p:tag name="REFSHAPE" val="105553212061112"/>
</p:tagLst>
</file>

<file path=ppt/tags/tag3599.xml><?xml version="1.0" encoding="utf-8"?>
<p:tagLst xmlns:p="http://schemas.openxmlformats.org/presentationml/2006/main">
  <p:tag name="MH_OLD_SHAPE_ID" val="147"/>
  <p:tag name="REFSHAPE" val="105553212061560"/>
</p:tagLst>
</file>

<file path=ppt/tags/tag36.xml><?xml version="1.0" encoding="utf-8"?>
<p:tagLst xmlns:p="http://schemas.openxmlformats.org/presentationml/2006/main">
  <p:tag name="MH_OLD_SHAPE_ID" val="45"/>
  <p:tag name="REFSHAPE" val="105553145443768"/>
</p:tagLst>
</file>

<file path=ppt/tags/tag360.xml><?xml version="1.0" encoding="utf-8"?>
<p:tagLst xmlns:p="http://schemas.openxmlformats.org/presentationml/2006/main">
  <p:tag name="MH_OLD_SHAPE_ID" val="88"/>
  <p:tag name="REFSHAPE" val="105553145322136"/>
</p:tagLst>
</file>

<file path=ppt/tags/tag3600.xml><?xml version="1.0" encoding="utf-8"?>
<p:tagLst xmlns:p="http://schemas.openxmlformats.org/presentationml/2006/main">
  <p:tag name="MH_OLD_SHAPE_ID" val="178"/>
  <p:tag name="REFSHAPE" val="105553212062008"/>
</p:tagLst>
</file>

<file path=ppt/tags/tag3601.xml><?xml version="1.0" encoding="utf-8"?>
<p:tagLst xmlns:p="http://schemas.openxmlformats.org/presentationml/2006/main">
  <p:tag name="MH_OLD_SHAPE_ID" val="179"/>
  <p:tag name="REFSHAPE" val="105553212062232"/>
</p:tagLst>
</file>

<file path=ppt/tags/tag3602.xml><?xml version="1.0" encoding="utf-8"?>
<p:tagLst xmlns:p="http://schemas.openxmlformats.org/presentationml/2006/main">
  <p:tag name="MH_OLD_SHAPE_ID" val="61"/>
  <p:tag name="REFSHAPE" val="105553212062456"/>
</p:tagLst>
</file>

<file path=ppt/tags/tag3603.xml><?xml version="1.0" encoding="utf-8"?>
<p:tagLst xmlns:p="http://schemas.openxmlformats.org/presentationml/2006/main">
  <p:tag name="MH_OLD_SHAPE_ID" val="63"/>
  <p:tag name="REFSHAPE" val="105553212062680"/>
</p:tagLst>
</file>

<file path=ppt/tags/tag3604.xml><?xml version="1.0" encoding="utf-8"?>
<p:tagLst xmlns:p="http://schemas.openxmlformats.org/presentationml/2006/main">
  <p:tag name="MH_OLD_SHAPE_ID" val="3"/>
  <p:tag name="REFSHAPE" val="105553212062904"/>
</p:tagLst>
</file>

<file path=ppt/tags/tag3605.xml><?xml version="1.0" encoding="utf-8"?>
<p:tagLst xmlns:p="http://schemas.openxmlformats.org/presentationml/2006/main">
  <p:tag name="MH_OLD_SHAPE_ID" val="64"/>
  <p:tag name="REFSHAPE" val="105553212063128"/>
</p:tagLst>
</file>

<file path=ppt/tags/tag3606.xml><?xml version="1.0" encoding="utf-8"?>
<p:tagLst xmlns:p="http://schemas.openxmlformats.org/presentationml/2006/main">
  <p:tag name="MH_OLD_SHAPE_ID" val="2"/>
  <p:tag name="REFSHAPE" val="105553212063352"/>
</p:tagLst>
</file>

<file path=ppt/tags/tag3607.xml><?xml version="1.0" encoding="utf-8"?>
<p:tagLst xmlns:p="http://schemas.openxmlformats.org/presentationml/2006/main">
  <p:tag name="MH_OLD_SHAPE_ID" val="160"/>
  <p:tag name="REFSHAPE" val="105553212063576"/>
</p:tagLst>
</file>

<file path=ppt/tags/tag3608.xml><?xml version="1.0" encoding="utf-8"?>
<p:tagLst xmlns:p="http://schemas.openxmlformats.org/presentationml/2006/main">
  <p:tag name="MH_OLD_SHAPE_ID" val="161"/>
  <p:tag name="REFSHAPE" val="105553211832184"/>
</p:tagLst>
</file>

<file path=ppt/tags/tag3609.xml><?xml version="1.0" encoding="utf-8"?>
<p:tagLst xmlns:p="http://schemas.openxmlformats.org/presentationml/2006/main">
  <p:tag name="MH_OLD_SHAPE_ID" val="162"/>
  <p:tag name="REFSHAPE" val="105553211832856"/>
</p:tagLst>
</file>

<file path=ppt/tags/tag361.xml><?xml version="1.0" encoding="utf-8"?>
<p:tagLst xmlns:p="http://schemas.openxmlformats.org/presentationml/2006/main">
  <p:tag name="MH_OLD_SHAPE_ID" val="89"/>
  <p:tag name="REFSHAPE" val="105553145322584"/>
</p:tagLst>
</file>

<file path=ppt/tags/tag3610.xml><?xml version="1.0" encoding="utf-8"?>
<p:tagLst xmlns:p="http://schemas.openxmlformats.org/presentationml/2006/main">
  <p:tag name="MH_OLD_SHAPE_ID" val="163"/>
  <p:tag name="REFSHAPE" val="105553211826584"/>
</p:tagLst>
</file>

<file path=ppt/tags/tag3611.xml><?xml version="1.0" encoding="utf-8"?>
<p:tagLst xmlns:p="http://schemas.openxmlformats.org/presentationml/2006/main">
  <p:tag name="MH_OLD_SHAPE_ID" val="164"/>
  <p:tag name="REFSHAPE" val="105553211830840"/>
</p:tagLst>
</file>

<file path=ppt/tags/tag3612.xml><?xml version="1.0" encoding="utf-8"?>
<p:tagLst xmlns:p="http://schemas.openxmlformats.org/presentationml/2006/main">
  <p:tag name="MH_OLD_SHAPE_ID" val="165"/>
  <p:tag name="REFSHAPE" val="105553211827032"/>
</p:tagLst>
</file>

<file path=ppt/tags/tag3613.xml><?xml version="1.0" encoding="utf-8"?>
<p:tagLst xmlns:p="http://schemas.openxmlformats.org/presentationml/2006/main">
  <p:tag name="MH_OLD_SHAPE_ID" val="166"/>
  <p:tag name="REFSHAPE" val="105553211818296"/>
</p:tagLst>
</file>

<file path=ppt/tags/tag3614.xml><?xml version="1.0" encoding="utf-8"?>
<p:tagLst xmlns:p="http://schemas.openxmlformats.org/presentationml/2006/main">
  <p:tag name="MH_OLD_SHAPE_ID" val="167"/>
  <p:tag name="REFSHAPE" val="105553211827480"/>
</p:tagLst>
</file>

<file path=ppt/tags/tag3615.xml><?xml version="1.0" encoding="utf-8"?>
<p:tagLst xmlns:p="http://schemas.openxmlformats.org/presentationml/2006/main">
  <p:tag name="MH_OLD_SHAPE_ID" val="168"/>
  <p:tag name="REFSHAPE" val="105553211826136"/>
</p:tagLst>
</file>

<file path=ppt/tags/tag3616.xml><?xml version="1.0" encoding="utf-8"?>
<p:tagLst xmlns:p="http://schemas.openxmlformats.org/presentationml/2006/main">
  <p:tag name="MH_OLD_SHAPE_ID" val="169"/>
  <p:tag name="REFSHAPE" val="105553211820088"/>
</p:tagLst>
</file>

<file path=ppt/tags/tag3617.xml><?xml version="1.0" encoding="utf-8"?>
<p:tagLst xmlns:p="http://schemas.openxmlformats.org/presentationml/2006/main">
  <p:tag name="MH_OLD_SHAPE_ID" val="170"/>
  <p:tag name="REFSHAPE" val="105553211822104"/>
</p:tagLst>
</file>

<file path=ppt/tags/tag3618.xml><?xml version="1.0" encoding="utf-8"?>
<p:tagLst xmlns:p="http://schemas.openxmlformats.org/presentationml/2006/main">
  <p:tag name="MH_OLD_SHAPE_ID" val="171"/>
  <p:tag name="REFSHAPE" val="105553211825912"/>
</p:tagLst>
</file>

<file path=ppt/tags/tag3619.xml><?xml version="1.0" encoding="utf-8"?>
<p:tagLst xmlns:p="http://schemas.openxmlformats.org/presentationml/2006/main">
  <p:tag name="MH_OLD_SHAPE_ID" val="172"/>
  <p:tag name="REFSHAPE" val="105553211828152"/>
</p:tagLst>
</file>

<file path=ppt/tags/tag362.xml><?xml version="1.0" encoding="utf-8"?>
<p:tagLst xmlns:p="http://schemas.openxmlformats.org/presentationml/2006/main">
  <p:tag name="MH_OLD_SHAPE_ID" val="90"/>
  <p:tag name="REFSHAPE" val="105553145323032"/>
</p:tagLst>
</file>

<file path=ppt/tags/tag3620.xml><?xml version="1.0" encoding="utf-8"?>
<p:tagLst xmlns:p="http://schemas.openxmlformats.org/presentationml/2006/main">
  <p:tag name="MH_OLD_SHAPE_ID" val="173"/>
  <p:tag name="REFSHAPE" val="105553211825016"/>
</p:tagLst>
</file>

<file path=ppt/tags/tag3621.xml><?xml version="1.0" encoding="utf-8"?>
<p:tagLst xmlns:p="http://schemas.openxmlformats.org/presentationml/2006/main">
  <p:tag name="MH_OLD_SHAPE_ID" val="174"/>
  <p:tag name="REFSHAPE" val="105553211829720"/>
</p:tagLst>
</file>

<file path=ppt/tags/tag3622.xml><?xml version="1.0" encoding="utf-8"?>
<p:tagLst xmlns:p="http://schemas.openxmlformats.org/presentationml/2006/main">
  <p:tag name="MH_OLD_SHAPE_ID" val="175"/>
  <p:tag name="REFSHAPE" val="105553211827704"/>
</p:tagLst>
</file>

<file path=ppt/tags/tag3623.xml><?xml version="1.0" encoding="utf-8"?>
<p:tagLst xmlns:p="http://schemas.openxmlformats.org/presentationml/2006/main">
  <p:tag name="MH_OLD_SHAPE_ID" val="148"/>
  <p:tag name="REFSHAPE" val="105553211822328"/>
</p:tagLst>
</file>

<file path=ppt/tags/tag3624.xml><?xml version="1.0" encoding="utf-8"?>
<p:tagLst xmlns:p="http://schemas.openxmlformats.org/presentationml/2006/main">
  <p:tag name="MH_OLD_SHAPE_ID" val="149"/>
  <p:tag name="REFSHAPE" val="105553211822776"/>
</p:tagLst>
</file>

<file path=ppt/tags/tag3625.xml><?xml version="1.0" encoding="utf-8"?>
<p:tagLst xmlns:p="http://schemas.openxmlformats.org/presentationml/2006/main">
  <p:tag name="MH_OLD_SHAPE_ID" val="150"/>
  <p:tag name="REFSHAPE" val="105553211821880"/>
</p:tagLst>
</file>

<file path=ppt/tags/tag3626.xml><?xml version="1.0" encoding="utf-8"?>
<p:tagLst xmlns:p="http://schemas.openxmlformats.org/presentationml/2006/main">
  <p:tag name="MH_OLD_SHAPE_ID" val="151"/>
  <p:tag name="REFSHAPE" val="105553211820760"/>
</p:tagLst>
</file>

<file path=ppt/tags/tag3627.xml><?xml version="1.0" encoding="utf-8"?>
<p:tagLst xmlns:p="http://schemas.openxmlformats.org/presentationml/2006/main">
  <p:tag name="MH_OLD_SHAPE_ID" val="152"/>
  <p:tag name="REFSHAPE" val="105553211823224"/>
</p:tagLst>
</file>

<file path=ppt/tags/tag3628.xml><?xml version="1.0" encoding="utf-8"?>
<p:tagLst xmlns:p="http://schemas.openxmlformats.org/presentationml/2006/main">
  <p:tag name="MH_OLD_SHAPE_ID" val="153"/>
  <p:tag name="REFSHAPE" val="105553211819416"/>
</p:tagLst>
</file>

<file path=ppt/tags/tag3629.xml><?xml version="1.0" encoding="utf-8"?>
<p:tagLst xmlns:p="http://schemas.openxmlformats.org/presentationml/2006/main">
  <p:tag name="MH_OLD_SHAPE_ID" val="154"/>
  <p:tag name="REFSHAPE" val="105553211822552"/>
</p:tagLst>
</file>

<file path=ppt/tags/tag363.xml><?xml version="1.0" encoding="utf-8"?>
<p:tagLst xmlns:p="http://schemas.openxmlformats.org/presentationml/2006/main">
  <p:tag name="MH_OLD_SHAPE_ID" val="91"/>
  <p:tag name="REFSHAPE" val="105553145323480"/>
</p:tagLst>
</file>

<file path=ppt/tags/tag3630.xml><?xml version="1.0" encoding="utf-8"?>
<p:tagLst xmlns:p="http://schemas.openxmlformats.org/presentationml/2006/main">
  <p:tag name="MH_OLD_SHAPE_ID" val="155"/>
  <p:tag name="REFSHAPE" val="105553211818520"/>
</p:tagLst>
</file>

<file path=ppt/tags/tag3631.xml><?xml version="1.0" encoding="utf-8"?>
<p:tagLst xmlns:p="http://schemas.openxmlformats.org/presentationml/2006/main">
  <p:tag name="MH_OLD_SHAPE_ID" val="156"/>
  <p:tag name="REFSHAPE" val="105553211824344"/>
</p:tagLst>
</file>

<file path=ppt/tags/tag3632.xml><?xml version="1.0" encoding="utf-8"?>
<p:tagLst xmlns:p="http://schemas.openxmlformats.org/presentationml/2006/main">
  <p:tag name="MH_OLD_SHAPE_ID" val="157"/>
  <p:tag name="REFSHAPE" val="105553211825240"/>
</p:tagLst>
</file>

<file path=ppt/tags/tag3633.xml><?xml version="1.0" encoding="utf-8"?>
<p:tagLst xmlns:p="http://schemas.openxmlformats.org/presentationml/2006/main">
  <p:tag name="MH_OLD_SHAPE_ID" val="158"/>
  <p:tag name="REFSHAPE" val="105553211833080"/>
</p:tagLst>
</file>

<file path=ppt/tags/tag3634.xml><?xml version="1.0" encoding="utf-8"?>
<p:tagLst xmlns:p="http://schemas.openxmlformats.org/presentationml/2006/main">
  <p:tag name="MH_OLD_SHAPE_ID" val="159"/>
  <p:tag name="REFSHAPE" val="105553211828600"/>
</p:tagLst>
</file>

<file path=ppt/tags/tag3635.xml><?xml version="1.0" encoding="utf-8"?>
<p:tagLst xmlns:p="http://schemas.openxmlformats.org/presentationml/2006/main">
  <p:tag name="MH_OLD_SHAPE_ID" val="125"/>
  <p:tag name="REFSHAPE" val="105553211828376"/>
</p:tagLst>
</file>

<file path=ppt/tags/tag3636.xml><?xml version="1.0" encoding="utf-8"?>
<p:tagLst xmlns:p="http://schemas.openxmlformats.org/presentationml/2006/main">
  <p:tag name="MH_OLD_SHAPE_ID" val="126"/>
  <p:tag name="REFSHAPE" val="105553211823896"/>
</p:tagLst>
</file>

<file path=ppt/tags/tag3637.xml><?xml version="1.0" encoding="utf-8"?>
<p:tagLst xmlns:p="http://schemas.openxmlformats.org/presentationml/2006/main">
  <p:tag name="MH_OLD_SHAPE_ID" val="127"/>
  <p:tag name="REFSHAPE" val="105553211831064"/>
</p:tagLst>
</file>

<file path=ppt/tags/tag3638.xml><?xml version="1.0" encoding="utf-8"?>
<p:tagLst xmlns:p="http://schemas.openxmlformats.org/presentationml/2006/main">
  <p:tag name="MH_OLD_SHAPE_ID" val="128"/>
  <p:tag name="REFSHAPE" val="105553211830616"/>
</p:tagLst>
</file>

<file path=ppt/tags/tag3639.xml><?xml version="1.0" encoding="utf-8"?>
<p:tagLst xmlns:p="http://schemas.openxmlformats.org/presentationml/2006/main">
  <p:tag name="MH_OLD_SHAPE_ID" val="129"/>
  <p:tag name="REFSHAPE" val="105553211833976"/>
</p:tagLst>
</file>

<file path=ppt/tags/tag364.xml><?xml version="1.0" encoding="utf-8"?>
<p:tagLst xmlns:p="http://schemas.openxmlformats.org/presentationml/2006/main">
  <p:tag name="MH_OLD_SHAPE_ID" val="92"/>
  <p:tag name="REFSHAPE" val="105553145323928"/>
</p:tagLst>
</file>

<file path=ppt/tags/tag3640.xml><?xml version="1.0" encoding="utf-8"?>
<p:tagLst xmlns:p="http://schemas.openxmlformats.org/presentationml/2006/main">
  <p:tag name="MH_OLD_SHAPE_ID" val="130"/>
  <p:tag name="REFSHAPE" val="105553211833528"/>
</p:tagLst>
</file>

<file path=ppt/tags/tag3641.xml><?xml version="1.0" encoding="utf-8"?>
<p:tagLst xmlns:p="http://schemas.openxmlformats.org/presentationml/2006/main">
  <p:tag name="MH_OLD_SHAPE_ID" val="131"/>
  <p:tag name="REFSHAPE" val="105553211821656"/>
</p:tagLst>
</file>

<file path=ppt/tags/tag3642.xml><?xml version="1.0" encoding="utf-8"?>
<p:tagLst xmlns:p="http://schemas.openxmlformats.org/presentationml/2006/main">
  <p:tag name="MH_OLD_SHAPE_ID" val="132"/>
  <p:tag name="REFSHAPE" val="105553211831512"/>
</p:tagLst>
</file>

<file path=ppt/tags/tag3643.xml><?xml version="1.0" encoding="utf-8"?>
<p:tagLst xmlns:p="http://schemas.openxmlformats.org/presentationml/2006/main">
  <p:tag name="MH_OLD_SHAPE_ID" val="133"/>
  <p:tag name="REFSHAPE" val="105553211932984"/>
</p:tagLst>
</file>

<file path=ppt/tags/tag3644.xml><?xml version="1.0" encoding="utf-8"?>
<p:tagLst xmlns:p="http://schemas.openxmlformats.org/presentationml/2006/main">
  <p:tag name="MH_OLD_SHAPE_ID" val="134"/>
  <p:tag name="REFSHAPE" val="105553211933432"/>
</p:tagLst>
</file>

<file path=ppt/tags/tag3645.xml><?xml version="1.0" encoding="utf-8"?>
<p:tagLst xmlns:p="http://schemas.openxmlformats.org/presentationml/2006/main">
  <p:tag name="MH_OLD_SHAPE_ID" val="135"/>
  <p:tag name="REFSHAPE" val="105553211933880"/>
</p:tagLst>
</file>

<file path=ppt/tags/tag3646.xml><?xml version="1.0" encoding="utf-8"?>
<p:tagLst xmlns:p="http://schemas.openxmlformats.org/presentationml/2006/main">
  <p:tag name="MH_OLD_SHAPE_ID" val="136"/>
  <p:tag name="REFSHAPE" val="105553211934328"/>
</p:tagLst>
</file>

<file path=ppt/tags/tag3647.xml><?xml version="1.0" encoding="utf-8"?>
<p:tagLst xmlns:p="http://schemas.openxmlformats.org/presentationml/2006/main">
  <p:tag name="MH_OLD_SHAPE_ID" val="137"/>
  <p:tag name="REFSHAPE" val="105553211934776"/>
</p:tagLst>
</file>

<file path=ppt/tags/tag3648.xml><?xml version="1.0" encoding="utf-8"?>
<p:tagLst xmlns:p="http://schemas.openxmlformats.org/presentationml/2006/main">
  <p:tag name="MH_OLD_SHAPE_ID" val="138"/>
  <p:tag name="REFSHAPE" val="105553211935224"/>
</p:tagLst>
</file>

<file path=ppt/tags/tag3649.xml><?xml version="1.0" encoding="utf-8"?>
<p:tagLst xmlns:p="http://schemas.openxmlformats.org/presentationml/2006/main">
  <p:tag name="MH_OLD_SHAPE_ID" val="139"/>
  <p:tag name="REFSHAPE" val="105553211935672"/>
</p:tagLst>
</file>

<file path=ppt/tags/tag365.xml><?xml version="1.0" encoding="utf-8"?>
<p:tagLst xmlns:p="http://schemas.openxmlformats.org/presentationml/2006/main">
  <p:tag name="MH_OLD_SHAPE_ID" val="93"/>
  <p:tag name="REFSHAPE" val="105553145324376"/>
</p:tagLst>
</file>

<file path=ppt/tags/tag3650.xml><?xml version="1.0" encoding="utf-8"?>
<p:tagLst xmlns:p="http://schemas.openxmlformats.org/presentationml/2006/main">
  <p:tag name="MH_OLD_SHAPE_ID" val="140"/>
  <p:tag name="REFSHAPE" val="105553211936120"/>
</p:tagLst>
</file>

<file path=ppt/tags/tag3651.xml><?xml version="1.0" encoding="utf-8"?>
<p:tagLst xmlns:p="http://schemas.openxmlformats.org/presentationml/2006/main">
  <p:tag name="MH_OLD_SHAPE_ID" val="141"/>
  <p:tag name="REFSHAPE" val="105553211936568"/>
</p:tagLst>
</file>

<file path=ppt/tags/tag3652.xml><?xml version="1.0" encoding="utf-8"?>
<p:tagLst xmlns:p="http://schemas.openxmlformats.org/presentationml/2006/main">
  <p:tag name="MH_OLD_SHAPE_ID" val="142"/>
  <p:tag name="REFSHAPE" val="105553211937016"/>
</p:tagLst>
</file>

<file path=ppt/tags/tag3653.xml><?xml version="1.0" encoding="utf-8"?>
<p:tagLst xmlns:p="http://schemas.openxmlformats.org/presentationml/2006/main">
  <p:tag name="MH_OLD_SHAPE_ID" val="143"/>
  <p:tag name="REFSHAPE" val="105553211937464"/>
</p:tagLst>
</file>

<file path=ppt/tags/tag3654.xml><?xml version="1.0" encoding="utf-8"?>
<p:tagLst xmlns:p="http://schemas.openxmlformats.org/presentationml/2006/main">
  <p:tag name="MH_OLD_SHAPE_ID" val="144"/>
  <p:tag name="REFSHAPE" val="105553211937912"/>
</p:tagLst>
</file>

<file path=ppt/tags/tag3655.xml><?xml version="1.0" encoding="utf-8"?>
<p:tagLst xmlns:p="http://schemas.openxmlformats.org/presentationml/2006/main">
  <p:tag name="MH_OLD_SHAPE_ID" val="145"/>
  <p:tag name="REFSHAPE" val="105553211938360"/>
</p:tagLst>
</file>

<file path=ppt/tags/tag3656.xml><?xml version="1.0" encoding="utf-8"?>
<p:tagLst xmlns:p="http://schemas.openxmlformats.org/presentationml/2006/main">
  <p:tag name="MH_OLD_SHAPE_ID" val="146"/>
  <p:tag name="REFSHAPE" val="105553211938808"/>
</p:tagLst>
</file>

<file path=ppt/tags/tag3657.xml><?xml version="1.0" encoding="utf-8"?>
<p:tagLst xmlns:p="http://schemas.openxmlformats.org/presentationml/2006/main">
  <p:tag name="MH_OLD_SHAPE_ID" val="147"/>
  <p:tag name="REFSHAPE" val="105553211939256"/>
</p:tagLst>
</file>

<file path=ppt/tags/tag3658.xml><?xml version="1.0" encoding="utf-8"?>
<p:tagLst xmlns:p="http://schemas.openxmlformats.org/presentationml/2006/main">
  <p:tag name="MH_OLD_SHAPE_ID" val="176"/>
  <p:tag name="REFSHAPE" val="105553211939704"/>
</p:tagLst>
</file>

<file path=ppt/tags/tag3659.xml><?xml version="1.0" encoding="utf-8"?>
<p:tagLst xmlns:p="http://schemas.openxmlformats.org/presentationml/2006/main">
  <p:tag name="MH_OLD_SHAPE_ID" val="178"/>
  <p:tag name="REFSHAPE" val="105553211939928"/>
</p:tagLst>
</file>

<file path=ppt/tags/tag366.xml><?xml version="1.0" encoding="utf-8"?>
<p:tagLst xmlns:p="http://schemas.openxmlformats.org/presentationml/2006/main">
  <p:tag name="MH_OLD_SHAPE_ID" val="94"/>
  <p:tag name="REFSHAPE" val="105553145324824"/>
</p:tagLst>
</file>

<file path=ppt/tags/tag3660.xml><?xml version="1.0" encoding="utf-8"?>
<p:tagLst xmlns:p="http://schemas.openxmlformats.org/presentationml/2006/main">
  <p:tag name="MH_OLD_SHAPE_ID" val="179"/>
  <p:tag name="REFSHAPE" val="105553211940152"/>
</p:tagLst>
</file>

<file path=ppt/tags/tag3661.xml><?xml version="1.0" encoding="utf-8"?>
<p:tagLst xmlns:p="http://schemas.openxmlformats.org/presentationml/2006/main">
  <p:tag name="MH_OLD_SHAPE_ID" val="61"/>
  <p:tag name="REFSHAPE" val="105553211940376"/>
</p:tagLst>
</file>

<file path=ppt/tags/tag3662.xml><?xml version="1.0" encoding="utf-8"?>
<p:tagLst xmlns:p="http://schemas.openxmlformats.org/presentationml/2006/main">
  <p:tag name="MH_OLD_SHAPE_ID" val="63"/>
  <p:tag name="REFSHAPE" val="105553211940600"/>
</p:tagLst>
</file>

<file path=ppt/tags/tag3663.xml><?xml version="1.0" encoding="utf-8"?>
<p:tagLst xmlns:p="http://schemas.openxmlformats.org/presentationml/2006/main">
  <p:tag name="MH_OLD_SHAPE_ID" val="2"/>
  <p:tag name="REFSHAPE" val="105553211940824"/>
</p:tagLst>
</file>

<file path=ppt/tags/tag3664.xml><?xml version="1.0" encoding="utf-8"?>
<p:tagLst xmlns:p="http://schemas.openxmlformats.org/presentationml/2006/main">
  <p:tag name="MH_OLD_SHAPE_ID" val="3"/>
  <p:tag name="REFSHAPE" val="105553211941048"/>
</p:tagLst>
</file>

<file path=ppt/tags/tag3665.xml><?xml version="1.0" encoding="utf-8"?>
<p:tagLst xmlns:p="http://schemas.openxmlformats.org/presentationml/2006/main">
  <p:tag name="MH_OLD_SHAPE_ID" val="4"/>
  <p:tag name="REFSHAPE" val="105553211941272"/>
</p:tagLst>
</file>

<file path=ppt/tags/tag3666.xml><?xml version="1.0" encoding="utf-8"?>
<p:tagLst xmlns:p="http://schemas.openxmlformats.org/presentationml/2006/main">
  <p:tag name="MH_OLD_SHAPE_ID" val="5"/>
  <p:tag name="REFSHAPE" val="105553211941496"/>
</p:tagLst>
</file>

<file path=ppt/tags/tag3667.xml><?xml version="1.0" encoding="utf-8"?>
<p:tagLst xmlns:p="http://schemas.openxmlformats.org/presentationml/2006/main">
  <p:tag name="MH_OLD_SHAPE_ID" val="2"/>
  <p:tag name="REFSHAPE" val="105553212454328"/>
</p:tagLst>
</file>

<file path=ppt/tags/tag3668.xml><?xml version="1.0" encoding="utf-8"?>
<p:tagLst xmlns:p="http://schemas.openxmlformats.org/presentationml/2006/main">
  <p:tag name="MH_OLD_SHAPE_ID" val="3"/>
  <p:tag name="REFSHAPE" val="105553212453208"/>
</p:tagLst>
</file>

<file path=ppt/tags/tag3669.xml><?xml version="1.0" encoding="utf-8"?>
<p:tagLst xmlns:p="http://schemas.openxmlformats.org/presentationml/2006/main">
  <p:tag name="MH_OLD_SHAPE_ID" val="3"/>
  <p:tag name="REFSHAPE" val="105553144917464"/>
</p:tagLst>
</file>

<file path=ppt/tags/tag367.xml><?xml version="1.0" encoding="utf-8"?>
<p:tagLst xmlns:p="http://schemas.openxmlformats.org/presentationml/2006/main">
  <p:tag name="MH_OLD_SHAPE_ID" val="95"/>
  <p:tag name="REFSHAPE" val="105553145325272"/>
</p:tagLst>
</file>

<file path=ppt/tags/tag3670.xml><?xml version="1.0" encoding="utf-8"?>
<p:tagLst xmlns:p="http://schemas.openxmlformats.org/presentationml/2006/main">
  <p:tag name="MH_OLD_SHAPE_ID" val="4"/>
  <p:tag name="REFSHAPE" val="105553144907160"/>
</p:tagLst>
</file>

<file path=ppt/tags/tag3671.xml><?xml version="1.0" encoding="utf-8"?>
<p:tagLst xmlns:p="http://schemas.openxmlformats.org/presentationml/2006/main">
  <p:tag name="MH_OLD_SHAPE_ID" val="5"/>
  <p:tag name="REFSHAPE" val="105553145027448"/>
</p:tagLst>
</file>

<file path=ppt/tags/tag3672.xml><?xml version="1.0" encoding="utf-8"?>
<p:tagLst xmlns:p="http://schemas.openxmlformats.org/presentationml/2006/main">
  <p:tag name="MH_OLD_SHAPE_ID" val="7"/>
  <p:tag name="REFSHAPE" val="105553145077048"/>
</p:tagLst>
</file>

<file path=ppt/tags/tag3673.xml><?xml version="1.0" encoding="utf-8"?>
<p:tagLst xmlns:p="http://schemas.openxmlformats.org/presentationml/2006/main">
  <p:tag name="MH_OLD_SHAPE_ID" val="8"/>
  <p:tag name="REFSHAPE" val="105553145068952"/>
</p:tagLst>
</file>

<file path=ppt/tags/tag3674.xml><?xml version="1.0" encoding="utf-8"?>
<p:tagLst xmlns:p="http://schemas.openxmlformats.org/presentationml/2006/main">
  <p:tag name="MH_OLD_SHAPE_ID" val="9"/>
  <p:tag name="REFSHAPE" val="105553144725112"/>
</p:tagLst>
</file>

<file path=ppt/tags/tag3675.xml><?xml version="1.0" encoding="utf-8"?>
<p:tagLst xmlns:p="http://schemas.openxmlformats.org/presentationml/2006/main">
  <p:tag name="MH_OLD_SHAPE_ID" val="10"/>
  <p:tag name="REFSHAPE" val="105553144741720"/>
</p:tagLst>
</file>

<file path=ppt/tags/tag3676.xml><?xml version="1.0" encoding="utf-8"?>
<p:tagLst xmlns:p="http://schemas.openxmlformats.org/presentationml/2006/main">
  <p:tag name="MH_OLD_SHAPE_ID" val="11"/>
  <p:tag name="REFSHAPE" val="105553144729176"/>
</p:tagLst>
</file>

<file path=ppt/tags/tag3677.xml><?xml version="1.0" encoding="utf-8"?>
<p:tagLst xmlns:p="http://schemas.openxmlformats.org/presentationml/2006/main">
  <p:tag name="MH_OLD_SHAPE_ID" val="12"/>
  <p:tag name="REFSHAPE" val="105553144728504"/>
</p:tagLst>
</file>

<file path=ppt/tags/tag3678.xml><?xml version="1.0" encoding="utf-8"?>
<p:tagLst xmlns:p="http://schemas.openxmlformats.org/presentationml/2006/main">
  <p:tag name="MH_OLD_SHAPE_ID" val="13"/>
  <p:tag name="REFSHAPE" val="105553145606264"/>
</p:tagLst>
</file>

<file path=ppt/tags/tag3679.xml><?xml version="1.0" encoding="utf-8"?>
<p:tagLst xmlns:p="http://schemas.openxmlformats.org/presentationml/2006/main">
  <p:tag name="MH_OLD_SHAPE_ID" val="14"/>
  <p:tag name="REFSHAPE" val="105553145603128"/>
</p:tagLst>
</file>

<file path=ppt/tags/tag368.xml><?xml version="1.0" encoding="utf-8"?>
<p:tagLst xmlns:p="http://schemas.openxmlformats.org/presentationml/2006/main">
  <p:tag name="MH_OLD_SHAPE_ID" val="96"/>
  <p:tag name="REFSHAPE" val="105553145325720"/>
</p:tagLst>
</file>

<file path=ppt/tags/tag3680.xml><?xml version="1.0" encoding="utf-8"?>
<p:tagLst xmlns:p="http://schemas.openxmlformats.org/presentationml/2006/main">
  <p:tag name="MH_OLD_SHAPE_ID" val="15"/>
  <p:tag name="REFSHAPE" val="105553145601784"/>
</p:tagLst>
</file>

<file path=ppt/tags/tag3681.xml><?xml version="1.0" encoding="utf-8"?>
<p:tagLst xmlns:p="http://schemas.openxmlformats.org/presentationml/2006/main">
  <p:tag name="MH_OLD_SHAPE_ID" val="16"/>
  <p:tag name="REFSHAPE" val="105553145608728"/>
</p:tagLst>
</file>

<file path=ppt/tags/tag3682.xml><?xml version="1.0" encoding="utf-8"?>
<p:tagLst xmlns:p="http://schemas.openxmlformats.org/presentationml/2006/main">
  <p:tag name="MH_OLD_SHAPE_ID" val="17"/>
  <p:tag name="REFSHAPE" val="105553145597304"/>
</p:tagLst>
</file>

<file path=ppt/tags/tag3683.xml><?xml version="1.0" encoding="utf-8"?>
<p:tagLst xmlns:p="http://schemas.openxmlformats.org/presentationml/2006/main">
  <p:tag name="MH_OLD_SHAPE_ID" val="18"/>
  <p:tag name="REFSHAPE" val="105553145597528"/>
</p:tagLst>
</file>

<file path=ppt/tags/tag3684.xml><?xml version="1.0" encoding="utf-8"?>
<p:tagLst xmlns:p="http://schemas.openxmlformats.org/presentationml/2006/main">
  <p:tag name="MH_OLD_SHAPE_ID" val="19"/>
  <p:tag name="REFSHAPE" val="105553145598424"/>
</p:tagLst>
</file>

<file path=ppt/tags/tag3685.xml><?xml version="1.0" encoding="utf-8"?>
<p:tagLst xmlns:p="http://schemas.openxmlformats.org/presentationml/2006/main">
  <p:tag name="MH_OLD_SHAPE_ID" val="20"/>
  <p:tag name="REFSHAPE" val="105553145602008"/>
</p:tagLst>
</file>

<file path=ppt/tags/tag3686.xml><?xml version="1.0" encoding="utf-8"?>
<p:tagLst xmlns:p="http://schemas.openxmlformats.org/presentationml/2006/main">
  <p:tag name="MH_OLD_SHAPE_ID" val="21"/>
  <p:tag name="REFSHAPE" val="105553145602904"/>
</p:tagLst>
</file>

<file path=ppt/tags/tag3687.xml><?xml version="1.0" encoding="utf-8"?>
<p:tagLst xmlns:p="http://schemas.openxmlformats.org/presentationml/2006/main">
  <p:tag name="MH_OLD_SHAPE_ID" val="22"/>
  <p:tag name="REFSHAPE" val="105553145602456"/>
</p:tagLst>
</file>

<file path=ppt/tags/tag3688.xml><?xml version="1.0" encoding="utf-8"?>
<p:tagLst xmlns:p="http://schemas.openxmlformats.org/presentationml/2006/main">
  <p:tag name="MH_OLD_SHAPE_ID" val="23"/>
  <p:tag name="REFSHAPE" val="105553145597080"/>
</p:tagLst>
</file>

<file path=ppt/tags/tag3689.xml><?xml version="1.0" encoding="utf-8"?>
<p:tagLst xmlns:p="http://schemas.openxmlformats.org/presentationml/2006/main">
  <p:tag name="MH_OLD_SHAPE_ID" val="24"/>
  <p:tag name="REFSHAPE" val="105553145597752"/>
</p:tagLst>
</file>

<file path=ppt/tags/tag369.xml><?xml version="1.0" encoding="utf-8"?>
<p:tagLst xmlns:p="http://schemas.openxmlformats.org/presentationml/2006/main">
  <p:tag name="MH_OLD_SHAPE_ID" val="97"/>
  <p:tag name="REFSHAPE" val="105553145326168"/>
</p:tagLst>
</file>

<file path=ppt/tags/tag3690.xml><?xml version="1.0" encoding="utf-8"?>
<p:tagLst xmlns:p="http://schemas.openxmlformats.org/presentationml/2006/main">
  <p:tag name="MH_OLD_SHAPE_ID" val="25"/>
  <p:tag name="REFSHAPE" val="105553145604472"/>
</p:tagLst>
</file>

<file path=ppt/tags/tag3691.xml><?xml version="1.0" encoding="utf-8"?>
<p:tagLst xmlns:p="http://schemas.openxmlformats.org/presentationml/2006/main">
  <p:tag name="MH_OLD_SHAPE_ID" val="26"/>
  <p:tag name="REFSHAPE" val="105553145607160"/>
</p:tagLst>
</file>

<file path=ppt/tags/tag3692.xml><?xml version="1.0" encoding="utf-8"?>
<p:tagLst xmlns:p="http://schemas.openxmlformats.org/presentationml/2006/main">
  <p:tag name="MH_OLD_SHAPE_ID" val="27"/>
  <p:tag name="REFSHAPE" val="105553145582264"/>
</p:tagLst>
</file>

<file path=ppt/tags/tag3693.xml><?xml version="1.0" encoding="utf-8"?>
<p:tagLst xmlns:p="http://schemas.openxmlformats.org/presentationml/2006/main">
  <p:tag name="MH_OLD_SHAPE_ID" val="28"/>
  <p:tag name="REFSHAPE" val="105553145582488"/>
</p:tagLst>
</file>

<file path=ppt/tags/tag3694.xml><?xml version="1.0" encoding="utf-8"?>
<p:tagLst xmlns:p="http://schemas.openxmlformats.org/presentationml/2006/main">
  <p:tag name="MH_OLD_SHAPE_ID" val="29"/>
  <p:tag name="REFSHAPE" val="105553145577784"/>
</p:tagLst>
</file>

<file path=ppt/tags/tag3695.xml><?xml version="1.0" encoding="utf-8"?>
<p:tagLst xmlns:p="http://schemas.openxmlformats.org/presentationml/2006/main">
  <p:tag name="MH_OLD_SHAPE_ID" val="36"/>
  <p:tag name="REFSHAPE" val="105553145578456"/>
</p:tagLst>
</file>

<file path=ppt/tags/tag3696.xml><?xml version="1.0" encoding="utf-8"?>
<p:tagLst xmlns:p="http://schemas.openxmlformats.org/presentationml/2006/main">
  <p:tag name="MH_OLD_SHAPE_ID" val="41"/>
  <p:tag name="REFSHAPE" val="105553144625016"/>
</p:tagLst>
</file>

<file path=ppt/tags/tag3697.xml><?xml version="1.0" encoding="utf-8"?>
<p:tagLst xmlns:p="http://schemas.openxmlformats.org/presentationml/2006/main">
  <p:tag name="MH_OLD_SHAPE_ID" val="42"/>
  <p:tag name="REFSHAPE" val="105553144613592"/>
</p:tagLst>
</file>

<file path=ppt/tags/tag3698.xml><?xml version="1.0" encoding="utf-8"?>
<p:tagLst xmlns:p="http://schemas.openxmlformats.org/presentationml/2006/main">
  <p:tag name="MH_OLD_SHAPE_ID" val="43"/>
  <p:tag name="REFSHAPE" val="105553144623448"/>
</p:tagLst>
</file>

<file path=ppt/tags/tag3699.xml><?xml version="1.0" encoding="utf-8"?>
<p:tagLst xmlns:p="http://schemas.openxmlformats.org/presentationml/2006/main">
  <p:tag name="MH_OLD_SHAPE_ID" val="55"/>
  <p:tag name="REFSHAPE" val="105553144698648"/>
</p:tagLst>
</file>

<file path=ppt/tags/tag37.xml><?xml version="1.0" encoding="utf-8"?>
<p:tagLst xmlns:p="http://schemas.openxmlformats.org/presentationml/2006/main">
  <p:tag name="MH_OLD_SHAPE_ID" val="46"/>
  <p:tag name="REFSHAPE" val="105553145446232"/>
</p:tagLst>
</file>

<file path=ppt/tags/tag370.xml><?xml version="1.0" encoding="utf-8"?>
<p:tagLst xmlns:p="http://schemas.openxmlformats.org/presentationml/2006/main">
  <p:tag name="MH_OLD_SHAPE_ID" val="99"/>
  <p:tag name="REFSHAPE" val="105553145326616"/>
</p:tagLst>
</file>

<file path=ppt/tags/tag3700.xml><?xml version="1.0" encoding="utf-8"?>
<p:tagLst xmlns:p="http://schemas.openxmlformats.org/presentationml/2006/main">
  <p:tag name="MH_OLD_SHAPE_ID" val="35"/>
  <p:tag name="REFSHAPE" val="105553144702456"/>
</p:tagLst>
</file>

<file path=ppt/tags/tag3701.xml><?xml version="1.0" encoding="utf-8"?>
<p:tagLst xmlns:p="http://schemas.openxmlformats.org/presentationml/2006/main">
  <p:tag name="MH_OLD_SHAPE_ID" val="7"/>
  <p:tag name="REFSHAPE" val="105553144696856"/>
</p:tagLst>
</file>

<file path=ppt/tags/tag3702.xml><?xml version="1.0" encoding="utf-8"?>
<p:tagLst xmlns:p="http://schemas.openxmlformats.org/presentationml/2006/main">
  <p:tag name="MH_OLD_SHAPE_ID" val="9"/>
  <p:tag name="REFSHAPE" val="105553144685624"/>
</p:tagLst>
</file>

<file path=ppt/tags/tag3703.xml><?xml version="1.0" encoding="utf-8"?>
<p:tagLst xmlns:p="http://schemas.openxmlformats.org/presentationml/2006/main">
  <p:tag name="MH_OLD_SHAPE_ID" val="10"/>
  <p:tag name="REFSHAPE" val="105553144669912"/>
</p:tagLst>
</file>

<file path=ppt/tags/tag3704.xml><?xml version="1.0" encoding="utf-8"?>
<p:tagLst xmlns:p="http://schemas.openxmlformats.org/presentationml/2006/main">
  <p:tag name="MH_OLD_SHAPE_ID" val="45"/>
  <p:tag name="REFSHAPE" val="105553145443768"/>
</p:tagLst>
</file>

<file path=ppt/tags/tag3705.xml><?xml version="1.0" encoding="utf-8"?>
<p:tagLst xmlns:p="http://schemas.openxmlformats.org/presentationml/2006/main">
  <p:tag name="MH_OLD_SHAPE_ID" val="46"/>
  <p:tag name="REFSHAPE" val="105553145446232"/>
</p:tagLst>
</file>

<file path=ppt/tags/tag3706.xml><?xml version="1.0" encoding="utf-8"?>
<p:tagLst xmlns:p="http://schemas.openxmlformats.org/presentationml/2006/main">
  <p:tag name="MH_OLD_SHAPE_ID" val="47"/>
  <p:tag name="REFSHAPE" val="105553145436824"/>
</p:tagLst>
</file>

<file path=ppt/tags/tag3707.xml><?xml version="1.0" encoding="utf-8"?>
<p:tagLst xmlns:p="http://schemas.openxmlformats.org/presentationml/2006/main">
  <p:tag name="MH_OLD_SHAPE_ID" val="49"/>
  <p:tag name="REFSHAPE" val="105553145445784"/>
</p:tagLst>
</file>

<file path=ppt/tags/tag3708.xml><?xml version="1.0" encoding="utf-8"?>
<p:tagLst xmlns:p="http://schemas.openxmlformats.org/presentationml/2006/main">
  <p:tag name="MH_OLD_SHAPE_ID" val="50"/>
  <p:tag name="REFSHAPE" val="105553145431896"/>
</p:tagLst>
</file>

<file path=ppt/tags/tag3709.xml><?xml version="1.0" encoding="utf-8"?>
<p:tagLst xmlns:p="http://schemas.openxmlformats.org/presentationml/2006/main">
  <p:tag name="MH_OLD_SHAPE_ID" val="51"/>
  <p:tag name="REFSHAPE" val="105553145444888"/>
</p:tagLst>
</file>

<file path=ppt/tags/tag371.xml><?xml version="1.0" encoding="utf-8"?>
<p:tagLst xmlns:p="http://schemas.openxmlformats.org/presentationml/2006/main">
  <p:tag name="MH_OLD_SHAPE_ID" val="100"/>
  <p:tag name="REFSHAPE" val="105553145327064"/>
</p:tagLst>
</file>

<file path=ppt/tags/tag3710.xml><?xml version="1.0" encoding="utf-8"?>
<p:tagLst xmlns:p="http://schemas.openxmlformats.org/presentationml/2006/main">
  <p:tag name="MH_OLD_SHAPE_ID" val="52"/>
  <p:tag name="REFSHAPE" val="105553145433912"/>
</p:tagLst>
</file>

<file path=ppt/tags/tag3711.xml><?xml version="1.0" encoding="utf-8"?>
<p:tagLst xmlns:p="http://schemas.openxmlformats.org/presentationml/2006/main">
  <p:tag name="MH_OLD_SHAPE_ID" val="53"/>
  <p:tag name="REFSHAPE" val="105553145441080"/>
</p:tagLst>
</file>

<file path=ppt/tags/tag3712.xml><?xml version="1.0" encoding="utf-8"?>
<p:tagLst xmlns:p="http://schemas.openxmlformats.org/presentationml/2006/main">
  <p:tag name="MH_OLD_SHAPE_ID" val="57"/>
  <p:tag name="REFSHAPE" val="105553145439288"/>
</p:tagLst>
</file>

<file path=ppt/tags/tag3713.xml><?xml version="1.0" encoding="utf-8"?>
<p:tagLst xmlns:p="http://schemas.openxmlformats.org/presentationml/2006/main">
  <p:tag name="MH_OLD_SHAPE_ID" val="58"/>
  <p:tag name="REFSHAPE" val="105553145436376"/>
</p:tagLst>
</file>

<file path=ppt/tags/tag3714.xml><?xml version="1.0" encoding="utf-8"?>
<p:tagLst xmlns:p="http://schemas.openxmlformats.org/presentationml/2006/main">
  <p:tag name="MH_OLD_SHAPE_ID" val="59"/>
  <p:tag name="REFSHAPE" val="105553145435704"/>
</p:tagLst>
</file>

<file path=ppt/tags/tag3715.xml><?xml version="1.0" encoding="utf-8"?>
<p:tagLst xmlns:p="http://schemas.openxmlformats.org/presentationml/2006/main">
  <p:tag name="MH_OLD_SHAPE_ID" val="60"/>
  <p:tag name="REFSHAPE" val="105553145444664"/>
</p:tagLst>
</file>

<file path=ppt/tags/tag3716.xml><?xml version="1.0" encoding="utf-8"?>
<p:tagLst xmlns:p="http://schemas.openxmlformats.org/presentationml/2006/main">
  <p:tag name="MH_OLD_SHAPE_ID" val="61"/>
  <p:tag name="REFSHAPE" val="105553145437272"/>
</p:tagLst>
</file>

<file path=ppt/tags/tag3717.xml><?xml version="1.0" encoding="utf-8"?>
<p:tagLst xmlns:p="http://schemas.openxmlformats.org/presentationml/2006/main">
  <p:tag name="MH_OLD_SHAPE_ID" val="62"/>
  <p:tag name="REFSHAPE" val="105553145445560"/>
</p:tagLst>
</file>

<file path=ppt/tags/tag3718.xml><?xml version="1.0" encoding="utf-8"?>
<p:tagLst xmlns:p="http://schemas.openxmlformats.org/presentationml/2006/main">
  <p:tag name="MH_OLD_SHAPE_ID" val="63"/>
  <p:tag name="REFSHAPE" val="105553145445336"/>
</p:tagLst>
</file>

<file path=ppt/tags/tag3719.xml><?xml version="1.0" encoding="utf-8"?>
<p:tagLst xmlns:p="http://schemas.openxmlformats.org/presentationml/2006/main">
  <p:tag name="MH_OLD_SHAPE_ID" val="64"/>
  <p:tag name="REFSHAPE" val="105553145434808"/>
</p:tagLst>
</file>

<file path=ppt/tags/tag372.xml><?xml version="1.0" encoding="utf-8"?>
<p:tagLst xmlns:p="http://schemas.openxmlformats.org/presentationml/2006/main">
  <p:tag name="MH_OLD_SHAPE_ID" val="101"/>
  <p:tag name="REFSHAPE" val="105553145327512"/>
</p:tagLst>
</file>

<file path=ppt/tags/tag3720.xml><?xml version="1.0" encoding="utf-8"?>
<p:tagLst xmlns:p="http://schemas.openxmlformats.org/presentationml/2006/main">
  <p:tag name="MH_OLD_SHAPE_ID" val="65"/>
  <p:tag name="REFSHAPE" val="105553145443992"/>
</p:tagLst>
</file>

<file path=ppt/tags/tag3721.xml><?xml version="1.0" encoding="utf-8"?>
<p:tagLst xmlns:p="http://schemas.openxmlformats.org/presentationml/2006/main">
  <p:tag name="MH_OLD_SHAPE_ID" val="66"/>
  <p:tag name="REFSHAPE" val="105553145444216"/>
</p:tagLst>
</file>

<file path=ppt/tags/tag3722.xml><?xml version="1.0" encoding="utf-8"?>
<p:tagLst xmlns:p="http://schemas.openxmlformats.org/presentationml/2006/main">
  <p:tag name="MH_OLD_SHAPE_ID" val="67"/>
  <p:tag name="REFSHAPE" val="105553145443320"/>
</p:tagLst>
</file>

<file path=ppt/tags/tag3723.xml><?xml version="1.0" encoding="utf-8"?>
<p:tagLst xmlns:p="http://schemas.openxmlformats.org/presentationml/2006/main">
  <p:tag name="MH_OLD_SHAPE_ID" val="68"/>
  <p:tag name="REFSHAPE" val="105553145434360"/>
</p:tagLst>
</file>

<file path=ppt/tags/tag3724.xml><?xml version="1.0" encoding="utf-8"?>
<p:tagLst xmlns:p="http://schemas.openxmlformats.org/presentationml/2006/main">
  <p:tag name="MH_OLD_SHAPE_ID" val="69"/>
  <p:tag name="REFSHAPE" val="105553145445112"/>
</p:tagLst>
</file>

<file path=ppt/tags/tag3725.xml><?xml version="1.0" encoding="utf-8"?>
<p:tagLst xmlns:p="http://schemas.openxmlformats.org/presentationml/2006/main">
  <p:tag name="MH_OLD_SHAPE_ID" val="70"/>
  <p:tag name="REFSHAPE" val="105553145432568"/>
</p:tagLst>
</file>

<file path=ppt/tags/tag3726.xml><?xml version="1.0" encoding="utf-8"?>
<p:tagLst xmlns:p="http://schemas.openxmlformats.org/presentationml/2006/main">
  <p:tag name="MH_OLD_SHAPE_ID" val="71"/>
  <p:tag name="REFSHAPE" val="105553145433464"/>
</p:tagLst>
</file>

<file path=ppt/tags/tag3727.xml><?xml version="1.0" encoding="utf-8"?>
<p:tagLst xmlns:p="http://schemas.openxmlformats.org/presentationml/2006/main">
  <p:tag name="MH_OLD_SHAPE_ID" val="72"/>
  <p:tag name="REFSHAPE" val="105553145431448"/>
</p:tagLst>
</file>

<file path=ppt/tags/tag3728.xml><?xml version="1.0" encoding="utf-8"?>
<p:tagLst xmlns:p="http://schemas.openxmlformats.org/presentationml/2006/main">
  <p:tag name="MH_OLD_SHAPE_ID" val="73"/>
  <p:tag name="REFSHAPE" val="105553145435256"/>
</p:tagLst>
</file>

<file path=ppt/tags/tag3729.xml><?xml version="1.0" encoding="utf-8"?>
<p:tagLst xmlns:p="http://schemas.openxmlformats.org/presentationml/2006/main">
  <p:tag name="MH_OLD_SHAPE_ID" val="74"/>
  <p:tag name="REFSHAPE" val="105553145443544"/>
</p:tagLst>
</file>

<file path=ppt/tags/tag373.xml><?xml version="1.0" encoding="utf-8"?>
<p:tagLst xmlns:p="http://schemas.openxmlformats.org/presentationml/2006/main">
  <p:tag name="MH_OLD_SHAPE_ID" val="102"/>
  <p:tag name="REFSHAPE" val="105553145327960"/>
</p:tagLst>
</file>

<file path=ppt/tags/tag3730.xml><?xml version="1.0" encoding="utf-8"?>
<p:tagLst xmlns:p="http://schemas.openxmlformats.org/presentationml/2006/main">
  <p:tag name="MH_OLD_SHAPE_ID" val="75"/>
  <p:tag name="REFSHAPE" val="105553145439064"/>
</p:tagLst>
</file>

<file path=ppt/tags/tag3731.xml><?xml version="1.0" encoding="utf-8"?>
<p:tagLst xmlns:p="http://schemas.openxmlformats.org/presentationml/2006/main">
  <p:tag name="MH_OLD_SHAPE_ID" val="76"/>
  <p:tag name="REFSHAPE" val="105553145437048"/>
</p:tagLst>
</file>

<file path=ppt/tags/tag3732.xml><?xml version="1.0" encoding="utf-8"?>
<p:tagLst xmlns:p="http://schemas.openxmlformats.org/presentationml/2006/main">
  <p:tag name="MH_OLD_SHAPE_ID" val="77"/>
  <p:tag name="REFSHAPE" val="105553145438840"/>
</p:tagLst>
</file>

<file path=ppt/tags/tag3733.xml><?xml version="1.0" encoding="utf-8"?>
<p:tagLst xmlns:p="http://schemas.openxmlformats.org/presentationml/2006/main">
  <p:tag name="MH_OLD_SHAPE_ID" val="78"/>
  <p:tag name="REFSHAPE" val="105553145439512"/>
</p:tagLst>
</file>

<file path=ppt/tags/tag3734.xml><?xml version="1.0" encoding="utf-8"?>
<p:tagLst xmlns:p="http://schemas.openxmlformats.org/presentationml/2006/main">
  <p:tag name="MH_OLD_SHAPE_ID" val="79"/>
  <p:tag name="REFSHAPE" val="105553145436600"/>
</p:tagLst>
</file>

<file path=ppt/tags/tag3735.xml><?xml version="1.0" encoding="utf-8"?>
<p:tagLst xmlns:p="http://schemas.openxmlformats.org/presentationml/2006/main">
  <p:tag name="MH_OLD_SHAPE_ID" val="6"/>
  <p:tag name="REFSHAPE" val="105553145439960"/>
</p:tagLst>
</file>

<file path=ppt/tags/tag3736.xml><?xml version="1.0" encoding="utf-8"?>
<p:tagLst xmlns:p="http://schemas.openxmlformats.org/presentationml/2006/main">
  <p:tag name="MH_OLD_SHAPE_ID" val="71"/>
  <p:tag name="REFSHAPE" val="105553145442200"/>
</p:tagLst>
</file>

<file path=ppt/tags/tag3737.xml><?xml version="1.0" encoding="utf-8"?>
<p:tagLst xmlns:p="http://schemas.openxmlformats.org/presentationml/2006/main">
  <p:tag name="MH_OLD_SHAPE_ID" val="35"/>
  <p:tag name="REFSHAPE" val="105553145433016"/>
</p:tagLst>
</file>

<file path=ppt/tags/tag3738.xml><?xml version="1.0" encoding="utf-8"?>
<p:tagLst xmlns:p="http://schemas.openxmlformats.org/presentationml/2006/main">
  <p:tag name="MH_OLD_SHAPE_ID" val="9"/>
  <p:tag name="REFSHAPE" val="105553145441304"/>
</p:tagLst>
</file>

<file path=ppt/tags/tag3739.xml><?xml version="1.0" encoding="utf-8"?>
<p:tagLst xmlns:p="http://schemas.openxmlformats.org/presentationml/2006/main">
  <p:tag name="MH_OLD_SHAPE_ID" val="10"/>
  <p:tag name="REFSHAPE" val="105553145434584"/>
</p:tagLst>
</file>

<file path=ppt/tags/tag374.xml><?xml version="1.0" encoding="utf-8"?>
<p:tagLst xmlns:p="http://schemas.openxmlformats.org/presentationml/2006/main">
  <p:tag name="MH_OLD_SHAPE_ID" val="103"/>
  <p:tag name="REFSHAPE" val="105553145328408"/>
</p:tagLst>
</file>

<file path=ppt/tags/tag3740.xml><?xml version="1.0" encoding="utf-8"?>
<p:tagLst xmlns:p="http://schemas.openxmlformats.org/presentationml/2006/main">
  <p:tag name="MH_OLD_SHAPE_ID" val="41"/>
  <p:tag name="REFSHAPE" val="105553145431672"/>
</p:tagLst>
</file>

<file path=ppt/tags/tag3741.xml><?xml version="1.0" encoding="utf-8"?>
<p:tagLst xmlns:p="http://schemas.openxmlformats.org/presentationml/2006/main">
  <p:tag name="MH_OLD_SHAPE_ID" val="42"/>
  <p:tag name="REFSHAPE" val="105553145437944"/>
</p:tagLst>
</file>

<file path=ppt/tags/tag3742.xml><?xml version="1.0" encoding="utf-8"?>
<p:tagLst xmlns:p="http://schemas.openxmlformats.org/presentationml/2006/main">
  <p:tag name="MH_OLD_SHAPE_ID" val="43"/>
  <p:tag name="REFSHAPE" val="105553145432792"/>
</p:tagLst>
</file>

<file path=ppt/tags/tag3743.xml><?xml version="1.0" encoding="utf-8"?>
<p:tagLst xmlns:p="http://schemas.openxmlformats.org/presentationml/2006/main">
  <p:tag name="MH_OLD_SHAPE_ID" val="44"/>
  <p:tag name="REFSHAPE" val="105553145437496"/>
</p:tagLst>
</file>

<file path=ppt/tags/tag3744.xml><?xml version="1.0" encoding="utf-8"?>
<p:tagLst xmlns:p="http://schemas.openxmlformats.org/presentationml/2006/main">
  <p:tag name="MH_OLD_SHAPE_ID" val="36"/>
  <p:tag name="REFSHAPE" val="105553145440408"/>
</p:tagLst>
</file>

<file path=ppt/tags/tag3745.xml><?xml version="1.0" encoding="utf-8"?>
<p:tagLst xmlns:p="http://schemas.openxmlformats.org/presentationml/2006/main">
  <p:tag name="MH_OLD_SHAPE_ID" val="2"/>
  <p:tag name="REFSHAPE" val="105553145514712"/>
</p:tagLst>
</file>

<file path=ppt/tags/tag3746.xml><?xml version="1.0" encoding="utf-8"?>
<p:tagLst xmlns:p="http://schemas.openxmlformats.org/presentationml/2006/main">
  <p:tag name="MH_OLD_SHAPE_ID" val="39"/>
  <p:tag name="REFSHAPE" val="105553145518072"/>
</p:tagLst>
</file>

<file path=ppt/tags/tag3747.xml><?xml version="1.0" encoding="utf-8"?>
<p:tagLst xmlns:p="http://schemas.openxmlformats.org/presentationml/2006/main">
  <p:tag name="MH_OLD_SHAPE_ID" val="40"/>
  <p:tag name="REFSHAPE" val="105553145518520"/>
</p:tagLst>
</file>

<file path=ppt/tags/tag3748.xml><?xml version="1.0" encoding="utf-8"?>
<p:tagLst xmlns:p="http://schemas.openxmlformats.org/presentationml/2006/main">
  <p:tag name="MH_OLD_SHAPE_ID" val="45"/>
  <p:tag name="REFSHAPE" val="105553145514264"/>
</p:tagLst>
</file>

<file path=ppt/tags/tag3749.xml><?xml version="1.0" encoding="utf-8"?>
<p:tagLst xmlns:p="http://schemas.openxmlformats.org/presentationml/2006/main">
  <p:tag name="MH_OLD_SHAPE_ID" val="46"/>
  <p:tag name="REFSHAPE" val="105553145526584"/>
</p:tagLst>
</file>

<file path=ppt/tags/tag375.xml><?xml version="1.0" encoding="utf-8"?>
<p:tagLst xmlns:p="http://schemas.openxmlformats.org/presentationml/2006/main">
  <p:tag name="MH_OLD_SHAPE_ID" val="104"/>
  <p:tag name="REFSHAPE" val="105553145328856"/>
</p:tagLst>
</file>

<file path=ppt/tags/tag3750.xml><?xml version="1.0" encoding="utf-8"?>
<p:tagLst xmlns:p="http://schemas.openxmlformats.org/presentationml/2006/main">
  <p:tag name="MH_OLD_SHAPE_ID" val="48"/>
  <p:tag name="REFSHAPE" val="105553145526808"/>
</p:tagLst>
</file>

<file path=ppt/tags/tag3751.xml><?xml version="1.0" encoding="utf-8"?>
<p:tagLst xmlns:p="http://schemas.openxmlformats.org/presentationml/2006/main">
  <p:tag name="MH_OLD_SHAPE_ID" val="49"/>
  <p:tag name="REFSHAPE" val="105553145520088"/>
</p:tagLst>
</file>

<file path=ppt/tags/tag3752.xml><?xml version="1.0" encoding="utf-8"?>
<p:tagLst xmlns:p="http://schemas.openxmlformats.org/presentationml/2006/main">
  <p:tag name="MH_OLD_SHAPE_ID" val="50"/>
  <p:tag name="REFSHAPE" val="105553145519864"/>
</p:tagLst>
</file>

<file path=ppt/tags/tag3753.xml><?xml version="1.0" encoding="utf-8"?>
<p:tagLst xmlns:p="http://schemas.openxmlformats.org/presentationml/2006/main">
  <p:tag name="MH_OLD_SHAPE_ID" val="51"/>
  <p:tag name="REFSHAPE" val="105553145518968"/>
</p:tagLst>
</file>

<file path=ppt/tags/tag3754.xml><?xml version="1.0" encoding="utf-8"?>
<p:tagLst xmlns:p="http://schemas.openxmlformats.org/presentationml/2006/main">
  <p:tag name="MH_OLD_SHAPE_ID" val="52"/>
  <p:tag name="REFSHAPE" val="105553145508408"/>
</p:tagLst>
</file>

<file path=ppt/tags/tag3755.xml><?xml version="1.0" encoding="utf-8"?>
<p:tagLst xmlns:p="http://schemas.openxmlformats.org/presentationml/2006/main">
  <p:tag name="MH_OLD_SHAPE_ID" val="53"/>
  <p:tag name="REFSHAPE" val="105553145500568"/>
</p:tagLst>
</file>

<file path=ppt/tags/tag3756.xml><?xml version="1.0" encoding="utf-8"?>
<p:tagLst xmlns:p="http://schemas.openxmlformats.org/presentationml/2006/main">
  <p:tag name="MH_OLD_SHAPE_ID" val="54"/>
  <p:tag name="REFSHAPE" val="105553145508184"/>
</p:tagLst>
</file>

<file path=ppt/tags/tag3757.xml><?xml version="1.0" encoding="utf-8"?>
<p:tagLst xmlns:p="http://schemas.openxmlformats.org/presentationml/2006/main">
  <p:tag name="MH_OLD_SHAPE_ID" val="55"/>
  <p:tag name="REFSHAPE" val="105553145575736"/>
</p:tagLst>
</file>

<file path=ppt/tags/tag3758.xml><?xml version="1.0" encoding="utf-8"?>
<p:tagLst xmlns:p="http://schemas.openxmlformats.org/presentationml/2006/main">
  <p:tag name="MH_OLD_SHAPE_ID" val="56"/>
  <p:tag name="REFSHAPE" val="105553145577304"/>
</p:tagLst>
</file>

<file path=ppt/tags/tag3759.xml><?xml version="1.0" encoding="utf-8"?>
<p:tagLst xmlns:p="http://schemas.openxmlformats.org/presentationml/2006/main">
  <p:tag name="MH_OLD_SHAPE_ID" val="57"/>
  <p:tag name="REFSHAPE" val="105553145577080"/>
</p:tagLst>
</file>

<file path=ppt/tags/tag376.xml><?xml version="1.0" encoding="utf-8"?>
<p:tagLst xmlns:p="http://schemas.openxmlformats.org/presentationml/2006/main">
  <p:tag name="MH_OLD_SHAPE_ID" val="105"/>
  <p:tag name="REFSHAPE" val="105553145329304"/>
</p:tagLst>
</file>

<file path=ppt/tags/tag3760.xml><?xml version="1.0" encoding="utf-8"?>
<p:tagLst xmlns:p="http://schemas.openxmlformats.org/presentationml/2006/main">
  <p:tag name="MH_OLD_SHAPE_ID" val="58"/>
  <p:tag name="REFSHAPE" val="105553145561400"/>
</p:tagLst>
</file>

<file path=ppt/tags/tag3761.xml><?xml version="1.0" encoding="utf-8"?>
<p:tagLst xmlns:p="http://schemas.openxmlformats.org/presentationml/2006/main">
  <p:tag name="MH_OLD_SHAPE_ID" val="59"/>
  <p:tag name="REFSHAPE" val="105553145575960"/>
</p:tagLst>
</file>

<file path=ppt/tags/tag3762.xml><?xml version="1.0" encoding="utf-8"?>
<p:tagLst xmlns:p="http://schemas.openxmlformats.org/presentationml/2006/main">
  <p:tag name="MH_OLD_SHAPE_ID" val="60"/>
  <p:tag name="REFSHAPE" val="105553145574840"/>
</p:tagLst>
</file>

<file path=ppt/tags/tag3763.xml><?xml version="1.0" encoding="utf-8"?>
<p:tagLst xmlns:p="http://schemas.openxmlformats.org/presentationml/2006/main">
  <p:tag name="MH_OLD_SHAPE_ID" val="61"/>
  <p:tag name="REFSHAPE" val="105553145576408"/>
</p:tagLst>
</file>

<file path=ppt/tags/tag3764.xml><?xml version="1.0" encoding="utf-8"?>
<p:tagLst xmlns:p="http://schemas.openxmlformats.org/presentationml/2006/main">
  <p:tag name="MH_OLD_SHAPE_ID" val="62"/>
  <p:tag name="REFSHAPE" val="105553145462872"/>
</p:tagLst>
</file>

<file path=ppt/tags/tag3765.xml><?xml version="1.0" encoding="utf-8"?>
<p:tagLst xmlns:p="http://schemas.openxmlformats.org/presentationml/2006/main">
  <p:tag name="MH_OLD_SHAPE_ID" val="63"/>
  <p:tag name="REFSHAPE" val="105553145463320"/>
</p:tagLst>
</file>

<file path=ppt/tags/tag3766.xml><?xml version="1.0" encoding="utf-8"?>
<p:tagLst xmlns:p="http://schemas.openxmlformats.org/presentationml/2006/main">
  <p:tag name="MH_OLD_SHAPE_ID" val="64"/>
  <p:tag name="REFSHAPE" val="105553145463768"/>
</p:tagLst>
</file>

<file path=ppt/tags/tag3767.xml><?xml version="1.0" encoding="utf-8"?>
<p:tagLst xmlns:p="http://schemas.openxmlformats.org/presentationml/2006/main">
  <p:tag name="MH_OLD_SHAPE_ID" val="65"/>
  <p:tag name="REFSHAPE" val="105553145464216"/>
</p:tagLst>
</file>

<file path=ppt/tags/tag3768.xml><?xml version="1.0" encoding="utf-8"?>
<p:tagLst xmlns:p="http://schemas.openxmlformats.org/presentationml/2006/main">
  <p:tag name="MH_OLD_SHAPE_ID" val="66"/>
  <p:tag name="REFSHAPE" val="105553145464664"/>
</p:tagLst>
</file>

<file path=ppt/tags/tag3769.xml><?xml version="1.0" encoding="utf-8"?>
<p:tagLst xmlns:p="http://schemas.openxmlformats.org/presentationml/2006/main">
  <p:tag name="MH_OLD_SHAPE_ID" val="67"/>
  <p:tag name="REFSHAPE" val="105553145465112"/>
</p:tagLst>
</file>

<file path=ppt/tags/tag377.xml><?xml version="1.0" encoding="utf-8"?>
<p:tagLst xmlns:p="http://schemas.openxmlformats.org/presentationml/2006/main">
  <p:tag name="MH_OLD_SHAPE_ID" val="106"/>
  <p:tag name="REFSHAPE" val="105553145329752"/>
</p:tagLst>
</file>

<file path=ppt/tags/tag3770.xml><?xml version="1.0" encoding="utf-8"?>
<p:tagLst xmlns:p="http://schemas.openxmlformats.org/presentationml/2006/main">
  <p:tag name="MH_OLD_SHAPE_ID" val="68"/>
  <p:tag name="REFSHAPE" val="105553145465560"/>
</p:tagLst>
</file>

<file path=ppt/tags/tag3771.xml><?xml version="1.0" encoding="utf-8"?>
<p:tagLst xmlns:p="http://schemas.openxmlformats.org/presentationml/2006/main">
  <p:tag name="MH_OLD_SHAPE_ID" val="69"/>
  <p:tag name="REFSHAPE" val="105553145466008"/>
</p:tagLst>
</file>

<file path=ppt/tags/tag3772.xml><?xml version="1.0" encoding="utf-8"?>
<p:tagLst xmlns:p="http://schemas.openxmlformats.org/presentationml/2006/main">
  <p:tag name="MH_OLD_SHAPE_ID" val="70"/>
  <p:tag name="REFSHAPE" val="105553145466456"/>
</p:tagLst>
</file>

<file path=ppt/tags/tag3773.xml><?xml version="1.0" encoding="utf-8"?>
<p:tagLst xmlns:p="http://schemas.openxmlformats.org/presentationml/2006/main">
  <p:tag name="MH_OLD_SHAPE_ID" val="6"/>
  <p:tag name="REFSHAPE" val="105553145466904"/>
</p:tagLst>
</file>

<file path=ppt/tags/tag3774.xml><?xml version="1.0" encoding="utf-8"?>
<p:tagLst xmlns:p="http://schemas.openxmlformats.org/presentationml/2006/main">
  <p:tag name="MH_OLD_SHAPE_ID" val="35"/>
  <p:tag name="REFSHAPE" val="105553145467128"/>
</p:tagLst>
</file>

<file path=ppt/tags/tag3775.xml><?xml version="1.0" encoding="utf-8"?>
<p:tagLst xmlns:p="http://schemas.openxmlformats.org/presentationml/2006/main">
  <p:tag name="MH_OLD_SHAPE_ID" val="49"/>
  <p:tag name="REFSHAPE" val="105553145467352"/>
</p:tagLst>
</file>

<file path=ppt/tags/tag3776.xml><?xml version="1.0" encoding="utf-8"?>
<p:tagLst xmlns:p="http://schemas.openxmlformats.org/presentationml/2006/main">
  <p:tag name="MH_OLD_SHAPE_ID" val="9"/>
  <p:tag name="REFSHAPE" val="105553145467576"/>
</p:tagLst>
</file>

<file path=ppt/tags/tag3777.xml><?xml version="1.0" encoding="utf-8"?>
<p:tagLst xmlns:p="http://schemas.openxmlformats.org/presentationml/2006/main">
  <p:tag name="MH_OLD_SHAPE_ID" val="10"/>
  <p:tag name="REFSHAPE" val="105553145467800"/>
</p:tagLst>
</file>

<file path=ppt/tags/tag3778.xml><?xml version="1.0" encoding="utf-8"?>
<p:tagLst xmlns:p="http://schemas.openxmlformats.org/presentationml/2006/main">
  <p:tag name="MH_OLD_SHAPE_ID" val="12"/>
  <p:tag name="REFSHAPE" val="105553145468024"/>
</p:tagLst>
</file>

<file path=ppt/tags/tag3779.xml><?xml version="1.0" encoding="utf-8"?>
<p:tagLst xmlns:p="http://schemas.openxmlformats.org/presentationml/2006/main">
  <p:tag name="MH_OLD_SHAPE_ID" val="13"/>
  <p:tag name="REFSHAPE" val="105553145468472"/>
</p:tagLst>
</file>

<file path=ppt/tags/tag378.xml><?xml version="1.0" encoding="utf-8"?>
<p:tagLst xmlns:p="http://schemas.openxmlformats.org/presentationml/2006/main">
  <p:tag name="MH_OLD_SHAPE_ID" val="107"/>
  <p:tag name="REFSHAPE" val="105553145330200"/>
</p:tagLst>
</file>

<file path=ppt/tags/tag3780.xml><?xml version="1.0" encoding="utf-8"?>
<p:tagLst xmlns:p="http://schemas.openxmlformats.org/presentationml/2006/main">
  <p:tag name="MH_OLD_SHAPE_ID" val="14"/>
  <p:tag name="REFSHAPE" val="105553145468920"/>
</p:tagLst>
</file>

<file path=ppt/tags/tag3781.xml><?xml version="1.0" encoding="utf-8"?>
<p:tagLst xmlns:p="http://schemas.openxmlformats.org/presentationml/2006/main">
  <p:tag name="MH_OLD_SHAPE_ID" val="15"/>
  <p:tag name="REFSHAPE" val="105553145469368"/>
</p:tagLst>
</file>

<file path=ppt/tags/tag3782.xml><?xml version="1.0" encoding="utf-8"?>
<p:tagLst xmlns:p="http://schemas.openxmlformats.org/presentationml/2006/main">
  <p:tag name="MH_OLD_SHAPE_ID" val="16"/>
  <p:tag name="REFSHAPE" val="105553145469816"/>
</p:tagLst>
</file>

<file path=ppt/tags/tag3783.xml><?xml version="1.0" encoding="utf-8"?>
<p:tagLst xmlns:p="http://schemas.openxmlformats.org/presentationml/2006/main">
  <p:tag name="MH_OLD_SHAPE_ID" val="17"/>
  <p:tag name="REFSHAPE" val="105553145470264"/>
</p:tagLst>
</file>

<file path=ppt/tags/tag3784.xml><?xml version="1.0" encoding="utf-8"?>
<p:tagLst xmlns:p="http://schemas.openxmlformats.org/presentationml/2006/main">
  <p:tag name="MH_OLD_SHAPE_ID" val="18"/>
  <p:tag name="REFSHAPE" val="105553145470712"/>
</p:tagLst>
</file>

<file path=ppt/tags/tag3785.xml><?xml version="1.0" encoding="utf-8"?>
<p:tagLst xmlns:p="http://schemas.openxmlformats.org/presentationml/2006/main">
  <p:tag name="MH_OLD_SHAPE_ID" val="19"/>
  <p:tag name="REFSHAPE" val="105553145471160"/>
</p:tagLst>
</file>

<file path=ppt/tags/tag3786.xml><?xml version="1.0" encoding="utf-8"?>
<p:tagLst xmlns:p="http://schemas.openxmlformats.org/presentationml/2006/main">
  <p:tag name="MH_OLD_SHAPE_ID" val="20"/>
  <p:tag name="REFSHAPE" val="105553145471608"/>
</p:tagLst>
</file>

<file path=ppt/tags/tag3787.xml><?xml version="1.0" encoding="utf-8"?>
<p:tagLst xmlns:p="http://schemas.openxmlformats.org/presentationml/2006/main">
  <p:tag name="MH_OLD_SHAPE_ID" val="21"/>
  <p:tag name="REFSHAPE" val="105553145472056"/>
</p:tagLst>
</file>

<file path=ppt/tags/tag3788.xml><?xml version="1.0" encoding="utf-8"?>
<p:tagLst xmlns:p="http://schemas.openxmlformats.org/presentationml/2006/main">
  <p:tag name="MH_OLD_SHAPE_ID" val="22"/>
  <p:tag name="REFSHAPE" val="105553145472504"/>
</p:tagLst>
</file>

<file path=ppt/tags/tag3789.xml><?xml version="1.0" encoding="utf-8"?>
<p:tagLst xmlns:p="http://schemas.openxmlformats.org/presentationml/2006/main">
  <p:tag name="MH_OLD_SHAPE_ID" val="23"/>
  <p:tag name="REFSHAPE" val="105553145472952"/>
</p:tagLst>
</file>

<file path=ppt/tags/tag379.xml><?xml version="1.0" encoding="utf-8"?>
<p:tagLst xmlns:p="http://schemas.openxmlformats.org/presentationml/2006/main">
  <p:tag name="MH_OLD_SHAPE_ID" val="108"/>
  <p:tag name="REFSHAPE" val="105553145330648"/>
</p:tagLst>
</file>

<file path=ppt/tags/tag3790.xml><?xml version="1.0" encoding="utf-8"?>
<p:tagLst xmlns:p="http://schemas.openxmlformats.org/presentationml/2006/main">
  <p:tag name="MH_OLD_SHAPE_ID" val="24"/>
  <p:tag name="REFSHAPE" val="105553145473400"/>
</p:tagLst>
</file>

<file path=ppt/tags/tag3791.xml><?xml version="1.0" encoding="utf-8"?>
<p:tagLst xmlns:p="http://schemas.openxmlformats.org/presentationml/2006/main">
  <p:tag name="MH_OLD_SHAPE_ID" val="25"/>
  <p:tag name="REFSHAPE" val="105553145473848"/>
</p:tagLst>
</file>

<file path=ppt/tags/tag3792.xml><?xml version="1.0" encoding="utf-8"?>
<p:tagLst xmlns:p="http://schemas.openxmlformats.org/presentationml/2006/main">
  <p:tag name="MH_OLD_SHAPE_ID" val="26"/>
  <p:tag name="REFSHAPE" val="105553145474296"/>
</p:tagLst>
</file>

<file path=ppt/tags/tag3793.xml><?xml version="1.0" encoding="utf-8"?>
<p:tagLst xmlns:p="http://schemas.openxmlformats.org/presentationml/2006/main">
  <p:tag name="MH_OLD_SHAPE_ID" val="27"/>
  <p:tag name="REFSHAPE" val="105553145474744"/>
</p:tagLst>
</file>

<file path=ppt/tags/tag3794.xml><?xml version="1.0" encoding="utf-8"?>
<p:tagLst xmlns:p="http://schemas.openxmlformats.org/presentationml/2006/main">
  <p:tag name="MH_OLD_SHAPE_ID" val="28"/>
  <p:tag name="REFSHAPE" val="105553145475192"/>
</p:tagLst>
</file>

<file path=ppt/tags/tag3795.xml><?xml version="1.0" encoding="utf-8"?>
<p:tagLst xmlns:p="http://schemas.openxmlformats.org/presentationml/2006/main">
  <p:tag name="MH_OLD_SHAPE_ID" val="29"/>
  <p:tag name="REFSHAPE" val="105553145475640"/>
</p:tagLst>
</file>

<file path=ppt/tags/tag3796.xml><?xml version="1.0" encoding="utf-8"?>
<p:tagLst xmlns:p="http://schemas.openxmlformats.org/presentationml/2006/main">
  <p:tag name="MH_OLD_SHAPE_ID" val="30"/>
  <p:tag name="REFSHAPE" val="105553145476088"/>
</p:tagLst>
</file>

<file path=ppt/tags/tag3797.xml><?xml version="1.0" encoding="utf-8"?>
<p:tagLst xmlns:p="http://schemas.openxmlformats.org/presentationml/2006/main">
  <p:tag name="MH_OLD_SHAPE_ID" val="31"/>
  <p:tag name="REFSHAPE" val="105553145476536"/>
</p:tagLst>
</file>

<file path=ppt/tags/tag3798.xml><?xml version="1.0" encoding="utf-8"?>
<p:tagLst xmlns:p="http://schemas.openxmlformats.org/presentationml/2006/main">
  <p:tag name="MH_OLD_SHAPE_ID" val="32"/>
  <p:tag name="REFSHAPE" val="105553145476984"/>
</p:tagLst>
</file>

<file path=ppt/tags/tag3799.xml><?xml version="1.0" encoding="utf-8"?>
<p:tagLst xmlns:p="http://schemas.openxmlformats.org/presentationml/2006/main">
  <p:tag name="MH_OLD_SHAPE_ID" val="33"/>
  <p:tag name="REFSHAPE" val="105553145477432"/>
</p:tagLst>
</file>

<file path=ppt/tags/tag38.xml><?xml version="1.0" encoding="utf-8"?>
<p:tagLst xmlns:p="http://schemas.openxmlformats.org/presentationml/2006/main">
  <p:tag name="MH_OLD_SHAPE_ID" val="47"/>
  <p:tag name="REFSHAPE" val="105553145436824"/>
</p:tagLst>
</file>

<file path=ppt/tags/tag380.xml><?xml version="1.0" encoding="utf-8"?>
<p:tagLst xmlns:p="http://schemas.openxmlformats.org/presentationml/2006/main">
  <p:tag name="MH_OLD_SHAPE_ID" val="109"/>
  <p:tag name="REFSHAPE" val="105553145331096"/>
</p:tagLst>
</file>

<file path=ppt/tags/tag3800.xml><?xml version="1.0" encoding="utf-8"?>
<p:tagLst xmlns:p="http://schemas.openxmlformats.org/presentationml/2006/main">
  <p:tag name="MH_OLD_SHAPE_ID" val="34"/>
  <p:tag name="REFSHAPE" val="105553145477880"/>
</p:tagLst>
</file>

<file path=ppt/tags/tag3801.xml><?xml version="1.0" encoding="utf-8"?>
<p:tagLst xmlns:p="http://schemas.openxmlformats.org/presentationml/2006/main">
  <p:tag name="MH_OLD_SHAPE_ID" val="41"/>
  <p:tag name="REFSHAPE" val="105553145478328"/>
</p:tagLst>
</file>

<file path=ppt/tags/tag3802.xml><?xml version="1.0" encoding="utf-8"?>
<p:tagLst xmlns:p="http://schemas.openxmlformats.org/presentationml/2006/main">
  <p:tag name="MH_OLD_SHAPE_ID" val="42"/>
  <p:tag name="REFSHAPE" val="105553145478552"/>
</p:tagLst>
</file>

<file path=ppt/tags/tag3803.xml><?xml version="1.0" encoding="utf-8"?>
<p:tagLst xmlns:p="http://schemas.openxmlformats.org/presentationml/2006/main">
  <p:tag name="MH_OLD_SHAPE_ID" val="43"/>
  <p:tag name="REFSHAPE" val="105553145478776"/>
</p:tagLst>
</file>

<file path=ppt/tags/tag3804.xml><?xml version="1.0" encoding="utf-8"?>
<p:tagLst xmlns:p="http://schemas.openxmlformats.org/presentationml/2006/main">
  <p:tag name="MH_OLD_SHAPE_ID" val="44"/>
  <p:tag name="REFSHAPE" val="105553145479000"/>
</p:tagLst>
</file>

<file path=ppt/tags/tag3805.xml><?xml version="1.0" encoding="utf-8"?>
<p:tagLst xmlns:p="http://schemas.openxmlformats.org/presentationml/2006/main">
  <p:tag name="MH_OLD_SHAPE_ID" val="36"/>
  <p:tag name="REFSHAPE" val="105553145479256"/>
</p:tagLst>
</file>

<file path=ppt/tags/tag3806.xml><?xml version="1.0" encoding="utf-8"?>
<p:tagLst xmlns:p="http://schemas.openxmlformats.org/presentationml/2006/main">
  <p:tag name="MH_OLD_SHAPE_ID" val="2"/>
  <p:tag name="REFSHAPE" val="105553145479480"/>
</p:tagLst>
</file>

<file path=ppt/tags/tag3807.xml><?xml version="1.0" encoding="utf-8"?>
<p:tagLst xmlns:p="http://schemas.openxmlformats.org/presentationml/2006/main">
  <p:tag name="MH_OLD_SHAPE_ID" val="39"/>
  <p:tag name="REFSHAPE" val="105553145479704"/>
</p:tagLst>
</file>

<file path=ppt/tags/tag3808.xml><?xml version="1.0" encoding="utf-8"?>
<p:tagLst xmlns:p="http://schemas.openxmlformats.org/presentationml/2006/main">
  <p:tag name="MH_OLD_SHAPE_ID" val="40"/>
  <p:tag name="REFSHAPE" val="105553145479928"/>
</p:tagLst>
</file>

<file path=ppt/tags/tag3809.xml><?xml version="1.0" encoding="utf-8"?>
<p:tagLst xmlns:p="http://schemas.openxmlformats.org/presentationml/2006/main">
  <p:tag name="MH_OLD_SHAPE_ID" val="45"/>
  <p:tag name="REFSHAPE" val="105553145480152"/>
</p:tagLst>
</file>

<file path=ppt/tags/tag381.xml><?xml version="1.0" encoding="utf-8"?>
<p:tagLst xmlns:p="http://schemas.openxmlformats.org/presentationml/2006/main">
  <p:tag name="MH_OLD_SHAPE_ID" val="110"/>
  <p:tag name="REFSHAPE" val="105553145331544"/>
</p:tagLst>
</file>

<file path=ppt/tags/tag3810.xml><?xml version="1.0" encoding="utf-8"?>
<p:tagLst xmlns:p="http://schemas.openxmlformats.org/presentationml/2006/main">
  <p:tag name="MH_OLD_SHAPE_ID" val="46"/>
  <p:tag name="REFSHAPE" val="105553145480376"/>
</p:tagLst>
</file>

<file path=ppt/tags/tag3811.xml><?xml version="1.0" encoding="utf-8"?>
<p:tagLst xmlns:p="http://schemas.openxmlformats.org/presentationml/2006/main">
  <p:tag name="MH_OLD_SHAPE_ID" val="47"/>
  <p:tag name="REFSHAPE" val="105553145480600"/>
</p:tagLst>
</file>

<file path=ppt/tags/tag3812.xml><?xml version="1.0" encoding="utf-8"?>
<p:tagLst xmlns:p="http://schemas.openxmlformats.org/presentationml/2006/main">
  <p:tag name="MH_OLD_SHAPE_ID" val="48"/>
  <p:tag name="REFSHAPE" val="105553145480824"/>
</p:tagLst>
</file>

<file path=ppt/tags/tag3813.xml><?xml version="1.0" encoding="utf-8"?>
<p:tagLst xmlns:p="http://schemas.openxmlformats.org/presentationml/2006/main">
  <p:tag name="MH_OLD_SHAPE_ID" val="66"/>
  <p:tag name="REFSHAPE" val="105553145481048"/>
</p:tagLst>
</file>

<file path=ppt/tags/tag3814.xml><?xml version="1.0" encoding="utf-8"?>
<p:tagLst xmlns:p="http://schemas.openxmlformats.org/presentationml/2006/main">
  <p:tag name="MH_OLD_SHAPE_ID" val="70"/>
  <p:tag name="REFSHAPE" val="105553145481272"/>
</p:tagLst>
</file>

<file path=ppt/tags/tag3815.xml><?xml version="1.0" encoding="utf-8"?>
<p:tagLst xmlns:p="http://schemas.openxmlformats.org/presentationml/2006/main">
  <p:tag name="MH_OLD_SHAPE_ID" val="4"/>
  <p:tag name="REFSHAPE" val="105553145481720"/>
</p:tagLst>
</file>

<file path=ppt/tags/tag3816.xml><?xml version="1.0" encoding="utf-8"?>
<p:tagLst xmlns:p="http://schemas.openxmlformats.org/presentationml/2006/main">
  <p:tag name="MH_OLD_SHAPE_ID" val="127"/>
  <p:tag name="REFSHAPE" val="105553145481944"/>
</p:tagLst>
</file>

<file path=ppt/tags/tag3817.xml><?xml version="1.0" encoding="utf-8"?>
<p:tagLst xmlns:p="http://schemas.openxmlformats.org/presentationml/2006/main">
  <p:tag name="MH_OLD_SHAPE_ID" val="128"/>
  <p:tag name="REFSHAPE" val="105553145482168"/>
</p:tagLst>
</file>

<file path=ppt/tags/tag3818.xml><?xml version="1.0" encoding="utf-8"?>
<p:tagLst xmlns:p="http://schemas.openxmlformats.org/presentationml/2006/main">
  <p:tag name="MH_OLD_SHAPE_ID" val="63"/>
  <p:tag name="REFSHAPE" val="105553145482392"/>
</p:tagLst>
</file>

<file path=ppt/tags/tag3819.xml><?xml version="1.0" encoding="utf-8"?>
<p:tagLst xmlns:p="http://schemas.openxmlformats.org/presentationml/2006/main">
  <p:tag name="MH_OLD_SHAPE_ID" val="64"/>
  <p:tag name="REFSHAPE" val="105553145482840"/>
</p:tagLst>
</file>

<file path=ppt/tags/tag382.xml><?xml version="1.0" encoding="utf-8"?>
<p:tagLst xmlns:p="http://schemas.openxmlformats.org/presentationml/2006/main">
  <p:tag name="MH_OLD_SHAPE_ID" val="111"/>
  <p:tag name="REFSHAPE" val="105553145332024"/>
</p:tagLst>
</file>

<file path=ppt/tags/tag3820.xml><?xml version="1.0" encoding="utf-8"?>
<p:tagLst xmlns:p="http://schemas.openxmlformats.org/presentationml/2006/main">
  <p:tag name="MH_OLD_SHAPE_ID" val="65"/>
  <p:tag name="REFSHAPE" val="105553145483288"/>
</p:tagLst>
</file>

<file path=ppt/tags/tag3821.xml><?xml version="1.0" encoding="utf-8"?>
<p:tagLst xmlns:p="http://schemas.openxmlformats.org/presentationml/2006/main">
  <p:tag name="MH_OLD_SHAPE_ID" val="67"/>
  <p:tag name="REFSHAPE" val="105553145483736"/>
</p:tagLst>
</file>

<file path=ppt/tags/tag3822.xml><?xml version="1.0" encoding="utf-8"?>
<p:tagLst xmlns:p="http://schemas.openxmlformats.org/presentationml/2006/main">
  <p:tag name="MH_OLD_SHAPE_ID" val="68"/>
  <p:tag name="REFSHAPE" val="105553145484184"/>
</p:tagLst>
</file>

<file path=ppt/tags/tag3823.xml><?xml version="1.0" encoding="utf-8"?>
<p:tagLst xmlns:p="http://schemas.openxmlformats.org/presentationml/2006/main">
  <p:tag name="MH_OLD_SHAPE_ID" val="69"/>
  <p:tag name="REFSHAPE" val="105553145484632"/>
</p:tagLst>
</file>

<file path=ppt/tags/tag3824.xml><?xml version="1.0" encoding="utf-8"?>
<p:tagLst xmlns:p="http://schemas.openxmlformats.org/presentationml/2006/main">
  <p:tag name="MH_OLD_SHAPE_ID" val="71"/>
  <p:tag name="REFSHAPE" val="105553145485080"/>
</p:tagLst>
</file>

<file path=ppt/tags/tag3825.xml><?xml version="1.0" encoding="utf-8"?>
<p:tagLst xmlns:p="http://schemas.openxmlformats.org/presentationml/2006/main">
  <p:tag name="MH_OLD_SHAPE_ID" val="129"/>
  <p:tag name="REFSHAPE" val="105553145485528"/>
</p:tagLst>
</file>

<file path=ppt/tags/tag3826.xml><?xml version="1.0" encoding="utf-8"?>
<p:tagLst xmlns:p="http://schemas.openxmlformats.org/presentationml/2006/main">
  <p:tag name="MH_OLD_SHAPE_ID" val="130"/>
  <p:tag name="REFSHAPE" val="105553145485976"/>
</p:tagLst>
</file>

<file path=ppt/tags/tag3827.xml><?xml version="1.0" encoding="utf-8"?>
<p:tagLst xmlns:p="http://schemas.openxmlformats.org/presentationml/2006/main">
  <p:tag name="MH_OLD_SHAPE_ID" val="131"/>
  <p:tag name="REFSHAPE" val="105553145486424"/>
</p:tagLst>
</file>

<file path=ppt/tags/tag3828.xml><?xml version="1.0" encoding="utf-8"?>
<p:tagLst xmlns:p="http://schemas.openxmlformats.org/presentationml/2006/main">
  <p:tag name="MH_OLD_SHAPE_ID" val="132"/>
  <p:tag name="REFSHAPE" val="105553145486872"/>
</p:tagLst>
</file>

<file path=ppt/tags/tag3829.xml><?xml version="1.0" encoding="utf-8"?>
<p:tagLst xmlns:p="http://schemas.openxmlformats.org/presentationml/2006/main">
  <p:tag name="MH_OLD_SHAPE_ID" val="133"/>
  <p:tag name="REFSHAPE" val="105553145487320"/>
</p:tagLst>
</file>

<file path=ppt/tags/tag383.xml><?xml version="1.0" encoding="utf-8"?>
<p:tagLst xmlns:p="http://schemas.openxmlformats.org/presentationml/2006/main">
  <p:tag name="MH_OLD_SHAPE_ID" val="112"/>
  <p:tag name="REFSHAPE" val="105553145332472"/>
</p:tagLst>
</file>

<file path=ppt/tags/tag3830.xml><?xml version="1.0" encoding="utf-8"?>
<p:tagLst xmlns:p="http://schemas.openxmlformats.org/presentationml/2006/main">
  <p:tag name="MH_OLD_SHAPE_ID" val="134"/>
  <p:tag name="REFSHAPE" val="105553145487768"/>
</p:tagLst>
</file>

<file path=ppt/tags/tag3831.xml><?xml version="1.0" encoding="utf-8"?>
<p:tagLst xmlns:p="http://schemas.openxmlformats.org/presentationml/2006/main">
  <p:tag name="MH_OLD_SHAPE_ID" val="135"/>
  <p:tag name="REFSHAPE" val="105553145488216"/>
</p:tagLst>
</file>

<file path=ppt/tags/tag3832.xml><?xml version="1.0" encoding="utf-8"?>
<p:tagLst xmlns:p="http://schemas.openxmlformats.org/presentationml/2006/main">
  <p:tag name="MH_OLD_SHAPE_ID" val="136"/>
  <p:tag name="REFSHAPE" val="105553145488664"/>
</p:tagLst>
</file>

<file path=ppt/tags/tag3833.xml><?xml version="1.0" encoding="utf-8"?>
<p:tagLst xmlns:p="http://schemas.openxmlformats.org/presentationml/2006/main">
  <p:tag name="MH_OLD_SHAPE_ID" val="137"/>
  <p:tag name="REFSHAPE" val="105553145489112"/>
</p:tagLst>
</file>

<file path=ppt/tags/tag3834.xml><?xml version="1.0" encoding="utf-8"?>
<p:tagLst xmlns:p="http://schemas.openxmlformats.org/presentationml/2006/main">
  <p:tag name="MH_OLD_SHAPE_ID" val="139"/>
  <p:tag name="REFSHAPE" val="105553145489560"/>
</p:tagLst>
</file>

<file path=ppt/tags/tag3835.xml><?xml version="1.0" encoding="utf-8"?>
<p:tagLst xmlns:p="http://schemas.openxmlformats.org/presentationml/2006/main">
  <p:tag name="MH_OLD_SHAPE_ID" val="140"/>
  <p:tag name="REFSHAPE" val="105553145490008"/>
</p:tagLst>
</file>

<file path=ppt/tags/tag3836.xml><?xml version="1.0" encoding="utf-8"?>
<p:tagLst xmlns:p="http://schemas.openxmlformats.org/presentationml/2006/main">
  <p:tag name="MH_OLD_SHAPE_ID" val="141"/>
  <p:tag name="REFSHAPE" val="105553145490456"/>
</p:tagLst>
</file>

<file path=ppt/tags/tag3837.xml><?xml version="1.0" encoding="utf-8"?>
<p:tagLst xmlns:p="http://schemas.openxmlformats.org/presentationml/2006/main">
  <p:tag name="MH_OLD_SHAPE_ID" val="142"/>
  <p:tag name="REFSHAPE" val="105553145490904"/>
</p:tagLst>
</file>

<file path=ppt/tags/tag3838.xml><?xml version="1.0" encoding="utf-8"?>
<p:tagLst xmlns:p="http://schemas.openxmlformats.org/presentationml/2006/main">
  <p:tag name="MH_OLD_SHAPE_ID" val="143"/>
  <p:tag name="REFSHAPE" val="105553145491352"/>
</p:tagLst>
</file>

<file path=ppt/tags/tag3839.xml><?xml version="1.0" encoding="utf-8"?>
<p:tagLst xmlns:p="http://schemas.openxmlformats.org/presentationml/2006/main">
  <p:tag name="MH_OLD_SHAPE_ID" val="144"/>
  <p:tag name="REFSHAPE" val="105553145491800"/>
</p:tagLst>
</file>

<file path=ppt/tags/tag384.xml><?xml version="1.0" encoding="utf-8"?>
<p:tagLst xmlns:p="http://schemas.openxmlformats.org/presentationml/2006/main">
  <p:tag name="MH_OLD_SHAPE_ID" val="113"/>
  <p:tag name="REFSHAPE" val="105553145332920"/>
</p:tagLst>
</file>

<file path=ppt/tags/tag3840.xml><?xml version="1.0" encoding="utf-8"?>
<p:tagLst xmlns:p="http://schemas.openxmlformats.org/presentationml/2006/main">
  <p:tag name="MH_OLD_SHAPE_ID" val="145"/>
  <p:tag name="REFSHAPE" val="105553145492248"/>
</p:tagLst>
</file>

<file path=ppt/tags/tag3841.xml><?xml version="1.0" encoding="utf-8"?>
<p:tagLst xmlns:p="http://schemas.openxmlformats.org/presentationml/2006/main">
  <p:tag name="MH_OLD_SHAPE_ID" val="146"/>
  <p:tag name="REFSHAPE" val="105553145492696"/>
</p:tagLst>
</file>

<file path=ppt/tags/tag3842.xml><?xml version="1.0" encoding="utf-8"?>
<p:tagLst xmlns:p="http://schemas.openxmlformats.org/presentationml/2006/main">
  <p:tag name="MH_OLD_SHAPE_ID" val="147"/>
  <p:tag name="REFSHAPE" val="105553145493144"/>
</p:tagLst>
</file>

<file path=ppt/tags/tag3843.xml><?xml version="1.0" encoding="utf-8"?>
<p:tagLst xmlns:p="http://schemas.openxmlformats.org/presentationml/2006/main">
  <p:tag name="MH_OLD_SHAPE_ID" val="148"/>
  <p:tag name="REFSHAPE" val="105553145493592"/>
</p:tagLst>
</file>

<file path=ppt/tags/tag3844.xml><?xml version="1.0" encoding="utf-8"?>
<p:tagLst xmlns:p="http://schemas.openxmlformats.org/presentationml/2006/main">
  <p:tag name="MH_OLD_SHAPE_ID" val="149"/>
  <p:tag name="REFSHAPE" val="105553145494040"/>
</p:tagLst>
</file>

<file path=ppt/tags/tag3845.xml><?xml version="1.0" encoding="utf-8"?>
<p:tagLst xmlns:p="http://schemas.openxmlformats.org/presentationml/2006/main">
  <p:tag name="MH_OLD_SHAPE_ID" val="150"/>
  <p:tag name="REFSHAPE" val="105553145494488"/>
</p:tagLst>
</file>

<file path=ppt/tags/tag3846.xml><?xml version="1.0" encoding="utf-8"?>
<p:tagLst xmlns:p="http://schemas.openxmlformats.org/presentationml/2006/main">
  <p:tag name="MH_OLD_SHAPE_ID" val="152"/>
  <p:tag name="REFSHAPE" val="105553145494936"/>
</p:tagLst>
</file>

<file path=ppt/tags/tag3847.xml><?xml version="1.0" encoding="utf-8"?>
<p:tagLst xmlns:p="http://schemas.openxmlformats.org/presentationml/2006/main">
  <p:tag name="MH_OLD_SHAPE_ID" val="153"/>
  <p:tag name="REFSHAPE" val="105553145495384"/>
</p:tagLst>
</file>

<file path=ppt/tags/tag3848.xml><?xml version="1.0" encoding="utf-8"?>
<p:tagLst xmlns:p="http://schemas.openxmlformats.org/presentationml/2006/main">
  <p:tag name="MH_OLD_SHAPE_ID" val="154"/>
  <p:tag name="REFSHAPE" val="105553145364792"/>
</p:tagLst>
</file>

<file path=ppt/tags/tag3849.xml><?xml version="1.0" encoding="utf-8"?>
<p:tagLst xmlns:p="http://schemas.openxmlformats.org/presentationml/2006/main">
  <p:tag name="MH_OLD_SHAPE_ID" val="155"/>
  <p:tag name="REFSHAPE" val="105553145365240"/>
</p:tagLst>
</file>

<file path=ppt/tags/tag385.xml><?xml version="1.0" encoding="utf-8"?>
<p:tagLst xmlns:p="http://schemas.openxmlformats.org/presentationml/2006/main">
  <p:tag name="MH_OLD_SHAPE_ID" val="114"/>
  <p:tag name="REFSHAPE" val="105553145333368"/>
</p:tagLst>
</file>

<file path=ppt/tags/tag3850.xml><?xml version="1.0" encoding="utf-8"?>
<p:tagLst xmlns:p="http://schemas.openxmlformats.org/presentationml/2006/main">
  <p:tag name="MH_OLD_SHAPE_ID" val="156"/>
  <p:tag name="REFSHAPE" val="105553145365688"/>
</p:tagLst>
</file>

<file path=ppt/tags/tag3851.xml><?xml version="1.0" encoding="utf-8"?>
<p:tagLst xmlns:p="http://schemas.openxmlformats.org/presentationml/2006/main">
  <p:tag name="MH_OLD_SHAPE_ID" val="157"/>
  <p:tag name="REFSHAPE" val="105553145366136"/>
</p:tagLst>
</file>

<file path=ppt/tags/tag3852.xml><?xml version="1.0" encoding="utf-8"?>
<p:tagLst xmlns:p="http://schemas.openxmlformats.org/presentationml/2006/main">
  <p:tag name="MH_OLD_SHAPE_ID" val="158"/>
  <p:tag name="REFSHAPE" val="105553145366584"/>
</p:tagLst>
</file>

<file path=ppt/tags/tag3853.xml><?xml version="1.0" encoding="utf-8"?>
<p:tagLst xmlns:p="http://schemas.openxmlformats.org/presentationml/2006/main">
  <p:tag name="MH_OLD_SHAPE_ID" val="159"/>
  <p:tag name="REFSHAPE" val="105553145367032"/>
</p:tagLst>
</file>

<file path=ppt/tags/tag3854.xml><?xml version="1.0" encoding="utf-8"?>
<p:tagLst xmlns:p="http://schemas.openxmlformats.org/presentationml/2006/main">
  <p:tag name="MH_OLD_SHAPE_ID" val="160"/>
  <p:tag name="REFSHAPE" val="105553145367480"/>
</p:tagLst>
</file>

<file path=ppt/tags/tag3855.xml><?xml version="1.0" encoding="utf-8"?>
<p:tagLst xmlns:p="http://schemas.openxmlformats.org/presentationml/2006/main">
  <p:tag name="MH_OLD_SHAPE_ID" val="161"/>
  <p:tag name="REFSHAPE" val="105553145367928"/>
</p:tagLst>
</file>

<file path=ppt/tags/tag3856.xml><?xml version="1.0" encoding="utf-8"?>
<p:tagLst xmlns:p="http://schemas.openxmlformats.org/presentationml/2006/main">
  <p:tag name="MH_OLD_SHAPE_ID" val="162"/>
  <p:tag name="REFSHAPE" val="105553145368376"/>
</p:tagLst>
</file>

<file path=ppt/tags/tag3857.xml><?xml version="1.0" encoding="utf-8"?>
<p:tagLst xmlns:p="http://schemas.openxmlformats.org/presentationml/2006/main">
  <p:tag name="MH_OLD_SHAPE_ID" val="163"/>
  <p:tag name="REFSHAPE" val="105553145368824"/>
</p:tagLst>
</file>

<file path=ppt/tags/tag3858.xml><?xml version="1.0" encoding="utf-8"?>
<p:tagLst xmlns:p="http://schemas.openxmlformats.org/presentationml/2006/main">
  <p:tag name="MH_OLD_SHAPE_ID" val="164"/>
  <p:tag name="REFSHAPE" val="105553145369272"/>
</p:tagLst>
</file>

<file path=ppt/tags/tag3859.xml><?xml version="1.0" encoding="utf-8"?>
<p:tagLst xmlns:p="http://schemas.openxmlformats.org/presentationml/2006/main">
  <p:tag name="MH_OLD_SHAPE_ID" val="165"/>
  <p:tag name="REFSHAPE" val="105553145369720"/>
</p:tagLst>
</file>

<file path=ppt/tags/tag386.xml><?xml version="1.0" encoding="utf-8"?>
<p:tagLst xmlns:p="http://schemas.openxmlformats.org/presentationml/2006/main">
  <p:tag name="MH_OLD_SHAPE_ID" val="115"/>
  <p:tag name="REFSHAPE" val="105553145333816"/>
</p:tagLst>
</file>

<file path=ppt/tags/tag3860.xml><?xml version="1.0" encoding="utf-8"?>
<p:tagLst xmlns:p="http://schemas.openxmlformats.org/presentationml/2006/main">
  <p:tag name="MH_OLD_SHAPE_ID" val="166"/>
  <p:tag name="REFSHAPE" val="105553145370168"/>
</p:tagLst>
</file>

<file path=ppt/tags/tag3861.xml><?xml version="1.0" encoding="utf-8"?>
<p:tagLst xmlns:p="http://schemas.openxmlformats.org/presentationml/2006/main">
  <p:tag name="MH_OLD_SHAPE_ID" val="167"/>
  <p:tag name="REFSHAPE" val="105553145370616"/>
</p:tagLst>
</file>

<file path=ppt/tags/tag3862.xml><?xml version="1.0" encoding="utf-8"?>
<p:tagLst xmlns:p="http://schemas.openxmlformats.org/presentationml/2006/main">
  <p:tag name="MH_OLD_SHAPE_ID" val="168"/>
  <p:tag name="REFSHAPE" val="105553145371064"/>
</p:tagLst>
</file>

<file path=ppt/tags/tag3863.xml><?xml version="1.0" encoding="utf-8"?>
<p:tagLst xmlns:p="http://schemas.openxmlformats.org/presentationml/2006/main">
  <p:tag name="MH_OLD_SHAPE_ID" val="169"/>
  <p:tag name="REFSHAPE" val="105553145371512"/>
</p:tagLst>
</file>

<file path=ppt/tags/tag3864.xml><?xml version="1.0" encoding="utf-8"?>
<p:tagLst xmlns:p="http://schemas.openxmlformats.org/presentationml/2006/main">
  <p:tag name="MH_OLD_SHAPE_ID" val="170"/>
  <p:tag name="REFSHAPE" val="105553145371960"/>
</p:tagLst>
</file>

<file path=ppt/tags/tag3865.xml><?xml version="1.0" encoding="utf-8"?>
<p:tagLst xmlns:p="http://schemas.openxmlformats.org/presentationml/2006/main">
  <p:tag name="MH_OLD_SHAPE_ID" val="171"/>
  <p:tag name="REFSHAPE" val="105553145372408"/>
</p:tagLst>
</file>

<file path=ppt/tags/tag3866.xml><?xml version="1.0" encoding="utf-8"?>
<p:tagLst xmlns:p="http://schemas.openxmlformats.org/presentationml/2006/main">
  <p:tag name="MH_OLD_SHAPE_ID" val="172"/>
  <p:tag name="REFSHAPE" val="105553145372856"/>
</p:tagLst>
</file>

<file path=ppt/tags/tag3867.xml><?xml version="1.0" encoding="utf-8"?>
<p:tagLst xmlns:p="http://schemas.openxmlformats.org/presentationml/2006/main">
  <p:tag name="MH_OLD_SHAPE_ID" val="173"/>
  <p:tag name="REFSHAPE" val="105553145373304"/>
</p:tagLst>
</file>

<file path=ppt/tags/tag3868.xml><?xml version="1.0" encoding="utf-8"?>
<p:tagLst xmlns:p="http://schemas.openxmlformats.org/presentationml/2006/main">
  <p:tag name="MH_OLD_SHAPE_ID" val="174"/>
  <p:tag name="REFSHAPE" val="105553145373752"/>
</p:tagLst>
</file>

<file path=ppt/tags/tag3869.xml><?xml version="1.0" encoding="utf-8"?>
<p:tagLst xmlns:p="http://schemas.openxmlformats.org/presentationml/2006/main">
  <p:tag name="MH_OLD_SHAPE_ID" val="5"/>
  <p:tag name="REFSHAPE" val="105553145374200"/>
</p:tagLst>
</file>

<file path=ppt/tags/tag387.xml><?xml version="1.0" encoding="utf-8"?>
<p:tagLst xmlns:p="http://schemas.openxmlformats.org/presentationml/2006/main">
  <p:tag name="MH_OLD_SHAPE_ID" val="116"/>
  <p:tag name="REFSHAPE" val="105553145334264"/>
</p:tagLst>
</file>

<file path=ppt/tags/tag3870.xml><?xml version="1.0" encoding="utf-8"?>
<p:tagLst xmlns:p="http://schemas.openxmlformats.org/presentationml/2006/main">
  <p:tag name="MH_OLD_SHAPE_ID" val="66"/>
  <p:tag name="REFSHAPE" val="105553145374424"/>
</p:tagLst>
</file>

<file path=ppt/tags/tag3871.xml><?xml version="1.0" encoding="utf-8"?>
<p:tagLst xmlns:p="http://schemas.openxmlformats.org/presentationml/2006/main">
  <p:tag name="MH_OLD_SHAPE_ID" val="63"/>
  <p:tag name="REFSHAPE" val="105553145374648"/>
</p:tagLst>
</file>

<file path=ppt/tags/tag3872.xml><?xml version="1.0" encoding="utf-8"?>
<p:tagLst xmlns:p="http://schemas.openxmlformats.org/presentationml/2006/main">
  <p:tag name="MH_OLD_SHAPE_ID" val="65"/>
  <p:tag name="REFSHAPE" val="105553145374872"/>
</p:tagLst>
</file>

<file path=ppt/tags/tag3873.xml><?xml version="1.0" encoding="utf-8"?>
<p:tagLst xmlns:p="http://schemas.openxmlformats.org/presentationml/2006/main">
  <p:tag name="MH_OLD_SHAPE_ID" val="67"/>
  <p:tag name="REFSHAPE" val="105553145375320"/>
</p:tagLst>
</file>

<file path=ppt/tags/tag3874.xml><?xml version="1.0" encoding="utf-8"?>
<p:tagLst xmlns:p="http://schemas.openxmlformats.org/presentationml/2006/main">
  <p:tag name="MH_OLD_SHAPE_ID" val="68"/>
  <p:tag name="REFSHAPE" val="105553145375768"/>
</p:tagLst>
</file>

<file path=ppt/tags/tag3875.xml><?xml version="1.0" encoding="utf-8"?>
<p:tagLst xmlns:p="http://schemas.openxmlformats.org/presentationml/2006/main">
  <p:tag name="MH_OLD_SHAPE_ID" val="69"/>
  <p:tag name="REFSHAPE" val="105553145376216"/>
</p:tagLst>
</file>

<file path=ppt/tags/tag3876.xml><?xml version="1.0" encoding="utf-8"?>
<p:tagLst xmlns:p="http://schemas.openxmlformats.org/presentationml/2006/main">
  <p:tag name="MH_OLD_SHAPE_ID" val="71"/>
  <p:tag name="REFSHAPE" val="105553145376664"/>
</p:tagLst>
</file>

<file path=ppt/tags/tag3877.xml><?xml version="1.0" encoding="utf-8"?>
<p:tagLst xmlns:p="http://schemas.openxmlformats.org/presentationml/2006/main">
  <p:tag name="MH_OLD_SHAPE_ID" val="129"/>
  <p:tag name="REFSHAPE" val="105553145377112"/>
</p:tagLst>
</file>

<file path=ppt/tags/tag3878.xml><?xml version="1.0" encoding="utf-8"?>
<p:tagLst xmlns:p="http://schemas.openxmlformats.org/presentationml/2006/main">
  <p:tag name="MH_OLD_SHAPE_ID" val="130"/>
  <p:tag name="REFSHAPE" val="105553145377560"/>
</p:tagLst>
</file>

<file path=ppt/tags/tag3879.xml><?xml version="1.0" encoding="utf-8"?>
<p:tagLst xmlns:p="http://schemas.openxmlformats.org/presentationml/2006/main">
  <p:tag name="MH_OLD_SHAPE_ID" val="131"/>
  <p:tag name="REFSHAPE" val="105553145378008"/>
</p:tagLst>
</file>

<file path=ppt/tags/tag388.xml><?xml version="1.0" encoding="utf-8"?>
<p:tagLst xmlns:p="http://schemas.openxmlformats.org/presentationml/2006/main">
  <p:tag name="MH_OLD_SHAPE_ID" val="117"/>
  <p:tag name="REFSHAPE" val="105553145334712"/>
</p:tagLst>
</file>

<file path=ppt/tags/tag3880.xml><?xml version="1.0" encoding="utf-8"?>
<p:tagLst xmlns:p="http://schemas.openxmlformats.org/presentationml/2006/main">
  <p:tag name="MH_OLD_SHAPE_ID" val="132"/>
  <p:tag name="REFSHAPE" val="105553145378456"/>
</p:tagLst>
</file>

<file path=ppt/tags/tag3881.xml><?xml version="1.0" encoding="utf-8"?>
<p:tagLst xmlns:p="http://schemas.openxmlformats.org/presentationml/2006/main">
  <p:tag name="MH_OLD_SHAPE_ID" val="133"/>
  <p:tag name="REFSHAPE" val="105553145378904"/>
</p:tagLst>
</file>

<file path=ppt/tags/tag3882.xml><?xml version="1.0" encoding="utf-8"?>
<p:tagLst xmlns:p="http://schemas.openxmlformats.org/presentationml/2006/main">
  <p:tag name="MH_OLD_SHAPE_ID" val="134"/>
  <p:tag name="REFSHAPE" val="105553145379352"/>
</p:tagLst>
</file>

<file path=ppt/tags/tag3883.xml><?xml version="1.0" encoding="utf-8"?>
<p:tagLst xmlns:p="http://schemas.openxmlformats.org/presentationml/2006/main">
  <p:tag name="MH_OLD_SHAPE_ID" val="135"/>
  <p:tag name="REFSHAPE" val="105553145379800"/>
</p:tagLst>
</file>

<file path=ppt/tags/tag3884.xml><?xml version="1.0" encoding="utf-8"?>
<p:tagLst xmlns:p="http://schemas.openxmlformats.org/presentationml/2006/main">
  <p:tag name="MH_OLD_SHAPE_ID" val="136"/>
  <p:tag name="REFSHAPE" val="105553145380248"/>
</p:tagLst>
</file>

<file path=ppt/tags/tag3885.xml><?xml version="1.0" encoding="utf-8"?>
<p:tagLst xmlns:p="http://schemas.openxmlformats.org/presentationml/2006/main">
  <p:tag name="MH_OLD_SHAPE_ID" val="137"/>
  <p:tag name="REFSHAPE" val="105553145380696"/>
</p:tagLst>
</file>

<file path=ppt/tags/tag3886.xml><?xml version="1.0" encoding="utf-8"?>
<p:tagLst xmlns:p="http://schemas.openxmlformats.org/presentationml/2006/main">
  <p:tag name="MH_OLD_SHAPE_ID" val="138"/>
  <p:tag name="REFSHAPE" val="105553145381176"/>
</p:tagLst>
</file>

<file path=ppt/tags/tag3887.xml><?xml version="1.0" encoding="utf-8"?>
<p:tagLst xmlns:p="http://schemas.openxmlformats.org/presentationml/2006/main">
  <p:tag name="MH_OLD_SHAPE_ID" val="139"/>
  <p:tag name="REFSHAPE" val="105553145381624"/>
</p:tagLst>
</file>

<file path=ppt/tags/tag3888.xml><?xml version="1.0" encoding="utf-8"?>
<p:tagLst xmlns:p="http://schemas.openxmlformats.org/presentationml/2006/main">
  <p:tag name="MH_OLD_SHAPE_ID" val="140"/>
  <p:tag name="REFSHAPE" val="105553145382072"/>
</p:tagLst>
</file>

<file path=ppt/tags/tag3889.xml><?xml version="1.0" encoding="utf-8"?>
<p:tagLst xmlns:p="http://schemas.openxmlformats.org/presentationml/2006/main">
  <p:tag name="MH_OLD_SHAPE_ID" val="141"/>
  <p:tag name="REFSHAPE" val="105553145382520"/>
</p:tagLst>
</file>

<file path=ppt/tags/tag389.xml><?xml version="1.0" encoding="utf-8"?>
<p:tagLst xmlns:p="http://schemas.openxmlformats.org/presentationml/2006/main">
  <p:tag name="MH_OLD_SHAPE_ID" val="118"/>
  <p:tag name="REFSHAPE" val="105553145335160"/>
</p:tagLst>
</file>

<file path=ppt/tags/tag3890.xml><?xml version="1.0" encoding="utf-8"?>
<p:tagLst xmlns:p="http://schemas.openxmlformats.org/presentationml/2006/main">
  <p:tag name="MH_OLD_SHAPE_ID" val="142"/>
  <p:tag name="REFSHAPE" val="105553145382968"/>
</p:tagLst>
</file>

<file path=ppt/tags/tag3891.xml><?xml version="1.0" encoding="utf-8"?>
<p:tagLst xmlns:p="http://schemas.openxmlformats.org/presentationml/2006/main">
  <p:tag name="MH_OLD_SHAPE_ID" val="143"/>
  <p:tag name="REFSHAPE" val="105553145383416"/>
</p:tagLst>
</file>

<file path=ppt/tags/tag3892.xml><?xml version="1.0" encoding="utf-8"?>
<p:tagLst xmlns:p="http://schemas.openxmlformats.org/presentationml/2006/main">
  <p:tag name="MH_OLD_SHAPE_ID" val="144"/>
  <p:tag name="REFSHAPE" val="105553145383864"/>
</p:tagLst>
</file>

<file path=ppt/tags/tag3893.xml><?xml version="1.0" encoding="utf-8"?>
<p:tagLst xmlns:p="http://schemas.openxmlformats.org/presentationml/2006/main">
  <p:tag name="MH_OLD_SHAPE_ID" val="145"/>
  <p:tag name="REFSHAPE" val="105553145384312"/>
</p:tagLst>
</file>

<file path=ppt/tags/tag3894.xml><?xml version="1.0" encoding="utf-8"?>
<p:tagLst xmlns:p="http://schemas.openxmlformats.org/presentationml/2006/main">
  <p:tag name="MH_OLD_SHAPE_ID" val="146"/>
  <p:tag name="REFSHAPE" val="105553145384760"/>
</p:tagLst>
</file>

<file path=ppt/tags/tag3895.xml><?xml version="1.0" encoding="utf-8"?>
<p:tagLst xmlns:p="http://schemas.openxmlformats.org/presentationml/2006/main">
  <p:tag name="MH_OLD_SHAPE_ID" val="147"/>
  <p:tag name="REFSHAPE" val="105553145385208"/>
</p:tagLst>
</file>

<file path=ppt/tags/tag3896.xml><?xml version="1.0" encoding="utf-8"?>
<p:tagLst xmlns:p="http://schemas.openxmlformats.org/presentationml/2006/main">
  <p:tag name="MH_OLD_SHAPE_ID" val="148"/>
  <p:tag name="REFSHAPE" val="105553145385432"/>
</p:tagLst>
</file>

<file path=ppt/tags/tag3897.xml><?xml version="1.0" encoding="utf-8"?>
<p:tagLst xmlns:p="http://schemas.openxmlformats.org/presentationml/2006/main">
  <p:tag name="MH_OLD_SHAPE_ID" val="160"/>
  <p:tag name="REFSHAPE" val="105553145578680"/>
</p:tagLst>
</file>

<file path=ppt/tags/tag3898.xml><?xml version="1.0" encoding="utf-8"?>
<p:tagLst xmlns:p="http://schemas.openxmlformats.org/presentationml/2006/main">
  <p:tag name="MH_OLD_SHAPE_ID" val="161"/>
  <p:tag name="REFSHAPE" val="105553145583384"/>
</p:tagLst>
</file>

<file path=ppt/tags/tag3899.xml><?xml version="1.0" encoding="utf-8"?>
<p:tagLst xmlns:p="http://schemas.openxmlformats.org/presentationml/2006/main">
  <p:tag name="MH_OLD_SHAPE_ID" val="162"/>
  <p:tag name="REFSHAPE" val="105553145397560"/>
</p:tagLst>
</file>

<file path=ppt/tags/tag39.xml><?xml version="1.0" encoding="utf-8"?>
<p:tagLst xmlns:p="http://schemas.openxmlformats.org/presentationml/2006/main">
  <p:tag name="MH_OLD_SHAPE_ID" val="49"/>
  <p:tag name="REFSHAPE" val="105553145445784"/>
</p:tagLst>
</file>

<file path=ppt/tags/tag390.xml><?xml version="1.0" encoding="utf-8"?>
<p:tagLst xmlns:p="http://schemas.openxmlformats.org/presentationml/2006/main">
  <p:tag name="MH_OLD_SHAPE_ID" val="119"/>
  <p:tag name="REFSHAPE" val="105553145335608"/>
</p:tagLst>
</file>

<file path=ppt/tags/tag3900.xml><?xml version="1.0" encoding="utf-8"?>
<p:tagLst xmlns:p="http://schemas.openxmlformats.org/presentationml/2006/main">
  <p:tag name="MH_OLD_SHAPE_ID" val="163"/>
  <p:tag name="REFSHAPE" val="105553145398008"/>
</p:tagLst>
</file>

<file path=ppt/tags/tag3901.xml><?xml version="1.0" encoding="utf-8"?>
<p:tagLst xmlns:p="http://schemas.openxmlformats.org/presentationml/2006/main">
  <p:tag name="MH_OLD_SHAPE_ID" val="164"/>
  <p:tag name="REFSHAPE" val="105553145398456"/>
</p:tagLst>
</file>

<file path=ppt/tags/tag3902.xml><?xml version="1.0" encoding="utf-8"?>
<p:tagLst xmlns:p="http://schemas.openxmlformats.org/presentationml/2006/main">
  <p:tag name="MH_OLD_SHAPE_ID" val="165"/>
  <p:tag name="REFSHAPE" val="105553145398904"/>
</p:tagLst>
</file>

<file path=ppt/tags/tag3903.xml><?xml version="1.0" encoding="utf-8"?>
<p:tagLst xmlns:p="http://schemas.openxmlformats.org/presentationml/2006/main">
  <p:tag name="MH_OLD_SHAPE_ID" val="166"/>
  <p:tag name="REFSHAPE" val="105553145399352"/>
</p:tagLst>
</file>

<file path=ppt/tags/tag3904.xml><?xml version="1.0" encoding="utf-8"?>
<p:tagLst xmlns:p="http://schemas.openxmlformats.org/presentationml/2006/main">
  <p:tag name="MH_OLD_SHAPE_ID" val="167"/>
  <p:tag name="REFSHAPE" val="105553145399800"/>
</p:tagLst>
</file>

<file path=ppt/tags/tag3905.xml><?xml version="1.0" encoding="utf-8"?>
<p:tagLst xmlns:p="http://schemas.openxmlformats.org/presentationml/2006/main">
  <p:tag name="MH_OLD_SHAPE_ID" val="168"/>
  <p:tag name="REFSHAPE" val="105553145400248"/>
</p:tagLst>
</file>

<file path=ppt/tags/tag3906.xml><?xml version="1.0" encoding="utf-8"?>
<p:tagLst xmlns:p="http://schemas.openxmlformats.org/presentationml/2006/main">
  <p:tag name="MH_OLD_SHAPE_ID" val="169"/>
  <p:tag name="REFSHAPE" val="105553145400696"/>
</p:tagLst>
</file>

<file path=ppt/tags/tag3907.xml><?xml version="1.0" encoding="utf-8"?>
<p:tagLst xmlns:p="http://schemas.openxmlformats.org/presentationml/2006/main">
  <p:tag name="MH_OLD_SHAPE_ID" val="170"/>
  <p:tag name="REFSHAPE" val="105553145401144"/>
</p:tagLst>
</file>

<file path=ppt/tags/tag3908.xml><?xml version="1.0" encoding="utf-8"?>
<p:tagLst xmlns:p="http://schemas.openxmlformats.org/presentationml/2006/main">
  <p:tag name="MH_OLD_SHAPE_ID" val="171"/>
  <p:tag name="REFSHAPE" val="105553145401592"/>
</p:tagLst>
</file>

<file path=ppt/tags/tag3909.xml><?xml version="1.0" encoding="utf-8"?>
<p:tagLst xmlns:p="http://schemas.openxmlformats.org/presentationml/2006/main">
  <p:tag name="MH_OLD_SHAPE_ID" val="172"/>
  <p:tag name="REFSHAPE" val="105553145402040"/>
</p:tagLst>
</file>

<file path=ppt/tags/tag391.xml><?xml version="1.0" encoding="utf-8"?>
<p:tagLst xmlns:p="http://schemas.openxmlformats.org/presentationml/2006/main">
  <p:tag name="MH_OLD_SHAPE_ID" val="120"/>
  <p:tag name="REFSHAPE" val="105553145336056"/>
</p:tagLst>
</file>

<file path=ppt/tags/tag3910.xml><?xml version="1.0" encoding="utf-8"?>
<p:tagLst xmlns:p="http://schemas.openxmlformats.org/presentationml/2006/main">
  <p:tag name="MH_OLD_SHAPE_ID" val="173"/>
  <p:tag name="REFSHAPE" val="105553145402488"/>
</p:tagLst>
</file>

<file path=ppt/tags/tag3911.xml><?xml version="1.0" encoding="utf-8"?>
<p:tagLst xmlns:p="http://schemas.openxmlformats.org/presentationml/2006/main">
  <p:tag name="MH_OLD_SHAPE_ID" val="174"/>
  <p:tag name="REFSHAPE" val="105553145402936"/>
</p:tagLst>
</file>

<file path=ppt/tags/tag3912.xml><?xml version="1.0" encoding="utf-8"?>
<p:tagLst xmlns:p="http://schemas.openxmlformats.org/presentationml/2006/main">
  <p:tag name="MH_OLD_SHAPE_ID" val="175"/>
  <p:tag name="REFSHAPE" val="105553145403384"/>
</p:tagLst>
</file>

<file path=ppt/tags/tag3913.xml><?xml version="1.0" encoding="utf-8"?>
<p:tagLst xmlns:p="http://schemas.openxmlformats.org/presentationml/2006/main">
  <p:tag name="MH_OLD_SHAPE_ID" val="148"/>
  <p:tag name="REFSHAPE" val="105553145403832"/>
</p:tagLst>
</file>

<file path=ppt/tags/tag3914.xml><?xml version="1.0" encoding="utf-8"?>
<p:tagLst xmlns:p="http://schemas.openxmlformats.org/presentationml/2006/main">
  <p:tag name="MH_OLD_SHAPE_ID" val="149"/>
  <p:tag name="REFSHAPE" val="105553145404280"/>
</p:tagLst>
</file>

<file path=ppt/tags/tag3915.xml><?xml version="1.0" encoding="utf-8"?>
<p:tagLst xmlns:p="http://schemas.openxmlformats.org/presentationml/2006/main">
  <p:tag name="MH_OLD_SHAPE_ID" val="150"/>
  <p:tag name="REFSHAPE" val="105553145404728"/>
</p:tagLst>
</file>

<file path=ppt/tags/tag3916.xml><?xml version="1.0" encoding="utf-8"?>
<p:tagLst xmlns:p="http://schemas.openxmlformats.org/presentationml/2006/main">
  <p:tag name="MH_OLD_SHAPE_ID" val="151"/>
  <p:tag name="REFSHAPE" val="105553145405176"/>
</p:tagLst>
</file>

<file path=ppt/tags/tag3917.xml><?xml version="1.0" encoding="utf-8"?>
<p:tagLst xmlns:p="http://schemas.openxmlformats.org/presentationml/2006/main">
  <p:tag name="MH_OLD_SHAPE_ID" val="152"/>
  <p:tag name="REFSHAPE" val="105553145405624"/>
</p:tagLst>
</file>

<file path=ppt/tags/tag3918.xml><?xml version="1.0" encoding="utf-8"?>
<p:tagLst xmlns:p="http://schemas.openxmlformats.org/presentationml/2006/main">
  <p:tag name="MH_OLD_SHAPE_ID" val="153"/>
  <p:tag name="REFSHAPE" val="105553145406072"/>
</p:tagLst>
</file>

<file path=ppt/tags/tag3919.xml><?xml version="1.0" encoding="utf-8"?>
<p:tagLst xmlns:p="http://schemas.openxmlformats.org/presentationml/2006/main">
  <p:tag name="MH_OLD_SHAPE_ID" val="154"/>
  <p:tag name="REFSHAPE" val="105553145406520"/>
</p:tagLst>
</file>

<file path=ppt/tags/tag392.xml><?xml version="1.0" encoding="utf-8"?>
<p:tagLst xmlns:p="http://schemas.openxmlformats.org/presentationml/2006/main">
  <p:tag name="MH_OLD_SHAPE_ID" val="121"/>
  <p:tag name="REFSHAPE" val="105553145336504"/>
</p:tagLst>
</file>

<file path=ppt/tags/tag3920.xml><?xml version="1.0" encoding="utf-8"?>
<p:tagLst xmlns:p="http://schemas.openxmlformats.org/presentationml/2006/main">
  <p:tag name="MH_OLD_SHAPE_ID" val="155"/>
  <p:tag name="REFSHAPE" val="105553145406968"/>
</p:tagLst>
</file>

<file path=ppt/tags/tag3921.xml><?xml version="1.0" encoding="utf-8"?>
<p:tagLst xmlns:p="http://schemas.openxmlformats.org/presentationml/2006/main">
  <p:tag name="MH_OLD_SHAPE_ID" val="156"/>
  <p:tag name="REFSHAPE" val="105553145407416"/>
</p:tagLst>
</file>

<file path=ppt/tags/tag3922.xml><?xml version="1.0" encoding="utf-8"?>
<p:tagLst xmlns:p="http://schemas.openxmlformats.org/presentationml/2006/main">
  <p:tag name="MH_OLD_SHAPE_ID" val="157"/>
  <p:tag name="REFSHAPE" val="105553145407864"/>
</p:tagLst>
</file>

<file path=ppt/tags/tag3923.xml><?xml version="1.0" encoding="utf-8"?>
<p:tagLst xmlns:p="http://schemas.openxmlformats.org/presentationml/2006/main">
  <p:tag name="MH_OLD_SHAPE_ID" val="158"/>
  <p:tag name="REFSHAPE" val="105553145408312"/>
</p:tagLst>
</file>

<file path=ppt/tags/tag3924.xml><?xml version="1.0" encoding="utf-8"?>
<p:tagLst xmlns:p="http://schemas.openxmlformats.org/presentationml/2006/main">
  <p:tag name="MH_OLD_SHAPE_ID" val="159"/>
  <p:tag name="REFSHAPE" val="105553145408760"/>
</p:tagLst>
</file>

<file path=ppt/tags/tag3925.xml><?xml version="1.0" encoding="utf-8"?>
<p:tagLst xmlns:p="http://schemas.openxmlformats.org/presentationml/2006/main">
  <p:tag name="MH_OLD_SHAPE_ID" val="125"/>
  <p:tag name="REFSHAPE" val="105553145409208"/>
</p:tagLst>
</file>

<file path=ppt/tags/tag3926.xml><?xml version="1.0" encoding="utf-8"?>
<p:tagLst xmlns:p="http://schemas.openxmlformats.org/presentationml/2006/main">
  <p:tag name="MH_OLD_SHAPE_ID" val="126"/>
  <p:tag name="REFSHAPE" val="105553145409656"/>
</p:tagLst>
</file>

<file path=ppt/tags/tag3927.xml><?xml version="1.0" encoding="utf-8"?>
<p:tagLst xmlns:p="http://schemas.openxmlformats.org/presentationml/2006/main">
  <p:tag name="MH_OLD_SHAPE_ID" val="127"/>
  <p:tag name="REFSHAPE" val="105553145410104"/>
</p:tagLst>
</file>

<file path=ppt/tags/tag3928.xml><?xml version="1.0" encoding="utf-8"?>
<p:tagLst xmlns:p="http://schemas.openxmlformats.org/presentationml/2006/main">
  <p:tag name="MH_OLD_SHAPE_ID" val="128"/>
  <p:tag name="REFSHAPE" val="105553145410552"/>
</p:tagLst>
</file>

<file path=ppt/tags/tag3929.xml><?xml version="1.0" encoding="utf-8"?>
<p:tagLst xmlns:p="http://schemas.openxmlformats.org/presentationml/2006/main">
  <p:tag name="MH_OLD_SHAPE_ID" val="129"/>
  <p:tag name="REFSHAPE" val="105553145411000"/>
</p:tagLst>
</file>

<file path=ppt/tags/tag393.xml><?xml version="1.0" encoding="utf-8"?>
<p:tagLst xmlns:p="http://schemas.openxmlformats.org/presentationml/2006/main">
  <p:tag name="MH_OLD_SHAPE_ID" val="122"/>
  <p:tag name="REFSHAPE" val="105553145336952"/>
</p:tagLst>
</file>

<file path=ppt/tags/tag3930.xml><?xml version="1.0" encoding="utf-8"?>
<p:tagLst xmlns:p="http://schemas.openxmlformats.org/presentationml/2006/main">
  <p:tag name="MH_OLD_SHAPE_ID" val="130"/>
  <p:tag name="REFSHAPE" val="105553145411448"/>
</p:tagLst>
</file>

<file path=ppt/tags/tag3931.xml><?xml version="1.0" encoding="utf-8"?>
<p:tagLst xmlns:p="http://schemas.openxmlformats.org/presentationml/2006/main">
  <p:tag name="MH_OLD_SHAPE_ID" val="131"/>
  <p:tag name="REFSHAPE" val="105553145411896"/>
</p:tagLst>
</file>

<file path=ppt/tags/tag3932.xml><?xml version="1.0" encoding="utf-8"?>
<p:tagLst xmlns:p="http://schemas.openxmlformats.org/presentationml/2006/main">
  <p:tag name="MH_OLD_SHAPE_ID" val="132"/>
  <p:tag name="REFSHAPE" val="105553145412344"/>
</p:tagLst>
</file>

<file path=ppt/tags/tag3933.xml><?xml version="1.0" encoding="utf-8"?>
<p:tagLst xmlns:p="http://schemas.openxmlformats.org/presentationml/2006/main">
  <p:tag name="MH_OLD_SHAPE_ID" val="133"/>
  <p:tag name="REFSHAPE" val="105553145412792"/>
</p:tagLst>
</file>

<file path=ppt/tags/tag3934.xml><?xml version="1.0" encoding="utf-8"?>
<p:tagLst xmlns:p="http://schemas.openxmlformats.org/presentationml/2006/main">
  <p:tag name="MH_OLD_SHAPE_ID" val="134"/>
  <p:tag name="REFSHAPE" val="105553145413240"/>
</p:tagLst>
</file>

<file path=ppt/tags/tag3935.xml><?xml version="1.0" encoding="utf-8"?>
<p:tagLst xmlns:p="http://schemas.openxmlformats.org/presentationml/2006/main">
  <p:tag name="MH_OLD_SHAPE_ID" val="135"/>
  <p:tag name="REFSHAPE" val="105553145413720"/>
</p:tagLst>
</file>

<file path=ppt/tags/tag3936.xml><?xml version="1.0" encoding="utf-8"?>
<p:tagLst xmlns:p="http://schemas.openxmlformats.org/presentationml/2006/main">
  <p:tag name="MH_OLD_SHAPE_ID" val="136"/>
  <p:tag name="REFSHAPE" val="105553145414168"/>
</p:tagLst>
</file>

<file path=ppt/tags/tag3937.xml><?xml version="1.0" encoding="utf-8"?>
<p:tagLst xmlns:p="http://schemas.openxmlformats.org/presentationml/2006/main">
  <p:tag name="MH_OLD_SHAPE_ID" val="137"/>
  <p:tag name="REFSHAPE" val="105553145414616"/>
</p:tagLst>
</file>

<file path=ppt/tags/tag3938.xml><?xml version="1.0" encoding="utf-8"?>
<p:tagLst xmlns:p="http://schemas.openxmlformats.org/presentationml/2006/main">
  <p:tag name="MH_OLD_SHAPE_ID" val="138"/>
  <p:tag name="REFSHAPE" val="105553145415064"/>
</p:tagLst>
</file>

<file path=ppt/tags/tag3939.xml><?xml version="1.0" encoding="utf-8"?>
<p:tagLst xmlns:p="http://schemas.openxmlformats.org/presentationml/2006/main">
  <p:tag name="MH_OLD_SHAPE_ID" val="139"/>
  <p:tag name="REFSHAPE" val="105553145415512"/>
</p:tagLst>
</file>

<file path=ppt/tags/tag394.xml><?xml version="1.0" encoding="utf-8"?>
<p:tagLst xmlns:p="http://schemas.openxmlformats.org/presentationml/2006/main">
  <p:tag name="MH_OLD_SHAPE_ID" val="123"/>
  <p:tag name="REFSHAPE" val="105553145337176"/>
</p:tagLst>
</file>

<file path=ppt/tags/tag3940.xml><?xml version="1.0" encoding="utf-8"?>
<p:tagLst xmlns:p="http://schemas.openxmlformats.org/presentationml/2006/main">
  <p:tag name="MH_OLD_SHAPE_ID" val="140"/>
  <p:tag name="REFSHAPE" val="105553145415960"/>
</p:tagLst>
</file>

<file path=ppt/tags/tag3941.xml><?xml version="1.0" encoding="utf-8"?>
<p:tagLst xmlns:p="http://schemas.openxmlformats.org/presentationml/2006/main">
  <p:tag name="MH_OLD_SHAPE_ID" val="141"/>
  <p:tag name="REFSHAPE" val="105553145416408"/>
</p:tagLst>
</file>

<file path=ppt/tags/tag3942.xml><?xml version="1.0" encoding="utf-8"?>
<p:tagLst xmlns:p="http://schemas.openxmlformats.org/presentationml/2006/main">
  <p:tag name="MH_OLD_SHAPE_ID" val="142"/>
  <p:tag name="REFSHAPE" val="105553145416856"/>
</p:tagLst>
</file>

<file path=ppt/tags/tag3943.xml><?xml version="1.0" encoding="utf-8"?>
<p:tagLst xmlns:p="http://schemas.openxmlformats.org/presentationml/2006/main">
  <p:tag name="MH_OLD_SHAPE_ID" val="143"/>
  <p:tag name="REFSHAPE" val="105553145417304"/>
</p:tagLst>
</file>

<file path=ppt/tags/tag3944.xml><?xml version="1.0" encoding="utf-8"?>
<p:tagLst xmlns:p="http://schemas.openxmlformats.org/presentationml/2006/main">
  <p:tag name="MH_OLD_SHAPE_ID" val="144"/>
  <p:tag name="REFSHAPE" val="105553145417752"/>
</p:tagLst>
</file>

<file path=ppt/tags/tag3945.xml><?xml version="1.0" encoding="utf-8"?>
<p:tagLst xmlns:p="http://schemas.openxmlformats.org/presentationml/2006/main">
  <p:tag name="MH_OLD_SHAPE_ID" val="145"/>
  <p:tag name="REFSHAPE" val="105553145418200"/>
</p:tagLst>
</file>

<file path=ppt/tags/tag3946.xml><?xml version="1.0" encoding="utf-8"?>
<p:tagLst xmlns:p="http://schemas.openxmlformats.org/presentationml/2006/main">
  <p:tag name="MH_OLD_SHAPE_ID" val="146"/>
  <p:tag name="REFSHAPE" val="105553145418648"/>
</p:tagLst>
</file>

<file path=ppt/tags/tag3947.xml><?xml version="1.0" encoding="utf-8"?>
<p:tagLst xmlns:p="http://schemas.openxmlformats.org/presentationml/2006/main">
  <p:tag name="MH_OLD_SHAPE_ID" val="147"/>
  <p:tag name="REFSHAPE" val="105553145419096"/>
</p:tagLst>
</file>

<file path=ppt/tags/tag3948.xml><?xml version="1.0" encoding="utf-8"?>
<p:tagLst xmlns:p="http://schemas.openxmlformats.org/presentationml/2006/main">
  <p:tag name="MH_OLD_SHAPE_ID" val="176"/>
  <p:tag name="REFSHAPE" val="105553145419544"/>
</p:tagLst>
</file>

<file path=ppt/tags/tag3949.xml><?xml version="1.0" encoding="utf-8"?>
<p:tagLst xmlns:p="http://schemas.openxmlformats.org/presentationml/2006/main">
  <p:tag name="MH_OLD_SHAPE_ID" val="178"/>
  <p:tag name="REFSHAPE" val="105553145419768"/>
</p:tagLst>
</file>

<file path=ppt/tags/tag395.xml><?xml version="1.0" encoding="utf-8"?>
<p:tagLst xmlns:p="http://schemas.openxmlformats.org/presentationml/2006/main">
  <p:tag name="MH_OLD_SHAPE_ID" val="71"/>
  <p:tag name="REFSHAPE" val="105553145337400"/>
</p:tagLst>
</file>

<file path=ppt/tags/tag3950.xml><?xml version="1.0" encoding="utf-8"?>
<p:tagLst xmlns:p="http://schemas.openxmlformats.org/presentationml/2006/main">
  <p:tag name="MH_OLD_SHAPE_ID" val="179"/>
  <p:tag name="REFSHAPE" val="105553145419992"/>
</p:tagLst>
</file>

<file path=ppt/tags/tag3951.xml><?xml version="1.0" encoding="utf-8"?>
<p:tagLst xmlns:p="http://schemas.openxmlformats.org/presentationml/2006/main">
  <p:tag name="MH_OLD_SHAPE_ID" val="61"/>
  <p:tag name="REFSHAPE" val="105553145420216"/>
</p:tagLst>
</file>

<file path=ppt/tags/tag3952.xml><?xml version="1.0" encoding="utf-8"?>
<p:tagLst xmlns:p="http://schemas.openxmlformats.org/presentationml/2006/main">
  <p:tag name="MH_OLD_SHAPE_ID" val="63"/>
  <p:tag name="REFSHAPE" val="105553145420440"/>
</p:tagLst>
</file>

<file path=ppt/tags/tag3953.xml><?xml version="1.0" encoding="utf-8"?>
<p:tagLst xmlns:p="http://schemas.openxmlformats.org/presentationml/2006/main">
  <p:tag name="MH_OLD_SHAPE_ID" val="160"/>
  <p:tag name="REFSHAPE" val="105553145420664"/>
</p:tagLst>
</file>

<file path=ppt/tags/tag3954.xml><?xml version="1.0" encoding="utf-8"?>
<p:tagLst xmlns:p="http://schemas.openxmlformats.org/presentationml/2006/main">
  <p:tag name="MH_OLD_SHAPE_ID" val="161"/>
  <p:tag name="REFSHAPE" val="105553145421112"/>
</p:tagLst>
</file>

<file path=ppt/tags/tag3955.xml><?xml version="1.0" encoding="utf-8"?>
<p:tagLst xmlns:p="http://schemas.openxmlformats.org/presentationml/2006/main">
  <p:tag name="MH_OLD_SHAPE_ID" val="162"/>
  <p:tag name="REFSHAPE" val="105553145421560"/>
</p:tagLst>
</file>

<file path=ppt/tags/tag3956.xml><?xml version="1.0" encoding="utf-8"?>
<p:tagLst xmlns:p="http://schemas.openxmlformats.org/presentationml/2006/main">
  <p:tag name="MH_OLD_SHAPE_ID" val="163"/>
  <p:tag name="REFSHAPE" val="105553145422008"/>
</p:tagLst>
</file>

<file path=ppt/tags/tag3957.xml><?xml version="1.0" encoding="utf-8"?>
<p:tagLst xmlns:p="http://schemas.openxmlformats.org/presentationml/2006/main">
  <p:tag name="MH_OLD_SHAPE_ID" val="164"/>
  <p:tag name="REFSHAPE" val="105553145422456"/>
</p:tagLst>
</file>

<file path=ppt/tags/tag3958.xml><?xml version="1.0" encoding="utf-8"?>
<p:tagLst xmlns:p="http://schemas.openxmlformats.org/presentationml/2006/main">
  <p:tag name="MH_OLD_SHAPE_ID" val="165"/>
  <p:tag name="REFSHAPE" val="105553145422904"/>
</p:tagLst>
</file>

<file path=ppt/tags/tag3959.xml><?xml version="1.0" encoding="utf-8"?>
<p:tagLst xmlns:p="http://schemas.openxmlformats.org/presentationml/2006/main">
  <p:tag name="MH_OLD_SHAPE_ID" val="166"/>
  <p:tag name="REFSHAPE" val="105553145423352"/>
</p:tagLst>
</file>

<file path=ppt/tags/tag396.xml><?xml version="1.0" encoding="utf-8"?>
<p:tagLst xmlns:p="http://schemas.openxmlformats.org/presentationml/2006/main">
  <p:tag name="MH_OLD_SHAPE_ID" val="65"/>
  <p:tag name="REFSHAPE" val="105553145337624"/>
</p:tagLst>
</file>

<file path=ppt/tags/tag3960.xml><?xml version="1.0" encoding="utf-8"?>
<p:tagLst xmlns:p="http://schemas.openxmlformats.org/presentationml/2006/main">
  <p:tag name="MH_OLD_SHAPE_ID" val="167"/>
  <p:tag name="REFSHAPE" val="105553145423800"/>
</p:tagLst>
</file>

<file path=ppt/tags/tag3961.xml><?xml version="1.0" encoding="utf-8"?>
<p:tagLst xmlns:p="http://schemas.openxmlformats.org/presentationml/2006/main">
  <p:tag name="MH_OLD_SHAPE_ID" val="168"/>
  <p:tag name="REFSHAPE" val="105553145424248"/>
</p:tagLst>
</file>

<file path=ppt/tags/tag3962.xml><?xml version="1.0" encoding="utf-8"?>
<p:tagLst xmlns:p="http://schemas.openxmlformats.org/presentationml/2006/main">
  <p:tag name="MH_OLD_SHAPE_ID" val="169"/>
  <p:tag name="REFSHAPE" val="105553145424696"/>
</p:tagLst>
</file>

<file path=ppt/tags/tag3963.xml><?xml version="1.0" encoding="utf-8"?>
<p:tagLst xmlns:p="http://schemas.openxmlformats.org/presentationml/2006/main">
  <p:tag name="MH_OLD_SHAPE_ID" val="170"/>
  <p:tag name="REFSHAPE" val="105553145425144"/>
</p:tagLst>
</file>

<file path=ppt/tags/tag3964.xml><?xml version="1.0" encoding="utf-8"?>
<p:tagLst xmlns:p="http://schemas.openxmlformats.org/presentationml/2006/main">
  <p:tag name="MH_OLD_SHAPE_ID" val="171"/>
  <p:tag name="REFSHAPE" val="105553145425592"/>
</p:tagLst>
</file>

<file path=ppt/tags/tag3965.xml><?xml version="1.0" encoding="utf-8"?>
<p:tagLst xmlns:p="http://schemas.openxmlformats.org/presentationml/2006/main">
  <p:tag name="MH_OLD_SHAPE_ID" val="172"/>
  <p:tag name="REFSHAPE" val="105553145426040"/>
</p:tagLst>
</file>

<file path=ppt/tags/tag3966.xml><?xml version="1.0" encoding="utf-8"?>
<p:tagLst xmlns:p="http://schemas.openxmlformats.org/presentationml/2006/main">
  <p:tag name="MH_OLD_SHAPE_ID" val="173"/>
  <p:tag name="REFSHAPE" val="105553145426488"/>
</p:tagLst>
</file>

<file path=ppt/tags/tag3967.xml><?xml version="1.0" encoding="utf-8"?>
<p:tagLst xmlns:p="http://schemas.openxmlformats.org/presentationml/2006/main">
  <p:tag name="MH_OLD_SHAPE_ID" val="174"/>
  <p:tag name="REFSHAPE" val="105553145426936"/>
</p:tagLst>
</file>

<file path=ppt/tags/tag3968.xml><?xml version="1.0" encoding="utf-8"?>
<p:tagLst xmlns:p="http://schemas.openxmlformats.org/presentationml/2006/main">
  <p:tag name="MH_OLD_SHAPE_ID" val="175"/>
  <p:tag name="REFSHAPE" val="105553145427384"/>
</p:tagLst>
</file>

<file path=ppt/tags/tag3969.xml><?xml version="1.0" encoding="utf-8"?>
<p:tagLst xmlns:p="http://schemas.openxmlformats.org/presentationml/2006/main">
  <p:tag name="MH_OLD_SHAPE_ID" val="148"/>
  <p:tag name="REFSHAPE" val="105553145427832"/>
</p:tagLst>
</file>

<file path=ppt/tags/tag397.xml><?xml version="1.0" encoding="utf-8"?>
<p:tagLst xmlns:p="http://schemas.openxmlformats.org/presentationml/2006/main">
  <p:tag name="MH_OLD_SHAPE_ID" val="124"/>
  <p:tag name="REFSHAPE" val="105553145337848"/>
</p:tagLst>
</file>

<file path=ppt/tags/tag3970.xml><?xml version="1.0" encoding="utf-8"?>
<p:tagLst xmlns:p="http://schemas.openxmlformats.org/presentationml/2006/main">
  <p:tag name="MH_OLD_SHAPE_ID" val="149"/>
  <p:tag name="REFSHAPE" val="105553145428280"/>
</p:tagLst>
</file>

<file path=ppt/tags/tag3971.xml><?xml version="1.0" encoding="utf-8"?>
<p:tagLst xmlns:p="http://schemas.openxmlformats.org/presentationml/2006/main">
  <p:tag name="MH_OLD_SHAPE_ID" val="150"/>
  <p:tag name="REFSHAPE" val="105553145428728"/>
</p:tagLst>
</file>

<file path=ppt/tags/tag3972.xml><?xml version="1.0" encoding="utf-8"?>
<p:tagLst xmlns:p="http://schemas.openxmlformats.org/presentationml/2006/main">
  <p:tag name="MH_OLD_SHAPE_ID" val="151"/>
  <p:tag name="REFSHAPE" val="105553145429176"/>
</p:tagLst>
</file>

<file path=ppt/tags/tag3973.xml><?xml version="1.0" encoding="utf-8"?>
<p:tagLst xmlns:p="http://schemas.openxmlformats.org/presentationml/2006/main">
  <p:tag name="MH_OLD_SHAPE_ID" val="152"/>
  <p:tag name="REFSHAPE" val="105553145429624"/>
</p:tagLst>
</file>

<file path=ppt/tags/tag3974.xml><?xml version="1.0" encoding="utf-8"?>
<p:tagLst xmlns:p="http://schemas.openxmlformats.org/presentationml/2006/main">
  <p:tag name="MH_OLD_SHAPE_ID" val="153"/>
  <p:tag name="REFSHAPE" val="105553145299032"/>
</p:tagLst>
</file>

<file path=ppt/tags/tag3975.xml><?xml version="1.0" encoding="utf-8"?>
<p:tagLst xmlns:p="http://schemas.openxmlformats.org/presentationml/2006/main">
  <p:tag name="MH_OLD_SHAPE_ID" val="154"/>
  <p:tag name="REFSHAPE" val="105553145299480"/>
</p:tagLst>
</file>

<file path=ppt/tags/tag3976.xml><?xml version="1.0" encoding="utf-8"?>
<p:tagLst xmlns:p="http://schemas.openxmlformats.org/presentationml/2006/main">
  <p:tag name="MH_OLD_SHAPE_ID" val="155"/>
  <p:tag name="REFSHAPE" val="105553145299928"/>
</p:tagLst>
</file>

<file path=ppt/tags/tag3977.xml><?xml version="1.0" encoding="utf-8"?>
<p:tagLst xmlns:p="http://schemas.openxmlformats.org/presentationml/2006/main">
  <p:tag name="MH_OLD_SHAPE_ID" val="156"/>
  <p:tag name="REFSHAPE" val="105553145300376"/>
</p:tagLst>
</file>

<file path=ppt/tags/tag3978.xml><?xml version="1.0" encoding="utf-8"?>
<p:tagLst xmlns:p="http://schemas.openxmlformats.org/presentationml/2006/main">
  <p:tag name="MH_OLD_SHAPE_ID" val="157"/>
  <p:tag name="REFSHAPE" val="105553145300824"/>
</p:tagLst>
</file>

<file path=ppt/tags/tag3979.xml><?xml version="1.0" encoding="utf-8"?>
<p:tagLst xmlns:p="http://schemas.openxmlformats.org/presentationml/2006/main">
  <p:tag name="MH_OLD_SHAPE_ID" val="158"/>
  <p:tag name="REFSHAPE" val="105553145301272"/>
</p:tagLst>
</file>

<file path=ppt/tags/tag398.xml><?xml version="1.0" encoding="utf-8"?>
<p:tagLst xmlns:p="http://schemas.openxmlformats.org/presentationml/2006/main">
  <p:tag name="MH_OLD_SHAPE_ID" val="63"/>
  <p:tag name="REFSHAPE" val="105553145338072"/>
</p:tagLst>
</file>

<file path=ppt/tags/tag3980.xml><?xml version="1.0" encoding="utf-8"?>
<p:tagLst xmlns:p="http://schemas.openxmlformats.org/presentationml/2006/main">
  <p:tag name="MH_OLD_SHAPE_ID" val="159"/>
  <p:tag name="REFSHAPE" val="105553145301720"/>
</p:tagLst>
</file>

<file path=ppt/tags/tag3981.xml><?xml version="1.0" encoding="utf-8"?>
<p:tagLst xmlns:p="http://schemas.openxmlformats.org/presentationml/2006/main">
  <p:tag name="MH_OLD_SHAPE_ID" val="125"/>
  <p:tag name="REFSHAPE" val="105553145302168"/>
</p:tagLst>
</file>

<file path=ppt/tags/tag3982.xml><?xml version="1.0" encoding="utf-8"?>
<p:tagLst xmlns:p="http://schemas.openxmlformats.org/presentationml/2006/main">
  <p:tag name="MH_OLD_SHAPE_ID" val="126"/>
  <p:tag name="REFSHAPE" val="105553145302840"/>
</p:tagLst>
</file>

<file path=ppt/tags/tag3983.xml><?xml version="1.0" encoding="utf-8"?>
<p:tagLst xmlns:p="http://schemas.openxmlformats.org/presentationml/2006/main">
  <p:tag name="MH_OLD_SHAPE_ID" val="127"/>
  <p:tag name="REFSHAPE" val="105553145303288"/>
</p:tagLst>
</file>

<file path=ppt/tags/tag3984.xml><?xml version="1.0" encoding="utf-8"?>
<p:tagLst xmlns:p="http://schemas.openxmlformats.org/presentationml/2006/main">
  <p:tag name="MH_OLD_SHAPE_ID" val="128"/>
  <p:tag name="REFSHAPE" val="105553145303736"/>
</p:tagLst>
</file>

<file path=ppt/tags/tag3985.xml><?xml version="1.0" encoding="utf-8"?>
<p:tagLst xmlns:p="http://schemas.openxmlformats.org/presentationml/2006/main">
  <p:tag name="MH_OLD_SHAPE_ID" val="129"/>
  <p:tag name="REFSHAPE" val="105553145304184"/>
</p:tagLst>
</file>

<file path=ppt/tags/tag3986.xml><?xml version="1.0" encoding="utf-8"?>
<p:tagLst xmlns:p="http://schemas.openxmlformats.org/presentationml/2006/main">
  <p:tag name="MH_OLD_SHAPE_ID" val="130"/>
  <p:tag name="REFSHAPE" val="105553145304632"/>
</p:tagLst>
</file>

<file path=ppt/tags/tag3987.xml><?xml version="1.0" encoding="utf-8"?>
<p:tagLst xmlns:p="http://schemas.openxmlformats.org/presentationml/2006/main">
  <p:tag name="MH_OLD_SHAPE_ID" val="131"/>
  <p:tag name="REFSHAPE" val="105553145305080"/>
</p:tagLst>
</file>

<file path=ppt/tags/tag3988.xml><?xml version="1.0" encoding="utf-8"?>
<p:tagLst xmlns:p="http://schemas.openxmlformats.org/presentationml/2006/main">
  <p:tag name="MH_OLD_SHAPE_ID" val="132"/>
  <p:tag name="REFSHAPE" val="105553145305528"/>
</p:tagLst>
</file>

<file path=ppt/tags/tag3989.xml><?xml version="1.0" encoding="utf-8"?>
<p:tagLst xmlns:p="http://schemas.openxmlformats.org/presentationml/2006/main">
  <p:tag name="MH_OLD_SHAPE_ID" val="133"/>
  <p:tag name="REFSHAPE" val="105553145305976"/>
</p:tagLst>
</file>

<file path=ppt/tags/tag399.xml><?xml version="1.0" encoding="utf-8"?>
<p:tagLst xmlns:p="http://schemas.openxmlformats.org/presentationml/2006/main">
  <p:tag name="MH_OLD_SHAPE_ID" val="64"/>
  <p:tag name="REFSHAPE" val="105553145338296"/>
</p:tagLst>
</file>

<file path=ppt/tags/tag3990.xml><?xml version="1.0" encoding="utf-8"?>
<p:tagLst xmlns:p="http://schemas.openxmlformats.org/presentationml/2006/main">
  <p:tag name="MH_OLD_SHAPE_ID" val="134"/>
  <p:tag name="REFSHAPE" val="105553145306424"/>
</p:tagLst>
</file>

<file path=ppt/tags/tag3991.xml><?xml version="1.0" encoding="utf-8"?>
<p:tagLst xmlns:p="http://schemas.openxmlformats.org/presentationml/2006/main">
  <p:tag name="MH_OLD_SHAPE_ID" val="135"/>
  <p:tag name="REFSHAPE" val="105553145306872"/>
</p:tagLst>
</file>

<file path=ppt/tags/tag3992.xml><?xml version="1.0" encoding="utf-8"?>
<p:tagLst xmlns:p="http://schemas.openxmlformats.org/presentationml/2006/main">
  <p:tag name="MH_OLD_SHAPE_ID" val="136"/>
  <p:tag name="REFSHAPE" val="105553145307320"/>
</p:tagLst>
</file>

<file path=ppt/tags/tag3993.xml><?xml version="1.0" encoding="utf-8"?>
<p:tagLst xmlns:p="http://schemas.openxmlformats.org/presentationml/2006/main">
  <p:tag name="MH_OLD_SHAPE_ID" val="137"/>
  <p:tag name="REFSHAPE" val="105553145307768"/>
</p:tagLst>
</file>

<file path=ppt/tags/tag3994.xml><?xml version="1.0" encoding="utf-8"?>
<p:tagLst xmlns:p="http://schemas.openxmlformats.org/presentationml/2006/main">
  <p:tag name="MH_OLD_SHAPE_ID" val="138"/>
  <p:tag name="REFSHAPE" val="105553145308216"/>
</p:tagLst>
</file>

<file path=ppt/tags/tag3995.xml><?xml version="1.0" encoding="utf-8"?>
<p:tagLst xmlns:p="http://schemas.openxmlformats.org/presentationml/2006/main">
  <p:tag name="MH_OLD_SHAPE_ID" val="139"/>
  <p:tag name="REFSHAPE" val="105553145308664"/>
</p:tagLst>
</file>

<file path=ppt/tags/tag3996.xml><?xml version="1.0" encoding="utf-8"?>
<p:tagLst xmlns:p="http://schemas.openxmlformats.org/presentationml/2006/main">
  <p:tag name="MH_OLD_SHAPE_ID" val="140"/>
  <p:tag name="REFSHAPE" val="105553145309112"/>
</p:tagLst>
</file>

<file path=ppt/tags/tag3997.xml><?xml version="1.0" encoding="utf-8"?>
<p:tagLst xmlns:p="http://schemas.openxmlformats.org/presentationml/2006/main">
  <p:tag name="MH_OLD_SHAPE_ID" val="141"/>
  <p:tag name="REFSHAPE" val="105553145309560"/>
</p:tagLst>
</file>

<file path=ppt/tags/tag3998.xml><?xml version="1.0" encoding="utf-8"?>
<p:tagLst xmlns:p="http://schemas.openxmlformats.org/presentationml/2006/main">
  <p:tag name="MH_OLD_SHAPE_ID" val="142"/>
  <p:tag name="REFSHAPE" val="105553145310008"/>
</p:tagLst>
</file>

<file path=ppt/tags/tag3999.xml><?xml version="1.0" encoding="utf-8"?>
<p:tagLst xmlns:p="http://schemas.openxmlformats.org/presentationml/2006/main">
  <p:tag name="MH_OLD_SHAPE_ID" val="143"/>
  <p:tag name="REFSHAPE" val="105553145310456"/>
</p:tagLst>
</file>

<file path=ppt/tags/tag4.xml><?xml version="1.0" encoding="utf-8"?>
<p:tagLst xmlns:p="http://schemas.openxmlformats.org/presentationml/2006/main">
  <p:tag name="MH_OLD_SHAPE_ID" val="7"/>
  <p:tag name="REFSHAPE" val="105553145077048"/>
</p:tagLst>
</file>

<file path=ppt/tags/tag40.xml><?xml version="1.0" encoding="utf-8"?>
<p:tagLst xmlns:p="http://schemas.openxmlformats.org/presentationml/2006/main">
  <p:tag name="MH_OLD_SHAPE_ID" val="50"/>
  <p:tag name="REFSHAPE" val="105553145431896"/>
</p:tagLst>
</file>

<file path=ppt/tags/tag400.xml><?xml version="1.0" encoding="utf-8"?>
<p:tagLst xmlns:p="http://schemas.openxmlformats.org/presentationml/2006/main">
  <p:tag name="MH_OLD_SHAPE_ID" val="65"/>
  <p:tag name="REFSHAPE" val="105553145338520"/>
</p:tagLst>
</file>

<file path=ppt/tags/tag4000.xml><?xml version="1.0" encoding="utf-8"?>
<p:tagLst xmlns:p="http://schemas.openxmlformats.org/presentationml/2006/main">
  <p:tag name="MH_OLD_SHAPE_ID" val="144"/>
  <p:tag name="REFSHAPE" val="105553145310904"/>
</p:tagLst>
</file>

<file path=ppt/tags/tag4001.xml><?xml version="1.0" encoding="utf-8"?>
<p:tagLst xmlns:p="http://schemas.openxmlformats.org/presentationml/2006/main">
  <p:tag name="MH_OLD_SHAPE_ID" val="145"/>
  <p:tag name="REFSHAPE" val="105553145311352"/>
</p:tagLst>
</file>

<file path=ppt/tags/tag4002.xml><?xml version="1.0" encoding="utf-8"?>
<p:tagLst xmlns:p="http://schemas.openxmlformats.org/presentationml/2006/main">
  <p:tag name="MH_OLD_SHAPE_ID" val="146"/>
  <p:tag name="REFSHAPE" val="105553145311800"/>
</p:tagLst>
</file>

<file path=ppt/tags/tag4003.xml><?xml version="1.0" encoding="utf-8"?>
<p:tagLst xmlns:p="http://schemas.openxmlformats.org/presentationml/2006/main">
  <p:tag name="MH_OLD_SHAPE_ID" val="147"/>
  <p:tag name="REFSHAPE" val="105553145312248"/>
</p:tagLst>
</file>

<file path=ppt/tags/tag4004.xml><?xml version="1.0" encoding="utf-8"?>
<p:tagLst xmlns:p="http://schemas.openxmlformats.org/presentationml/2006/main">
  <p:tag name="MH_OLD_SHAPE_ID" val="178"/>
  <p:tag name="REFSHAPE" val="105553145312696"/>
</p:tagLst>
</file>

<file path=ppt/tags/tag4005.xml><?xml version="1.0" encoding="utf-8"?>
<p:tagLst xmlns:p="http://schemas.openxmlformats.org/presentationml/2006/main">
  <p:tag name="MH_OLD_SHAPE_ID" val="179"/>
  <p:tag name="REFSHAPE" val="105553145312920"/>
</p:tagLst>
</file>

<file path=ppt/tags/tag4006.xml><?xml version="1.0" encoding="utf-8"?>
<p:tagLst xmlns:p="http://schemas.openxmlformats.org/presentationml/2006/main">
  <p:tag name="MH_OLD_SHAPE_ID" val="61"/>
  <p:tag name="REFSHAPE" val="105553145313144"/>
</p:tagLst>
</file>

<file path=ppt/tags/tag4007.xml><?xml version="1.0" encoding="utf-8"?>
<p:tagLst xmlns:p="http://schemas.openxmlformats.org/presentationml/2006/main">
  <p:tag name="MH_OLD_SHAPE_ID" val="63"/>
  <p:tag name="REFSHAPE" val="105553145313368"/>
</p:tagLst>
</file>

<file path=ppt/tags/tag4008.xml><?xml version="1.0" encoding="utf-8"?>
<p:tagLst xmlns:p="http://schemas.openxmlformats.org/presentationml/2006/main">
  <p:tag name="MH_OLD_SHAPE_ID" val="3"/>
  <p:tag name="REFSHAPE" val="105553145313592"/>
</p:tagLst>
</file>

<file path=ppt/tags/tag4009.xml><?xml version="1.0" encoding="utf-8"?>
<p:tagLst xmlns:p="http://schemas.openxmlformats.org/presentationml/2006/main">
  <p:tag name="MH_OLD_SHAPE_ID" val="64"/>
  <p:tag name="REFSHAPE" val="105553145313816"/>
</p:tagLst>
</file>

<file path=ppt/tags/tag401.xml><?xml version="1.0" encoding="utf-8"?>
<p:tagLst xmlns:p="http://schemas.openxmlformats.org/presentationml/2006/main">
  <p:tag name="MH_OLD_SHAPE_ID" val="68"/>
  <p:tag name="REFSHAPE" val="105553145338744"/>
</p:tagLst>
</file>

<file path=ppt/tags/tag4010.xml><?xml version="1.0" encoding="utf-8"?>
<p:tagLst xmlns:p="http://schemas.openxmlformats.org/presentationml/2006/main">
  <p:tag name="MH_OLD_SHAPE_ID" val="68"/>
  <p:tag name="REFSHAPE" val="105553145314040"/>
</p:tagLst>
</file>

<file path=ppt/tags/tag4011.xml><?xml version="1.0" encoding="utf-8"?>
<p:tagLst xmlns:p="http://schemas.openxmlformats.org/presentationml/2006/main">
  <p:tag name="MH_OLD_SHAPE_ID" val="69"/>
  <p:tag name="REFSHAPE" val="105553145314488"/>
</p:tagLst>
</file>

<file path=ppt/tags/tag4012.xml><?xml version="1.0" encoding="utf-8"?>
<p:tagLst xmlns:p="http://schemas.openxmlformats.org/presentationml/2006/main">
  <p:tag name="MH_OLD_SHAPE_ID" val="70"/>
  <p:tag name="REFSHAPE" val="105553145314936"/>
</p:tagLst>
</file>

<file path=ppt/tags/tag4013.xml><?xml version="1.0" encoding="utf-8"?>
<p:tagLst xmlns:p="http://schemas.openxmlformats.org/presentationml/2006/main">
  <p:tag name="MH_OLD_SHAPE_ID" val="72"/>
  <p:tag name="REFSHAPE" val="105553145315416"/>
</p:tagLst>
</file>

<file path=ppt/tags/tag4014.xml><?xml version="1.0" encoding="utf-8"?>
<p:tagLst xmlns:p="http://schemas.openxmlformats.org/presentationml/2006/main">
  <p:tag name="MH_OLD_SHAPE_ID" val="73"/>
  <p:tag name="REFSHAPE" val="105553145315864"/>
</p:tagLst>
</file>

<file path=ppt/tags/tag4015.xml><?xml version="1.0" encoding="utf-8"?>
<p:tagLst xmlns:p="http://schemas.openxmlformats.org/presentationml/2006/main">
  <p:tag name="MH_OLD_SHAPE_ID" val="74"/>
  <p:tag name="REFSHAPE" val="105553145316312"/>
</p:tagLst>
</file>

<file path=ppt/tags/tag4016.xml><?xml version="1.0" encoding="utf-8"?>
<p:tagLst xmlns:p="http://schemas.openxmlformats.org/presentationml/2006/main">
  <p:tag name="MH_OLD_SHAPE_ID" val="75"/>
  <p:tag name="REFSHAPE" val="105553145316760"/>
</p:tagLst>
</file>

<file path=ppt/tags/tag4017.xml><?xml version="1.0" encoding="utf-8"?>
<p:tagLst xmlns:p="http://schemas.openxmlformats.org/presentationml/2006/main">
  <p:tag name="MH_OLD_SHAPE_ID" val="76"/>
  <p:tag name="REFSHAPE" val="105553145317208"/>
</p:tagLst>
</file>

<file path=ppt/tags/tag4018.xml><?xml version="1.0" encoding="utf-8"?>
<p:tagLst xmlns:p="http://schemas.openxmlformats.org/presentationml/2006/main">
  <p:tag name="MH_OLD_SHAPE_ID" val="77"/>
  <p:tag name="REFSHAPE" val="105553145317656"/>
</p:tagLst>
</file>

<file path=ppt/tags/tag4019.xml><?xml version="1.0" encoding="utf-8"?>
<p:tagLst xmlns:p="http://schemas.openxmlformats.org/presentationml/2006/main">
  <p:tag name="MH_OLD_SHAPE_ID" val="78"/>
  <p:tag name="REFSHAPE" val="105553145318104"/>
</p:tagLst>
</file>

<file path=ppt/tags/tag402.xml><?xml version="1.0" encoding="utf-8"?>
<p:tagLst xmlns:p="http://schemas.openxmlformats.org/presentationml/2006/main">
  <p:tag name="MH_OLD_SHAPE_ID" val="69"/>
  <p:tag name="REFSHAPE" val="105553145339192"/>
</p:tagLst>
</file>

<file path=ppt/tags/tag4020.xml><?xml version="1.0" encoding="utf-8"?>
<p:tagLst xmlns:p="http://schemas.openxmlformats.org/presentationml/2006/main">
  <p:tag name="MH_OLD_SHAPE_ID" val="79"/>
  <p:tag name="REFSHAPE" val="105553145318552"/>
</p:tagLst>
</file>

<file path=ppt/tags/tag4021.xml><?xml version="1.0" encoding="utf-8"?>
<p:tagLst xmlns:p="http://schemas.openxmlformats.org/presentationml/2006/main">
  <p:tag name="MH_OLD_SHAPE_ID" val="80"/>
  <p:tag name="REFSHAPE" val="105553145319000"/>
</p:tagLst>
</file>

<file path=ppt/tags/tag4022.xml><?xml version="1.0" encoding="utf-8"?>
<p:tagLst xmlns:p="http://schemas.openxmlformats.org/presentationml/2006/main">
  <p:tag name="MH_OLD_SHAPE_ID" val="81"/>
  <p:tag name="REFSHAPE" val="105553145319448"/>
</p:tagLst>
</file>

<file path=ppt/tags/tag4023.xml><?xml version="1.0" encoding="utf-8"?>
<p:tagLst xmlns:p="http://schemas.openxmlformats.org/presentationml/2006/main">
  <p:tag name="MH_OLD_SHAPE_ID" val="82"/>
  <p:tag name="REFSHAPE" val="105553145319896"/>
</p:tagLst>
</file>

<file path=ppt/tags/tag4024.xml><?xml version="1.0" encoding="utf-8"?>
<p:tagLst xmlns:p="http://schemas.openxmlformats.org/presentationml/2006/main">
  <p:tag name="MH_OLD_SHAPE_ID" val="83"/>
  <p:tag name="REFSHAPE" val="105553145320344"/>
</p:tagLst>
</file>

<file path=ppt/tags/tag4025.xml><?xml version="1.0" encoding="utf-8"?>
<p:tagLst xmlns:p="http://schemas.openxmlformats.org/presentationml/2006/main">
  <p:tag name="MH_OLD_SHAPE_ID" val="84"/>
  <p:tag name="REFSHAPE" val="105553145320792"/>
</p:tagLst>
</file>

<file path=ppt/tags/tag4026.xml><?xml version="1.0" encoding="utf-8"?>
<p:tagLst xmlns:p="http://schemas.openxmlformats.org/presentationml/2006/main">
  <p:tag name="MH_OLD_SHAPE_ID" val="86"/>
  <p:tag name="REFSHAPE" val="105553145321240"/>
</p:tagLst>
</file>

<file path=ppt/tags/tag4027.xml><?xml version="1.0" encoding="utf-8"?>
<p:tagLst xmlns:p="http://schemas.openxmlformats.org/presentationml/2006/main">
  <p:tag name="MH_OLD_SHAPE_ID" val="87"/>
  <p:tag name="REFSHAPE" val="105553145321688"/>
</p:tagLst>
</file>

<file path=ppt/tags/tag4028.xml><?xml version="1.0" encoding="utf-8"?>
<p:tagLst xmlns:p="http://schemas.openxmlformats.org/presentationml/2006/main">
  <p:tag name="MH_OLD_SHAPE_ID" val="88"/>
  <p:tag name="REFSHAPE" val="105553145322136"/>
</p:tagLst>
</file>

<file path=ppt/tags/tag4029.xml><?xml version="1.0" encoding="utf-8"?>
<p:tagLst xmlns:p="http://schemas.openxmlformats.org/presentationml/2006/main">
  <p:tag name="MH_OLD_SHAPE_ID" val="89"/>
  <p:tag name="REFSHAPE" val="105553145322584"/>
</p:tagLst>
</file>

<file path=ppt/tags/tag403.xml><?xml version="1.0" encoding="utf-8"?>
<p:tagLst xmlns:p="http://schemas.openxmlformats.org/presentationml/2006/main">
  <p:tag name="MH_OLD_SHAPE_ID" val="70"/>
  <p:tag name="REFSHAPE" val="105553145339640"/>
</p:tagLst>
</file>

<file path=ppt/tags/tag4030.xml><?xml version="1.0" encoding="utf-8"?>
<p:tagLst xmlns:p="http://schemas.openxmlformats.org/presentationml/2006/main">
  <p:tag name="MH_OLD_SHAPE_ID" val="90"/>
  <p:tag name="REFSHAPE" val="105553145323032"/>
</p:tagLst>
</file>

<file path=ppt/tags/tag4031.xml><?xml version="1.0" encoding="utf-8"?>
<p:tagLst xmlns:p="http://schemas.openxmlformats.org/presentationml/2006/main">
  <p:tag name="MH_OLD_SHAPE_ID" val="91"/>
  <p:tag name="REFSHAPE" val="105553145323480"/>
</p:tagLst>
</file>

<file path=ppt/tags/tag4032.xml><?xml version="1.0" encoding="utf-8"?>
<p:tagLst xmlns:p="http://schemas.openxmlformats.org/presentationml/2006/main">
  <p:tag name="MH_OLD_SHAPE_ID" val="92"/>
  <p:tag name="REFSHAPE" val="105553145323928"/>
</p:tagLst>
</file>

<file path=ppt/tags/tag4033.xml><?xml version="1.0" encoding="utf-8"?>
<p:tagLst xmlns:p="http://schemas.openxmlformats.org/presentationml/2006/main">
  <p:tag name="MH_OLD_SHAPE_ID" val="93"/>
  <p:tag name="REFSHAPE" val="105553145324376"/>
</p:tagLst>
</file>

<file path=ppt/tags/tag4034.xml><?xml version="1.0" encoding="utf-8"?>
<p:tagLst xmlns:p="http://schemas.openxmlformats.org/presentationml/2006/main">
  <p:tag name="MH_OLD_SHAPE_ID" val="94"/>
  <p:tag name="REFSHAPE" val="105553145324824"/>
</p:tagLst>
</file>

<file path=ppt/tags/tag4035.xml><?xml version="1.0" encoding="utf-8"?>
<p:tagLst xmlns:p="http://schemas.openxmlformats.org/presentationml/2006/main">
  <p:tag name="MH_OLD_SHAPE_ID" val="95"/>
  <p:tag name="REFSHAPE" val="105553145325272"/>
</p:tagLst>
</file>

<file path=ppt/tags/tag4036.xml><?xml version="1.0" encoding="utf-8"?>
<p:tagLst xmlns:p="http://schemas.openxmlformats.org/presentationml/2006/main">
  <p:tag name="MH_OLD_SHAPE_ID" val="96"/>
  <p:tag name="REFSHAPE" val="105553145325720"/>
</p:tagLst>
</file>

<file path=ppt/tags/tag4037.xml><?xml version="1.0" encoding="utf-8"?>
<p:tagLst xmlns:p="http://schemas.openxmlformats.org/presentationml/2006/main">
  <p:tag name="MH_OLD_SHAPE_ID" val="97"/>
  <p:tag name="REFSHAPE" val="105553145326168"/>
</p:tagLst>
</file>

<file path=ppt/tags/tag4038.xml><?xml version="1.0" encoding="utf-8"?>
<p:tagLst xmlns:p="http://schemas.openxmlformats.org/presentationml/2006/main">
  <p:tag name="MH_OLD_SHAPE_ID" val="99"/>
  <p:tag name="REFSHAPE" val="105553145326616"/>
</p:tagLst>
</file>

<file path=ppt/tags/tag4039.xml><?xml version="1.0" encoding="utf-8"?>
<p:tagLst xmlns:p="http://schemas.openxmlformats.org/presentationml/2006/main">
  <p:tag name="MH_OLD_SHAPE_ID" val="100"/>
  <p:tag name="REFSHAPE" val="105553145327064"/>
</p:tagLst>
</file>

<file path=ppt/tags/tag404.xml><?xml version="1.0" encoding="utf-8"?>
<p:tagLst xmlns:p="http://schemas.openxmlformats.org/presentationml/2006/main">
  <p:tag name="MH_OLD_SHAPE_ID" val="72"/>
  <p:tag name="REFSHAPE" val="105553145340088"/>
</p:tagLst>
</file>

<file path=ppt/tags/tag4040.xml><?xml version="1.0" encoding="utf-8"?>
<p:tagLst xmlns:p="http://schemas.openxmlformats.org/presentationml/2006/main">
  <p:tag name="MH_OLD_SHAPE_ID" val="101"/>
  <p:tag name="REFSHAPE" val="105553145327512"/>
</p:tagLst>
</file>

<file path=ppt/tags/tag4041.xml><?xml version="1.0" encoding="utf-8"?>
<p:tagLst xmlns:p="http://schemas.openxmlformats.org/presentationml/2006/main">
  <p:tag name="MH_OLD_SHAPE_ID" val="102"/>
  <p:tag name="REFSHAPE" val="105553145327960"/>
</p:tagLst>
</file>

<file path=ppt/tags/tag4042.xml><?xml version="1.0" encoding="utf-8"?>
<p:tagLst xmlns:p="http://schemas.openxmlformats.org/presentationml/2006/main">
  <p:tag name="MH_OLD_SHAPE_ID" val="103"/>
  <p:tag name="REFSHAPE" val="105553145328408"/>
</p:tagLst>
</file>

<file path=ppt/tags/tag4043.xml><?xml version="1.0" encoding="utf-8"?>
<p:tagLst xmlns:p="http://schemas.openxmlformats.org/presentationml/2006/main">
  <p:tag name="MH_OLD_SHAPE_ID" val="104"/>
  <p:tag name="REFSHAPE" val="105553145328856"/>
</p:tagLst>
</file>

<file path=ppt/tags/tag4044.xml><?xml version="1.0" encoding="utf-8"?>
<p:tagLst xmlns:p="http://schemas.openxmlformats.org/presentationml/2006/main">
  <p:tag name="MH_OLD_SHAPE_ID" val="105"/>
  <p:tag name="REFSHAPE" val="105553145329304"/>
</p:tagLst>
</file>

<file path=ppt/tags/tag4045.xml><?xml version="1.0" encoding="utf-8"?>
<p:tagLst xmlns:p="http://schemas.openxmlformats.org/presentationml/2006/main">
  <p:tag name="MH_OLD_SHAPE_ID" val="106"/>
  <p:tag name="REFSHAPE" val="105553145329752"/>
</p:tagLst>
</file>

<file path=ppt/tags/tag4046.xml><?xml version="1.0" encoding="utf-8"?>
<p:tagLst xmlns:p="http://schemas.openxmlformats.org/presentationml/2006/main">
  <p:tag name="MH_OLD_SHAPE_ID" val="107"/>
  <p:tag name="REFSHAPE" val="105553145330200"/>
</p:tagLst>
</file>

<file path=ppt/tags/tag4047.xml><?xml version="1.0" encoding="utf-8"?>
<p:tagLst xmlns:p="http://schemas.openxmlformats.org/presentationml/2006/main">
  <p:tag name="MH_OLD_SHAPE_ID" val="108"/>
  <p:tag name="REFSHAPE" val="105553145330648"/>
</p:tagLst>
</file>

<file path=ppt/tags/tag4048.xml><?xml version="1.0" encoding="utf-8"?>
<p:tagLst xmlns:p="http://schemas.openxmlformats.org/presentationml/2006/main">
  <p:tag name="MH_OLD_SHAPE_ID" val="109"/>
  <p:tag name="REFSHAPE" val="105553145331096"/>
</p:tagLst>
</file>

<file path=ppt/tags/tag4049.xml><?xml version="1.0" encoding="utf-8"?>
<p:tagLst xmlns:p="http://schemas.openxmlformats.org/presentationml/2006/main">
  <p:tag name="MH_OLD_SHAPE_ID" val="110"/>
  <p:tag name="REFSHAPE" val="105553145331544"/>
</p:tagLst>
</file>

<file path=ppt/tags/tag405.xml><?xml version="1.0" encoding="utf-8"?>
<p:tagLst xmlns:p="http://schemas.openxmlformats.org/presentationml/2006/main">
  <p:tag name="MH_OLD_SHAPE_ID" val="73"/>
  <p:tag name="REFSHAPE" val="105553145340536"/>
</p:tagLst>
</file>

<file path=ppt/tags/tag4050.xml><?xml version="1.0" encoding="utf-8"?>
<p:tagLst xmlns:p="http://schemas.openxmlformats.org/presentationml/2006/main">
  <p:tag name="MH_OLD_SHAPE_ID" val="111"/>
  <p:tag name="REFSHAPE" val="105553145332024"/>
</p:tagLst>
</file>

<file path=ppt/tags/tag4051.xml><?xml version="1.0" encoding="utf-8"?>
<p:tagLst xmlns:p="http://schemas.openxmlformats.org/presentationml/2006/main">
  <p:tag name="MH_OLD_SHAPE_ID" val="112"/>
  <p:tag name="REFSHAPE" val="105553145332472"/>
</p:tagLst>
</file>

<file path=ppt/tags/tag4052.xml><?xml version="1.0" encoding="utf-8"?>
<p:tagLst xmlns:p="http://schemas.openxmlformats.org/presentationml/2006/main">
  <p:tag name="MH_OLD_SHAPE_ID" val="113"/>
  <p:tag name="REFSHAPE" val="105553145332920"/>
</p:tagLst>
</file>

<file path=ppt/tags/tag4053.xml><?xml version="1.0" encoding="utf-8"?>
<p:tagLst xmlns:p="http://schemas.openxmlformats.org/presentationml/2006/main">
  <p:tag name="MH_OLD_SHAPE_ID" val="114"/>
  <p:tag name="REFSHAPE" val="105553145333368"/>
</p:tagLst>
</file>

<file path=ppt/tags/tag4054.xml><?xml version="1.0" encoding="utf-8"?>
<p:tagLst xmlns:p="http://schemas.openxmlformats.org/presentationml/2006/main">
  <p:tag name="MH_OLD_SHAPE_ID" val="115"/>
  <p:tag name="REFSHAPE" val="105553145333816"/>
</p:tagLst>
</file>

<file path=ppt/tags/tag4055.xml><?xml version="1.0" encoding="utf-8"?>
<p:tagLst xmlns:p="http://schemas.openxmlformats.org/presentationml/2006/main">
  <p:tag name="MH_OLD_SHAPE_ID" val="116"/>
  <p:tag name="REFSHAPE" val="105553145334264"/>
</p:tagLst>
</file>

<file path=ppt/tags/tag4056.xml><?xml version="1.0" encoding="utf-8"?>
<p:tagLst xmlns:p="http://schemas.openxmlformats.org/presentationml/2006/main">
  <p:tag name="MH_OLD_SHAPE_ID" val="117"/>
  <p:tag name="REFSHAPE" val="105553145334712"/>
</p:tagLst>
</file>

<file path=ppt/tags/tag4057.xml><?xml version="1.0" encoding="utf-8"?>
<p:tagLst xmlns:p="http://schemas.openxmlformats.org/presentationml/2006/main">
  <p:tag name="MH_OLD_SHAPE_ID" val="118"/>
  <p:tag name="REFSHAPE" val="105553145335160"/>
</p:tagLst>
</file>

<file path=ppt/tags/tag4058.xml><?xml version="1.0" encoding="utf-8"?>
<p:tagLst xmlns:p="http://schemas.openxmlformats.org/presentationml/2006/main">
  <p:tag name="MH_OLD_SHAPE_ID" val="119"/>
  <p:tag name="REFSHAPE" val="105553145335608"/>
</p:tagLst>
</file>

<file path=ppt/tags/tag4059.xml><?xml version="1.0" encoding="utf-8"?>
<p:tagLst xmlns:p="http://schemas.openxmlformats.org/presentationml/2006/main">
  <p:tag name="MH_OLD_SHAPE_ID" val="120"/>
  <p:tag name="REFSHAPE" val="105553145336056"/>
</p:tagLst>
</file>

<file path=ppt/tags/tag406.xml><?xml version="1.0" encoding="utf-8"?>
<p:tagLst xmlns:p="http://schemas.openxmlformats.org/presentationml/2006/main">
  <p:tag name="MH_OLD_SHAPE_ID" val="74"/>
  <p:tag name="REFSHAPE" val="105553145340984"/>
</p:tagLst>
</file>

<file path=ppt/tags/tag4060.xml><?xml version="1.0" encoding="utf-8"?>
<p:tagLst xmlns:p="http://schemas.openxmlformats.org/presentationml/2006/main">
  <p:tag name="MH_OLD_SHAPE_ID" val="121"/>
  <p:tag name="REFSHAPE" val="105553145336504"/>
</p:tagLst>
</file>

<file path=ppt/tags/tag4061.xml><?xml version="1.0" encoding="utf-8"?>
<p:tagLst xmlns:p="http://schemas.openxmlformats.org/presentationml/2006/main">
  <p:tag name="MH_OLD_SHAPE_ID" val="122"/>
  <p:tag name="REFSHAPE" val="105553145336952"/>
</p:tagLst>
</file>

<file path=ppt/tags/tag4062.xml><?xml version="1.0" encoding="utf-8"?>
<p:tagLst xmlns:p="http://schemas.openxmlformats.org/presentationml/2006/main">
  <p:tag name="MH_OLD_SHAPE_ID" val="123"/>
  <p:tag name="REFSHAPE" val="105553145337176"/>
</p:tagLst>
</file>

<file path=ppt/tags/tag4063.xml><?xml version="1.0" encoding="utf-8"?>
<p:tagLst xmlns:p="http://schemas.openxmlformats.org/presentationml/2006/main">
  <p:tag name="MH_OLD_SHAPE_ID" val="71"/>
  <p:tag name="REFSHAPE" val="105553145337400"/>
</p:tagLst>
</file>

<file path=ppt/tags/tag4064.xml><?xml version="1.0" encoding="utf-8"?>
<p:tagLst xmlns:p="http://schemas.openxmlformats.org/presentationml/2006/main">
  <p:tag name="MH_OLD_SHAPE_ID" val="65"/>
  <p:tag name="REFSHAPE" val="105553145337624"/>
</p:tagLst>
</file>

<file path=ppt/tags/tag4065.xml><?xml version="1.0" encoding="utf-8"?>
<p:tagLst xmlns:p="http://schemas.openxmlformats.org/presentationml/2006/main">
  <p:tag name="MH_OLD_SHAPE_ID" val="124"/>
  <p:tag name="REFSHAPE" val="105553145337848"/>
</p:tagLst>
</file>

<file path=ppt/tags/tag4066.xml><?xml version="1.0" encoding="utf-8"?>
<p:tagLst xmlns:p="http://schemas.openxmlformats.org/presentationml/2006/main">
  <p:tag name="MH_OLD_SHAPE_ID" val="63"/>
  <p:tag name="REFSHAPE" val="105553145338072"/>
</p:tagLst>
</file>

<file path=ppt/tags/tag4067.xml><?xml version="1.0" encoding="utf-8"?>
<p:tagLst xmlns:p="http://schemas.openxmlformats.org/presentationml/2006/main">
  <p:tag name="MH_OLD_SHAPE_ID" val="64"/>
  <p:tag name="REFSHAPE" val="105553145338296"/>
</p:tagLst>
</file>

<file path=ppt/tags/tag4068.xml><?xml version="1.0" encoding="utf-8"?>
<p:tagLst xmlns:p="http://schemas.openxmlformats.org/presentationml/2006/main">
  <p:tag name="MH_OLD_SHAPE_ID" val="65"/>
  <p:tag name="REFSHAPE" val="105553145338520"/>
</p:tagLst>
</file>

<file path=ppt/tags/tag4069.xml><?xml version="1.0" encoding="utf-8"?>
<p:tagLst xmlns:p="http://schemas.openxmlformats.org/presentationml/2006/main">
  <p:tag name="MH_OLD_SHAPE_ID" val="68"/>
  <p:tag name="REFSHAPE" val="105553145338744"/>
</p:tagLst>
</file>

<file path=ppt/tags/tag407.xml><?xml version="1.0" encoding="utf-8"?>
<p:tagLst xmlns:p="http://schemas.openxmlformats.org/presentationml/2006/main">
  <p:tag name="MH_OLD_SHAPE_ID" val="75"/>
  <p:tag name="REFSHAPE" val="105553145341432"/>
</p:tagLst>
</file>

<file path=ppt/tags/tag4070.xml><?xml version="1.0" encoding="utf-8"?>
<p:tagLst xmlns:p="http://schemas.openxmlformats.org/presentationml/2006/main">
  <p:tag name="MH_OLD_SHAPE_ID" val="69"/>
  <p:tag name="REFSHAPE" val="105553145339192"/>
</p:tagLst>
</file>

<file path=ppt/tags/tag4071.xml><?xml version="1.0" encoding="utf-8"?>
<p:tagLst xmlns:p="http://schemas.openxmlformats.org/presentationml/2006/main">
  <p:tag name="MH_OLD_SHAPE_ID" val="70"/>
  <p:tag name="REFSHAPE" val="105553145339640"/>
</p:tagLst>
</file>

<file path=ppt/tags/tag4072.xml><?xml version="1.0" encoding="utf-8"?>
<p:tagLst xmlns:p="http://schemas.openxmlformats.org/presentationml/2006/main">
  <p:tag name="MH_OLD_SHAPE_ID" val="72"/>
  <p:tag name="REFSHAPE" val="105553145340088"/>
</p:tagLst>
</file>

<file path=ppt/tags/tag4073.xml><?xml version="1.0" encoding="utf-8"?>
<p:tagLst xmlns:p="http://schemas.openxmlformats.org/presentationml/2006/main">
  <p:tag name="MH_OLD_SHAPE_ID" val="73"/>
  <p:tag name="REFSHAPE" val="105553145340536"/>
</p:tagLst>
</file>

<file path=ppt/tags/tag4074.xml><?xml version="1.0" encoding="utf-8"?>
<p:tagLst xmlns:p="http://schemas.openxmlformats.org/presentationml/2006/main">
  <p:tag name="MH_OLD_SHAPE_ID" val="74"/>
  <p:tag name="REFSHAPE" val="105553145340984"/>
</p:tagLst>
</file>

<file path=ppt/tags/tag4075.xml><?xml version="1.0" encoding="utf-8"?>
<p:tagLst xmlns:p="http://schemas.openxmlformats.org/presentationml/2006/main">
  <p:tag name="MH_OLD_SHAPE_ID" val="75"/>
  <p:tag name="REFSHAPE" val="105553145341432"/>
</p:tagLst>
</file>

<file path=ppt/tags/tag4076.xml><?xml version="1.0" encoding="utf-8"?>
<p:tagLst xmlns:p="http://schemas.openxmlformats.org/presentationml/2006/main">
  <p:tag name="MH_OLD_SHAPE_ID" val="76"/>
  <p:tag name="REFSHAPE" val="105553145341880"/>
</p:tagLst>
</file>

<file path=ppt/tags/tag4077.xml><?xml version="1.0" encoding="utf-8"?>
<p:tagLst xmlns:p="http://schemas.openxmlformats.org/presentationml/2006/main">
  <p:tag name="MH_OLD_SHAPE_ID" val="77"/>
  <p:tag name="REFSHAPE" val="105553145342328"/>
</p:tagLst>
</file>

<file path=ppt/tags/tag4078.xml><?xml version="1.0" encoding="utf-8"?>
<p:tagLst xmlns:p="http://schemas.openxmlformats.org/presentationml/2006/main">
  <p:tag name="MH_OLD_SHAPE_ID" val="78"/>
  <p:tag name="REFSHAPE" val="105553145342776"/>
</p:tagLst>
</file>

<file path=ppt/tags/tag4079.xml><?xml version="1.0" encoding="utf-8"?>
<p:tagLst xmlns:p="http://schemas.openxmlformats.org/presentationml/2006/main">
  <p:tag name="MH_OLD_SHAPE_ID" val="79"/>
  <p:tag name="REFSHAPE" val="105553145343224"/>
</p:tagLst>
</file>

<file path=ppt/tags/tag408.xml><?xml version="1.0" encoding="utf-8"?>
<p:tagLst xmlns:p="http://schemas.openxmlformats.org/presentationml/2006/main">
  <p:tag name="MH_OLD_SHAPE_ID" val="76"/>
  <p:tag name="REFSHAPE" val="105553145341880"/>
</p:tagLst>
</file>

<file path=ppt/tags/tag4080.xml><?xml version="1.0" encoding="utf-8"?>
<p:tagLst xmlns:p="http://schemas.openxmlformats.org/presentationml/2006/main">
  <p:tag name="MH_OLD_SHAPE_ID" val="80"/>
  <p:tag name="REFSHAPE" val="105553145343672"/>
</p:tagLst>
</file>

<file path=ppt/tags/tag4081.xml><?xml version="1.0" encoding="utf-8"?>
<p:tagLst xmlns:p="http://schemas.openxmlformats.org/presentationml/2006/main">
  <p:tag name="MH_OLD_SHAPE_ID" val="81"/>
  <p:tag name="REFSHAPE" val="105553145344120"/>
</p:tagLst>
</file>

<file path=ppt/tags/tag4082.xml><?xml version="1.0" encoding="utf-8"?>
<p:tagLst xmlns:p="http://schemas.openxmlformats.org/presentationml/2006/main">
  <p:tag name="MH_OLD_SHAPE_ID" val="82"/>
  <p:tag name="REFSHAPE" val="105553145344568"/>
</p:tagLst>
</file>

<file path=ppt/tags/tag4083.xml><?xml version="1.0" encoding="utf-8"?>
<p:tagLst xmlns:p="http://schemas.openxmlformats.org/presentationml/2006/main">
  <p:tag name="MH_OLD_SHAPE_ID" val="83"/>
  <p:tag name="REFSHAPE" val="105553145345016"/>
</p:tagLst>
</file>

<file path=ppt/tags/tag4084.xml><?xml version="1.0" encoding="utf-8"?>
<p:tagLst xmlns:p="http://schemas.openxmlformats.org/presentationml/2006/main">
  <p:tag name="MH_OLD_SHAPE_ID" val="84"/>
  <p:tag name="REFSHAPE" val="105553145345464"/>
</p:tagLst>
</file>

<file path=ppt/tags/tag4085.xml><?xml version="1.0" encoding="utf-8"?>
<p:tagLst xmlns:p="http://schemas.openxmlformats.org/presentationml/2006/main">
  <p:tag name="MH_OLD_SHAPE_ID" val="86"/>
  <p:tag name="REFSHAPE" val="105553145345912"/>
</p:tagLst>
</file>

<file path=ppt/tags/tag4086.xml><?xml version="1.0" encoding="utf-8"?>
<p:tagLst xmlns:p="http://schemas.openxmlformats.org/presentationml/2006/main">
  <p:tag name="MH_OLD_SHAPE_ID" val="87"/>
  <p:tag name="REFSHAPE" val="105553145346360"/>
</p:tagLst>
</file>

<file path=ppt/tags/tag4087.xml><?xml version="1.0" encoding="utf-8"?>
<p:tagLst xmlns:p="http://schemas.openxmlformats.org/presentationml/2006/main">
  <p:tag name="MH_OLD_SHAPE_ID" val="88"/>
  <p:tag name="REFSHAPE" val="105553145346808"/>
</p:tagLst>
</file>

<file path=ppt/tags/tag4088.xml><?xml version="1.0" encoding="utf-8"?>
<p:tagLst xmlns:p="http://schemas.openxmlformats.org/presentationml/2006/main">
  <p:tag name="MH_OLD_SHAPE_ID" val="89"/>
  <p:tag name="REFSHAPE" val="105553145347256"/>
</p:tagLst>
</file>

<file path=ppt/tags/tag4089.xml><?xml version="1.0" encoding="utf-8"?>
<p:tagLst xmlns:p="http://schemas.openxmlformats.org/presentationml/2006/main">
  <p:tag name="MH_OLD_SHAPE_ID" val="90"/>
  <p:tag name="REFSHAPE" val="105553145347704"/>
</p:tagLst>
</file>

<file path=ppt/tags/tag409.xml><?xml version="1.0" encoding="utf-8"?>
<p:tagLst xmlns:p="http://schemas.openxmlformats.org/presentationml/2006/main">
  <p:tag name="MH_OLD_SHAPE_ID" val="77"/>
  <p:tag name="REFSHAPE" val="105553145342328"/>
</p:tagLst>
</file>

<file path=ppt/tags/tag4090.xml><?xml version="1.0" encoding="utf-8"?>
<p:tagLst xmlns:p="http://schemas.openxmlformats.org/presentationml/2006/main">
  <p:tag name="MH_OLD_SHAPE_ID" val="91"/>
  <p:tag name="REFSHAPE" val="105553145348184"/>
</p:tagLst>
</file>

<file path=ppt/tags/tag4091.xml><?xml version="1.0" encoding="utf-8"?>
<p:tagLst xmlns:p="http://schemas.openxmlformats.org/presentationml/2006/main">
  <p:tag name="MH_OLD_SHAPE_ID" val="92"/>
  <p:tag name="REFSHAPE" val="105553145348632"/>
</p:tagLst>
</file>

<file path=ppt/tags/tag4092.xml><?xml version="1.0" encoding="utf-8"?>
<p:tagLst xmlns:p="http://schemas.openxmlformats.org/presentationml/2006/main">
  <p:tag name="MH_OLD_SHAPE_ID" val="93"/>
  <p:tag name="REFSHAPE" val="105553145349080"/>
</p:tagLst>
</file>

<file path=ppt/tags/tag4093.xml><?xml version="1.0" encoding="utf-8"?>
<p:tagLst xmlns:p="http://schemas.openxmlformats.org/presentationml/2006/main">
  <p:tag name="MH_OLD_SHAPE_ID" val="94"/>
  <p:tag name="REFSHAPE" val="105553145349528"/>
</p:tagLst>
</file>

<file path=ppt/tags/tag4094.xml><?xml version="1.0" encoding="utf-8"?>
<p:tagLst xmlns:p="http://schemas.openxmlformats.org/presentationml/2006/main">
  <p:tag name="MH_OLD_SHAPE_ID" val="95"/>
  <p:tag name="REFSHAPE" val="105553145349976"/>
</p:tagLst>
</file>

<file path=ppt/tags/tag4095.xml><?xml version="1.0" encoding="utf-8"?>
<p:tagLst xmlns:p="http://schemas.openxmlformats.org/presentationml/2006/main">
  <p:tag name="MH_OLD_SHAPE_ID" val="96"/>
  <p:tag name="REFSHAPE" val="105553145350424"/>
</p:tagLst>
</file>

<file path=ppt/tags/tag4096.xml><?xml version="1.0" encoding="utf-8"?>
<p:tagLst xmlns:p="http://schemas.openxmlformats.org/presentationml/2006/main">
  <p:tag name="MH_OLD_SHAPE_ID" val="97"/>
  <p:tag name="REFSHAPE" val="105553145350872"/>
</p:tagLst>
</file>

<file path=ppt/tags/tag4097.xml><?xml version="1.0" encoding="utf-8"?>
<p:tagLst xmlns:p="http://schemas.openxmlformats.org/presentationml/2006/main">
  <p:tag name="MH_OLD_SHAPE_ID" val="99"/>
  <p:tag name="REFSHAPE" val="105553145351320"/>
</p:tagLst>
</file>

<file path=ppt/tags/tag4098.xml><?xml version="1.0" encoding="utf-8"?>
<p:tagLst xmlns:p="http://schemas.openxmlformats.org/presentationml/2006/main">
  <p:tag name="MH_OLD_SHAPE_ID" val="100"/>
  <p:tag name="REFSHAPE" val="105553145351768"/>
</p:tagLst>
</file>

<file path=ppt/tags/tag4099.xml><?xml version="1.0" encoding="utf-8"?>
<p:tagLst xmlns:p="http://schemas.openxmlformats.org/presentationml/2006/main">
  <p:tag name="MH_OLD_SHAPE_ID" val="101"/>
  <p:tag name="REFSHAPE" val="105553145352216"/>
</p:tagLst>
</file>

<file path=ppt/tags/tag41.xml><?xml version="1.0" encoding="utf-8"?>
<p:tagLst xmlns:p="http://schemas.openxmlformats.org/presentationml/2006/main">
  <p:tag name="MH_OLD_SHAPE_ID" val="51"/>
  <p:tag name="REFSHAPE" val="105553145444888"/>
</p:tagLst>
</file>

<file path=ppt/tags/tag410.xml><?xml version="1.0" encoding="utf-8"?>
<p:tagLst xmlns:p="http://schemas.openxmlformats.org/presentationml/2006/main">
  <p:tag name="MH_OLD_SHAPE_ID" val="78"/>
  <p:tag name="REFSHAPE" val="105553145342776"/>
</p:tagLst>
</file>

<file path=ppt/tags/tag4100.xml><?xml version="1.0" encoding="utf-8"?>
<p:tagLst xmlns:p="http://schemas.openxmlformats.org/presentationml/2006/main">
  <p:tag name="MH_OLD_SHAPE_ID" val="102"/>
  <p:tag name="REFSHAPE" val="105553145352664"/>
</p:tagLst>
</file>

<file path=ppt/tags/tag4101.xml><?xml version="1.0" encoding="utf-8"?>
<p:tagLst xmlns:p="http://schemas.openxmlformats.org/presentationml/2006/main">
  <p:tag name="MH_OLD_SHAPE_ID" val="103"/>
  <p:tag name="REFSHAPE" val="105553145353112"/>
</p:tagLst>
</file>

<file path=ppt/tags/tag4102.xml><?xml version="1.0" encoding="utf-8"?>
<p:tagLst xmlns:p="http://schemas.openxmlformats.org/presentationml/2006/main">
  <p:tag name="MH_OLD_SHAPE_ID" val="104"/>
  <p:tag name="REFSHAPE" val="105553145353560"/>
</p:tagLst>
</file>

<file path=ppt/tags/tag4103.xml><?xml version="1.0" encoding="utf-8"?>
<p:tagLst xmlns:p="http://schemas.openxmlformats.org/presentationml/2006/main">
  <p:tag name="MH_OLD_SHAPE_ID" val="105"/>
  <p:tag name="REFSHAPE" val="105553145354008"/>
</p:tagLst>
</file>

<file path=ppt/tags/tag4104.xml><?xml version="1.0" encoding="utf-8"?>
<p:tagLst xmlns:p="http://schemas.openxmlformats.org/presentationml/2006/main">
  <p:tag name="MH_OLD_SHAPE_ID" val="106"/>
  <p:tag name="REFSHAPE" val="105553145354456"/>
</p:tagLst>
</file>

<file path=ppt/tags/tag4105.xml><?xml version="1.0" encoding="utf-8"?>
<p:tagLst xmlns:p="http://schemas.openxmlformats.org/presentationml/2006/main">
  <p:tag name="MH_OLD_SHAPE_ID" val="107"/>
  <p:tag name="REFSHAPE" val="105553145354904"/>
</p:tagLst>
</file>

<file path=ppt/tags/tag4106.xml><?xml version="1.0" encoding="utf-8"?>
<p:tagLst xmlns:p="http://schemas.openxmlformats.org/presentationml/2006/main">
  <p:tag name="MH_OLD_SHAPE_ID" val="108"/>
  <p:tag name="REFSHAPE" val="105553145355352"/>
</p:tagLst>
</file>

<file path=ppt/tags/tag4107.xml><?xml version="1.0" encoding="utf-8"?>
<p:tagLst xmlns:p="http://schemas.openxmlformats.org/presentationml/2006/main">
  <p:tag name="MH_OLD_SHAPE_ID" val="109"/>
  <p:tag name="REFSHAPE" val="105553145355800"/>
</p:tagLst>
</file>

<file path=ppt/tags/tag4108.xml><?xml version="1.0" encoding="utf-8"?>
<p:tagLst xmlns:p="http://schemas.openxmlformats.org/presentationml/2006/main">
  <p:tag name="MH_OLD_SHAPE_ID" val="110"/>
  <p:tag name="REFSHAPE" val="105553145356248"/>
</p:tagLst>
</file>

<file path=ppt/tags/tag4109.xml><?xml version="1.0" encoding="utf-8"?>
<p:tagLst xmlns:p="http://schemas.openxmlformats.org/presentationml/2006/main">
  <p:tag name="MH_OLD_SHAPE_ID" val="111"/>
  <p:tag name="REFSHAPE" val="105553145356696"/>
</p:tagLst>
</file>

<file path=ppt/tags/tag411.xml><?xml version="1.0" encoding="utf-8"?>
<p:tagLst xmlns:p="http://schemas.openxmlformats.org/presentationml/2006/main">
  <p:tag name="MH_OLD_SHAPE_ID" val="79"/>
  <p:tag name="REFSHAPE" val="105553145343224"/>
</p:tagLst>
</file>

<file path=ppt/tags/tag4110.xml><?xml version="1.0" encoding="utf-8"?>
<p:tagLst xmlns:p="http://schemas.openxmlformats.org/presentationml/2006/main">
  <p:tag name="MH_OLD_SHAPE_ID" val="112"/>
  <p:tag name="REFSHAPE" val="105553145357144"/>
</p:tagLst>
</file>

<file path=ppt/tags/tag4111.xml><?xml version="1.0" encoding="utf-8"?>
<p:tagLst xmlns:p="http://schemas.openxmlformats.org/presentationml/2006/main">
  <p:tag name="MH_OLD_SHAPE_ID" val="113"/>
  <p:tag name="REFSHAPE" val="105553145357592"/>
</p:tagLst>
</file>

<file path=ppt/tags/tag4112.xml><?xml version="1.0" encoding="utf-8"?>
<p:tagLst xmlns:p="http://schemas.openxmlformats.org/presentationml/2006/main">
  <p:tag name="MH_OLD_SHAPE_ID" val="114"/>
  <p:tag name="REFSHAPE" val="105553145358040"/>
</p:tagLst>
</file>

<file path=ppt/tags/tag4113.xml><?xml version="1.0" encoding="utf-8"?>
<p:tagLst xmlns:p="http://schemas.openxmlformats.org/presentationml/2006/main">
  <p:tag name="MH_OLD_SHAPE_ID" val="115"/>
  <p:tag name="REFSHAPE" val="105553145358488"/>
</p:tagLst>
</file>

<file path=ppt/tags/tag4114.xml><?xml version="1.0" encoding="utf-8"?>
<p:tagLst xmlns:p="http://schemas.openxmlformats.org/presentationml/2006/main">
  <p:tag name="MH_OLD_SHAPE_ID" val="116"/>
  <p:tag name="REFSHAPE" val="105553145358936"/>
</p:tagLst>
</file>

<file path=ppt/tags/tag4115.xml><?xml version="1.0" encoding="utf-8"?>
<p:tagLst xmlns:p="http://schemas.openxmlformats.org/presentationml/2006/main">
  <p:tag name="MH_OLD_SHAPE_ID" val="117"/>
  <p:tag name="REFSHAPE" val="105553145359384"/>
</p:tagLst>
</file>

<file path=ppt/tags/tag4116.xml><?xml version="1.0" encoding="utf-8"?>
<p:tagLst xmlns:p="http://schemas.openxmlformats.org/presentationml/2006/main">
  <p:tag name="MH_OLD_SHAPE_ID" val="118"/>
  <p:tag name="REFSHAPE" val="105553145359832"/>
</p:tagLst>
</file>

<file path=ppt/tags/tag4117.xml><?xml version="1.0" encoding="utf-8"?>
<p:tagLst xmlns:p="http://schemas.openxmlformats.org/presentationml/2006/main">
  <p:tag name="MH_OLD_SHAPE_ID" val="119"/>
  <p:tag name="REFSHAPE" val="105553145360280"/>
</p:tagLst>
</file>

<file path=ppt/tags/tag4118.xml><?xml version="1.0" encoding="utf-8"?>
<p:tagLst xmlns:p="http://schemas.openxmlformats.org/presentationml/2006/main">
  <p:tag name="MH_OLD_SHAPE_ID" val="120"/>
  <p:tag name="REFSHAPE" val="105553145360728"/>
</p:tagLst>
</file>

<file path=ppt/tags/tag4119.xml><?xml version="1.0" encoding="utf-8"?>
<p:tagLst xmlns:p="http://schemas.openxmlformats.org/presentationml/2006/main">
  <p:tag name="MH_OLD_SHAPE_ID" val="121"/>
  <p:tag name="REFSHAPE" val="105553145361176"/>
</p:tagLst>
</file>

<file path=ppt/tags/tag412.xml><?xml version="1.0" encoding="utf-8"?>
<p:tagLst xmlns:p="http://schemas.openxmlformats.org/presentationml/2006/main">
  <p:tag name="MH_OLD_SHAPE_ID" val="80"/>
  <p:tag name="REFSHAPE" val="105553145343672"/>
</p:tagLst>
</file>

<file path=ppt/tags/tag4120.xml><?xml version="1.0" encoding="utf-8"?>
<p:tagLst xmlns:p="http://schemas.openxmlformats.org/presentationml/2006/main">
  <p:tag name="MH_OLD_SHAPE_ID" val="122"/>
  <p:tag name="REFSHAPE" val="105553145361624"/>
</p:tagLst>
</file>

<file path=ppt/tags/tag4121.xml><?xml version="1.0" encoding="utf-8"?>
<p:tagLst xmlns:p="http://schemas.openxmlformats.org/presentationml/2006/main">
  <p:tag name="MH_OLD_SHAPE_ID" val="123"/>
  <p:tag name="REFSHAPE" val="105553145361848"/>
</p:tagLst>
</file>

<file path=ppt/tags/tag4122.xml><?xml version="1.0" encoding="utf-8"?>
<p:tagLst xmlns:p="http://schemas.openxmlformats.org/presentationml/2006/main">
  <p:tag name="MH_OLD_SHAPE_ID" val="125"/>
  <p:tag name="REFSHAPE" val="105553145362072"/>
</p:tagLst>
</file>

<file path=ppt/tags/tag4123.xml><?xml version="1.0" encoding="utf-8"?>
<p:tagLst xmlns:p="http://schemas.openxmlformats.org/presentationml/2006/main">
  <p:tag name="MH_OLD_SHAPE_ID" val="71"/>
  <p:tag name="REFSHAPE" val="105553145362296"/>
</p:tagLst>
</file>

<file path=ppt/tags/tag4124.xml><?xml version="1.0" encoding="utf-8"?>
<p:tagLst xmlns:p="http://schemas.openxmlformats.org/presentationml/2006/main">
  <p:tag name="MH_OLD_SHAPE_ID" val="160"/>
  <p:tag name="REFSHAPE" val="105553145385880"/>
</p:tagLst>
</file>

<file path=ppt/tags/tag4125.xml><?xml version="1.0" encoding="utf-8"?>
<p:tagLst xmlns:p="http://schemas.openxmlformats.org/presentationml/2006/main">
  <p:tag name="MH_OLD_SHAPE_ID" val="161"/>
  <p:tag name="REFSHAPE" val="105553145386328"/>
</p:tagLst>
</file>

<file path=ppt/tags/tag4126.xml><?xml version="1.0" encoding="utf-8"?>
<p:tagLst xmlns:p="http://schemas.openxmlformats.org/presentationml/2006/main">
  <p:tag name="MH_OLD_SHAPE_ID" val="162"/>
  <p:tag name="REFSHAPE" val="105553145386776"/>
</p:tagLst>
</file>

<file path=ppt/tags/tag4127.xml><?xml version="1.0" encoding="utf-8"?>
<p:tagLst xmlns:p="http://schemas.openxmlformats.org/presentationml/2006/main">
  <p:tag name="MH_OLD_SHAPE_ID" val="163"/>
  <p:tag name="REFSHAPE" val="105553145387224"/>
</p:tagLst>
</file>

<file path=ppt/tags/tag4128.xml><?xml version="1.0" encoding="utf-8"?>
<p:tagLst xmlns:p="http://schemas.openxmlformats.org/presentationml/2006/main">
  <p:tag name="MH_OLD_SHAPE_ID" val="164"/>
  <p:tag name="REFSHAPE" val="105553145387672"/>
</p:tagLst>
</file>

<file path=ppt/tags/tag4129.xml><?xml version="1.0" encoding="utf-8"?>
<p:tagLst xmlns:p="http://schemas.openxmlformats.org/presentationml/2006/main">
  <p:tag name="MH_OLD_SHAPE_ID" val="165"/>
  <p:tag name="REFSHAPE" val="105553145388120"/>
</p:tagLst>
</file>

<file path=ppt/tags/tag413.xml><?xml version="1.0" encoding="utf-8"?>
<p:tagLst xmlns:p="http://schemas.openxmlformats.org/presentationml/2006/main">
  <p:tag name="MH_OLD_SHAPE_ID" val="81"/>
  <p:tag name="REFSHAPE" val="105553145344120"/>
</p:tagLst>
</file>

<file path=ppt/tags/tag4130.xml><?xml version="1.0" encoding="utf-8"?>
<p:tagLst xmlns:p="http://schemas.openxmlformats.org/presentationml/2006/main">
  <p:tag name="MH_OLD_SHAPE_ID" val="166"/>
  <p:tag name="REFSHAPE" val="105553145388568"/>
</p:tagLst>
</file>

<file path=ppt/tags/tag4131.xml><?xml version="1.0" encoding="utf-8"?>
<p:tagLst xmlns:p="http://schemas.openxmlformats.org/presentationml/2006/main">
  <p:tag name="MH_OLD_SHAPE_ID" val="167"/>
  <p:tag name="REFSHAPE" val="105553145389016"/>
</p:tagLst>
</file>

<file path=ppt/tags/tag4132.xml><?xml version="1.0" encoding="utf-8"?>
<p:tagLst xmlns:p="http://schemas.openxmlformats.org/presentationml/2006/main">
  <p:tag name="MH_OLD_SHAPE_ID" val="168"/>
  <p:tag name="REFSHAPE" val="105553145389464"/>
</p:tagLst>
</file>

<file path=ppt/tags/tag4133.xml><?xml version="1.0" encoding="utf-8"?>
<p:tagLst xmlns:p="http://schemas.openxmlformats.org/presentationml/2006/main">
  <p:tag name="MH_OLD_SHAPE_ID" val="169"/>
  <p:tag name="REFSHAPE" val="105553145389912"/>
</p:tagLst>
</file>

<file path=ppt/tags/tag4134.xml><?xml version="1.0" encoding="utf-8"?>
<p:tagLst xmlns:p="http://schemas.openxmlformats.org/presentationml/2006/main">
  <p:tag name="MH_OLD_SHAPE_ID" val="170"/>
  <p:tag name="REFSHAPE" val="105553145390360"/>
</p:tagLst>
</file>

<file path=ppt/tags/tag4135.xml><?xml version="1.0" encoding="utf-8"?>
<p:tagLst xmlns:p="http://schemas.openxmlformats.org/presentationml/2006/main">
  <p:tag name="MH_OLD_SHAPE_ID" val="171"/>
  <p:tag name="REFSHAPE" val="105553145390808"/>
</p:tagLst>
</file>

<file path=ppt/tags/tag4136.xml><?xml version="1.0" encoding="utf-8"?>
<p:tagLst xmlns:p="http://schemas.openxmlformats.org/presentationml/2006/main">
  <p:tag name="MH_OLD_SHAPE_ID" val="172"/>
  <p:tag name="REFSHAPE" val="105553145391256"/>
</p:tagLst>
</file>

<file path=ppt/tags/tag4137.xml><?xml version="1.0" encoding="utf-8"?>
<p:tagLst xmlns:p="http://schemas.openxmlformats.org/presentationml/2006/main">
  <p:tag name="MH_OLD_SHAPE_ID" val="173"/>
  <p:tag name="REFSHAPE" val="105553145391704"/>
</p:tagLst>
</file>

<file path=ppt/tags/tag4138.xml><?xml version="1.0" encoding="utf-8"?>
<p:tagLst xmlns:p="http://schemas.openxmlformats.org/presentationml/2006/main">
  <p:tag name="MH_OLD_SHAPE_ID" val="174"/>
  <p:tag name="REFSHAPE" val="105553145392152"/>
</p:tagLst>
</file>

<file path=ppt/tags/tag4139.xml><?xml version="1.0" encoding="utf-8"?>
<p:tagLst xmlns:p="http://schemas.openxmlformats.org/presentationml/2006/main">
  <p:tag name="MH_OLD_SHAPE_ID" val="175"/>
  <p:tag name="REFSHAPE" val="105553145392600"/>
</p:tagLst>
</file>

<file path=ppt/tags/tag414.xml><?xml version="1.0" encoding="utf-8"?>
<p:tagLst xmlns:p="http://schemas.openxmlformats.org/presentationml/2006/main">
  <p:tag name="MH_OLD_SHAPE_ID" val="82"/>
  <p:tag name="REFSHAPE" val="105553145344568"/>
</p:tagLst>
</file>

<file path=ppt/tags/tag4140.xml><?xml version="1.0" encoding="utf-8"?>
<p:tagLst xmlns:p="http://schemas.openxmlformats.org/presentationml/2006/main">
  <p:tag name="MH_OLD_SHAPE_ID" val="148"/>
  <p:tag name="REFSHAPE" val="105553145393048"/>
</p:tagLst>
</file>

<file path=ppt/tags/tag4141.xml><?xml version="1.0" encoding="utf-8"?>
<p:tagLst xmlns:p="http://schemas.openxmlformats.org/presentationml/2006/main">
  <p:tag name="MH_OLD_SHAPE_ID" val="149"/>
  <p:tag name="REFSHAPE" val="105553145393496"/>
</p:tagLst>
</file>

<file path=ppt/tags/tag4142.xml><?xml version="1.0" encoding="utf-8"?>
<p:tagLst xmlns:p="http://schemas.openxmlformats.org/presentationml/2006/main">
  <p:tag name="MH_OLD_SHAPE_ID" val="150"/>
  <p:tag name="REFSHAPE" val="105553145393944"/>
</p:tagLst>
</file>

<file path=ppt/tags/tag4143.xml><?xml version="1.0" encoding="utf-8"?>
<p:tagLst xmlns:p="http://schemas.openxmlformats.org/presentationml/2006/main">
  <p:tag name="MH_OLD_SHAPE_ID" val="151"/>
  <p:tag name="REFSHAPE" val="105553145394392"/>
</p:tagLst>
</file>

<file path=ppt/tags/tag4144.xml><?xml version="1.0" encoding="utf-8"?>
<p:tagLst xmlns:p="http://schemas.openxmlformats.org/presentationml/2006/main">
  <p:tag name="MH_OLD_SHAPE_ID" val="152"/>
  <p:tag name="REFSHAPE" val="105553145394840"/>
</p:tagLst>
</file>

<file path=ppt/tags/tag4145.xml><?xml version="1.0" encoding="utf-8"?>
<p:tagLst xmlns:p="http://schemas.openxmlformats.org/presentationml/2006/main">
  <p:tag name="MH_OLD_SHAPE_ID" val="153"/>
  <p:tag name="REFSHAPE" val="105553145395288"/>
</p:tagLst>
</file>

<file path=ppt/tags/tag4146.xml><?xml version="1.0" encoding="utf-8"?>
<p:tagLst xmlns:p="http://schemas.openxmlformats.org/presentationml/2006/main">
  <p:tag name="MH_OLD_SHAPE_ID" val="154"/>
  <p:tag name="REFSHAPE" val="105553145395736"/>
</p:tagLst>
</file>

<file path=ppt/tags/tag4147.xml><?xml version="1.0" encoding="utf-8"?>
<p:tagLst xmlns:p="http://schemas.openxmlformats.org/presentationml/2006/main">
  <p:tag name="MH_OLD_SHAPE_ID" val="155"/>
  <p:tag name="REFSHAPE" val="105553145396184"/>
</p:tagLst>
</file>

<file path=ppt/tags/tag4148.xml><?xml version="1.0" encoding="utf-8"?>
<p:tagLst xmlns:p="http://schemas.openxmlformats.org/presentationml/2006/main">
  <p:tag name="MH_OLD_SHAPE_ID" val="156"/>
  <p:tag name="REFSHAPE" val="105553145396632"/>
</p:tagLst>
</file>

<file path=ppt/tags/tag4149.xml><?xml version="1.0" encoding="utf-8"?>
<p:tagLst xmlns:p="http://schemas.openxmlformats.org/presentationml/2006/main">
  <p:tag name="MH_OLD_SHAPE_ID" val="157"/>
  <p:tag name="REFSHAPE" val="105553145397080"/>
</p:tagLst>
</file>

<file path=ppt/tags/tag415.xml><?xml version="1.0" encoding="utf-8"?>
<p:tagLst xmlns:p="http://schemas.openxmlformats.org/presentationml/2006/main">
  <p:tag name="MH_OLD_SHAPE_ID" val="83"/>
  <p:tag name="REFSHAPE" val="105553145345016"/>
</p:tagLst>
</file>

<file path=ppt/tags/tag4150.xml><?xml version="1.0" encoding="utf-8"?>
<p:tagLst xmlns:p="http://schemas.openxmlformats.org/presentationml/2006/main">
  <p:tag name="MH_OLD_SHAPE_ID" val="158"/>
  <p:tag name="REFSHAPE" val="105553145233720"/>
</p:tagLst>
</file>

<file path=ppt/tags/tag4151.xml><?xml version="1.0" encoding="utf-8"?>
<p:tagLst xmlns:p="http://schemas.openxmlformats.org/presentationml/2006/main">
  <p:tag name="MH_OLD_SHAPE_ID" val="159"/>
  <p:tag name="REFSHAPE" val="105553145234168"/>
</p:tagLst>
</file>

<file path=ppt/tags/tag4152.xml><?xml version="1.0" encoding="utf-8"?>
<p:tagLst xmlns:p="http://schemas.openxmlformats.org/presentationml/2006/main">
  <p:tag name="MH_OLD_SHAPE_ID" val="125"/>
  <p:tag name="REFSHAPE" val="105553145234616"/>
</p:tagLst>
</file>

<file path=ppt/tags/tag4153.xml><?xml version="1.0" encoding="utf-8"?>
<p:tagLst xmlns:p="http://schemas.openxmlformats.org/presentationml/2006/main">
  <p:tag name="MH_OLD_SHAPE_ID" val="126"/>
  <p:tag name="REFSHAPE" val="105553145235064"/>
</p:tagLst>
</file>

<file path=ppt/tags/tag4154.xml><?xml version="1.0" encoding="utf-8"?>
<p:tagLst xmlns:p="http://schemas.openxmlformats.org/presentationml/2006/main">
  <p:tag name="MH_OLD_SHAPE_ID" val="127"/>
  <p:tag name="REFSHAPE" val="105553145235512"/>
</p:tagLst>
</file>

<file path=ppt/tags/tag4155.xml><?xml version="1.0" encoding="utf-8"?>
<p:tagLst xmlns:p="http://schemas.openxmlformats.org/presentationml/2006/main">
  <p:tag name="MH_OLD_SHAPE_ID" val="128"/>
  <p:tag name="REFSHAPE" val="105553145235960"/>
</p:tagLst>
</file>

<file path=ppt/tags/tag4156.xml><?xml version="1.0" encoding="utf-8"?>
<p:tagLst xmlns:p="http://schemas.openxmlformats.org/presentationml/2006/main">
  <p:tag name="MH_OLD_SHAPE_ID" val="129"/>
  <p:tag name="REFSHAPE" val="105553145236408"/>
</p:tagLst>
</file>

<file path=ppt/tags/tag4157.xml><?xml version="1.0" encoding="utf-8"?>
<p:tagLst xmlns:p="http://schemas.openxmlformats.org/presentationml/2006/main">
  <p:tag name="MH_OLD_SHAPE_ID" val="130"/>
  <p:tag name="REFSHAPE" val="105553145236856"/>
</p:tagLst>
</file>

<file path=ppt/tags/tag4158.xml><?xml version="1.0" encoding="utf-8"?>
<p:tagLst xmlns:p="http://schemas.openxmlformats.org/presentationml/2006/main">
  <p:tag name="MH_OLD_SHAPE_ID" val="131"/>
  <p:tag name="REFSHAPE" val="105553145237304"/>
</p:tagLst>
</file>

<file path=ppt/tags/tag4159.xml><?xml version="1.0" encoding="utf-8"?>
<p:tagLst xmlns:p="http://schemas.openxmlformats.org/presentationml/2006/main">
  <p:tag name="MH_OLD_SHAPE_ID" val="132"/>
  <p:tag name="REFSHAPE" val="105553145237752"/>
</p:tagLst>
</file>

<file path=ppt/tags/tag416.xml><?xml version="1.0" encoding="utf-8"?>
<p:tagLst xmlns:p="http://schemas.openxmlformats.org/presentationml/2006/main">
  <p:tag name="MH_OLD_SHAPE_ID" val="84"/>
  <p:tag name="REFSHAPE" val="105553145345464"/>
</p:tagLst>
</file>

<file path=ppt/tags/tag4160.xml><?xml version="1.0" encoding="utf-8"?>
<p:tagLst xmlns:p="http://schemas.openxmlformats.org/presentationml/2006/main">
  <p:tag name="MH_OLD_SHAPE_ID" val="133"/>
  <p:tag name="REFSHAPE" val="105553145238200"/>
</p:tagLst>
</file>

<file path=ppt/tags/tag4161.xml><?xml version="1.0" encoding="utf-8"?>
<p:tagLst xmlns:p="http://schemas.openxmlformats.org/presentationml/2006/main">
  <p:tag name="MH_OLD_SHAPE_ID" val="134"/>
  <p:tag name="REFSHAPE" val="105553145238648"/>
</p:tagLst>
</file>

<file path=ppt/tags/tag4162.xml><?xml version="1.0" encoding="utf-8"?>
<p:tagLst xmlns:p="http://schemas.openxmlformats.org/presentationml/2006/main">
  <p:tag name="MH_OLD_SHAPE_ID" val="135"/>
  <p:tag name="REFSHAPE" val="105553145239096"/>
</p:tagLst>
</file>

<file path=ppt/tags/tag4163.xml><?xml version="1.0" encoding="utf-8"?>
<p:tagLst xmlns:p="http://schemas.openxmlformats.org/presentationml/2006/main">
  <p:tag name="MH_OLD_SHAPE_ID" val="136"/>
  <p:tag name="REFSHAPE" val="105553145239544"/>
</p:tagLst>
</file>

<file path=ppt/tags/tag4164.xml><?xml version="1.0" encoding="utf-8"?>
<p:tagLst xmlns:p="http://schemas.openxmlformats.org/presentationml/2006/main">
  <p:tag name="MH_OLD_SHAPE_ID" val="137"/>
  <p:tag name="REFSHAPE" val="105553145239992"/>
</p:tagLst>
</file>

<file path=ppt/tags/tag4165.xml><?xml version="1.0" encoding="utf-8"?>
<p:tagLst xmlns:p="http://schemas.openxmlformats.org/presentationml/2006/main">
  <p:tag name="MH_OLD_SHAPE_ID" val="138"/>
  <p:tag name="REFSHAPE" val="105553145240440"/>
</p:tagLst>
</file>

<file path=ppt/tags/tag4166.xml><?xml version="1.0" encoding="utf-8"?>
<p:tagLst xmlns:p="http://schemas.openxmlformats.org/presentationml/2006/main">
  <p:tag name="MH_OLD_SHAPE_ID" val="139"/>
  <p:tag name="REFSHAPE" val="105553145240888"/>
</p:tagLst>
</file>

<file path=ppt/tags/tag4167.xml><?xml version="1.0" encoding="utf-8"?>
<p:tagLst xmlns:p="http://schemas.openxmlformats.org/presentationml/2006/main">
  <p:tag name="MH_OLD_SHAPE_ID" val="140"/>
  <p:tag name="REFSHAPE" val="105553145241336"/>
</p:tagLst>
</file>

<file path=ppt/tags/tag4168.xml><?xml version="1.0" encoding="utf-8"?>
<p:tagLst xmlns:p="http://schemas.openxmlformats.org/presentationml/2006/main">
  <p:tag name="MH_OLD_SHAPE_ID" val="141"/>
  <p:tag name="REFSHAPE" val="105553145241784"/>
</p:tagLst>
</file>

<file path=ppt/tags/tag4169.xml><?xml version="1.0" encoding="utf-8"?>
<p:tagLst xmlns:p="http://schemas.openxmlformats.org/presentationml/2006/main">
  <p:tag name="MH_OLD_SHAPE_ID" val="142"/>
  <p:tag name="REFSHAPE" val="105553145242232"/>
</p:tagLst>
</file>

<file path=ppt/tags/tag417.xml><?xml version="1.0" encoding="utf-8"?>
<p:tagLst xmlns:p="http://schemas.openxmlformats.org/presentationml/2006/main">
  <p:tag name="MH_OLD_SHAPE_ID" val="86"/>
  <p:tag name="REFSHAPE" val="105553145345912"/>
</p:tagLst>
</file>

<file path=ppt/tags/tag4170.xml><?xml version="1.0" encoding="utf-8"?>
<p:tagLst xmlns:p="http://schemas.openxmlformats.org/presentationml/2006/main">
  <p:tag name="MH_OLD_SHAPE_ID" val="143"/>
  <p:tag name="REFSHAPE" val="105553145242680"/>
</p:tagLst>
</file>

<file path=ppt/tags/tag4171.xml><?xml version="1.0" encoding="utf-8"?>
<p:tagLst xmlns:p="http://schemas.openxmlformats.org/presentationml/2006/main">
  <p:tag name="MH_OLD_SHAPE_ID" val="144"/>
  <p:tag name="REFSHAPE" val="105553145243128"/>
</p:tagLst>
</file>

<file path=ppt/tags/tag4172.xml><?xml version="1.0" encoding="utf-8"?>
<p:tagLst xmlns:p="http://schemas.openxmlformats.org/presentationml/2006/main">
  <p:tag name="MH_OLD_SHAPE_ID" val="145"/>
  <p:tag name="REFSHAPE" val="105553145243576"/>
</p:tagLst>
</file>

<file path=ppt/tags/tag4173.xml><?xml version="1.0" encoding="utf-8"?>
<p:tagLst xmlns:p="http://schemas.openxmlformats.org/presentationml/2006/main">
  <p:tag name="MH_OLD_SHAPE_ID" val="146"/>
  <p:tag name="REFSHAPE" val="105553145244024"/>
</p:tagLst>
</file>

<file path=ppt/tags/tag4174.xml><?xml version="1.0" encoding="utf-8"?>
<p:tagLst xmlns:p="http://schemas.openxmlformats.org/presentationml/2006/main">
  <p:tag name="MH_OLD_SHAPE_ID" val="147"/>
  <p:tag name="REFSHAPE" val="105553145244472"/>
</p:tagLst>
</file>

<file path=ppt/tags/tag4175.xml><?xml version="1.0" encoding="utf-8"?>
<p:tagLst xmlns:p="http://schemas.openxmlformats.org/presentationml/2006/main">
  <p:tag name="MH_OLD_SHAPE_ID" val="57"/>
  <p:tag name="REFSHAPE" val="105553145244920"/>
</p:tagLst>
</file>

<file path=ppt/tags/tag4176.xml><?xml version="1.0" encoding="utf-8"?>
<p:tagLst xmlns:p="http://schemas.openxmlformats.org/presentationml/2006/main">
  <p:tag name="MH_OLD_SHAPE_ID" val="160"/>
  <p:tag name="REFSHAPE" val="105553145362520"/>
</p:tagLst>
</file>

<file path=ppt/tags/tag4177.xml><?xml version="1.0" encoding="utf-8"?>
<p:tagLst xmlns:p="http://schemas.openxmlformats.org/presentationml/2006/main">
  <p:tag name="MH_OLD_SHAPE_ID" val="161"/>
  <p:tag name="REFSHAPE" val="105553145362968"/>
</p:tagLst>
</file>

<file path=ppt/tags/tag4178.xml><?xml version="1.0" encoding="utf-8"?>
<p:tagLst xmlns:p="http://schemas.openxmlformats.org/presentationml/2006/main">
  <p:tag name="MH_OLD_SHAPE_ID" val="162"/>
  <p:tag name="REFSHAPE" val="105553145363416"/>
</p:tagLst>
</file>

<file path=ppt/tags/tag4179.xml><?xml version="1.0" encoding="utf-8"?>
<p:tagLst xmlns:p="http://schemas.openxmlformats.org/presentationml/2006/main">
  <p:tag name="MH_OLD_SHAPE_ID" val="163"/>
  <p:tag name="REFSHAPE" val="105553145363864"/>
</p:tagLst>
</file>

<file path=ppt/tags/tag418.xml><?xml version="1.0" encoding="utf-8"?>
<p:tagLst xmlns:p="http://schemas.openxmlformats.org/presentationml/2006/main">
  <p:tag name="MH_OLD_SHAPE_ID" val="87"/>
  <p:tag name="REFSHAPE" val="105553145346360"/>
</p:tagLst>
</file>

<file path=ppt/tags/tag4180.xml><?xml version="1.0" encoding="utf-8"?>
<p:tagLst xmlns:p="http://schemas.openxmlformats.org/presentationml/2006/main">
  <p:tag name="MH_OLD_SHAPE_ID" val="164"/>
  <p:tag name="REFSHAPE" val="105553145364312"/>
</p:tagLst>
</file>

<file path=ppt/tags/tag4181.xml><?xml version="1.0" encoding="utf-8"?>
<p:tagLst xmlns:p="http://schemas.openxmlformats.org/presentationml/2006/main">
  <p:tag name="MH_OLD_SHAPE_ID" val="165"/>
  <p:tag name="REFSHAPE" val="105553145250104"/>
</p:tagLst>
</file>

<file path=ppt/tags/tag4182.xml><?xml version="1.0" encoding="utf-8"?>
<p:tagLst xmlns:p="http://schemas.openxmlformats.org/presentationml/2006/main">
  <p:tag name="MH_OLD_SHAPE_ID" val="166"/>
  <p:tag name="REFSHAPE" val="105553145250552"/>
</p:tagLst>
</file>

<file path=ppt/tags/tag4183.xml><?xml version="1.0" encoding="utf-8"?>
<p:tagLst xmlns:p="http://schemas.openxmlformats.org/presentationml/2006/main">
  <p:tag name="MH_OLD_SHAPE_ID" val="167"/>
  <p:tag name="REFSHAPE" val="105553145251000"/>
</p:tagLst>
</file>

<file path=ppt/tags/tag4184.xml><?xml version="1.0" encoding="utf-8"?>
<p:tagLst xmlns:p="http://schemas.openxmlformats.org/presentationml/2006/main">
  <p:tag name="MH_OLD_SHAPE_ID" val="168"/>
  <p:tag name="REFSHAPE" val="105553145251448"/>
</p:tagLst>
</file>

<file path=ppt/tags/tag4185.xml><?xml version="1.0" encoding="utf-8"?>
<p:tagLst xmlns:p="http://schemas.openxmlformats.org/presentationml/2006/main">
  <p:tag name="MH_OLD_SHAPE_ID" val="169"/>
  <p:tag name="REFSHAPE" val="105553145251896"/>
</p:tagLst>
</file>

<file path=ppt/tags/tag4186.xml><?xml version="1.0" encoding="utf-8"?>
<p:tagLst xmlns:p="http://schemas.openxmlformats.org/presentationml/2006/main">
  <p:tag name="MH_OLD_SHAPE_ID" val="170"/>
  <p:tag name="REFSHAPE" val="105553145252344"/>
</p:tagLst>
</file>

<file path=ppt/tags/tag4187.xml><?xml version="1.0" encoding="utf-8"?>
<p:tagLst xmlns:p="http://schemas.openxmlformats.org/presentationml/2006/main">
  <p:tag name="MH_OLD_SHAPE_ID" val="171"/>
  <p:tag name="REFSHAPE" val="105553145252792"/>
</p:tagLst>
</file>

<file path=ppt/tags/tag4188.xml><?xml version="1.0" encoding="utf-8"?>
<p:tagLst xmlns:p="http://schemas.openxmlformats.org/presentationml/2006/main">
  <p:tag name="MH_OLD_SHAPE_ID" val="172"/>
  <p:tag name="REFSHAPE" val="105553145253240"/>
</p:tagLst>
</file>

<file path=ppt/tags/tag4189.xml><?xml version="1.0" encoding="utf-8"?>
<p:tagLst xmlns:p="http://schemas.openxmlformats.org/presentationml/2006/main">
  <p:tag name="MH_OLD_SHAPE_ID" val="173"/>
  <p:tag name="REFSHAPE" val="105553145253688"/>
</p:tagLst>
</file>

<file path=ppt/tags/tag419.xml><?xml version="1.0" encoding="utf-8"?>
<p:tagLst xmlns:p="http://schemas.openxmlformats.org/presentationml/2006/main">
  <p:tag name="MH_OLD_SHAPE_ID" val="88"/>
  <p:tag name="REFSHAPE" val="105553145346808"/>
</p:tagLst>
</file>

<file path=ppt/tags/tag4190.xml><?xml version="1.0" encoding="utf-8"?>
<p:tagLst xmlns:p="http://schemas.openxmlformats.org/presentationml/2006/main">
  <p:tag name="MH_OLD_SHAPE_ID" val="174"/>
  <p:tag name="REFSHAPE" val="105553145254136"/>
</p:tagLst>
</file>

<file path=ppt/tags/tag4191.xml><?xml version="1.0" encoding="utf-8"?>
<p:tagLst xmlns:p="http://schemas.openxmlformats.org/presentationml/2006/main">
  <p:tag name="MH_OLD_SHAPE_ID" val="175"/>
  <p:tag name="REFSHAPE" val="105553145254584"/>
</p:tagLst>
</file>

<file path=ppt/tags/tag4192.xml><?xml version="1.0" encoding="utf-8"?>
<p:tagLst xmlns:p="http://schemas.openxmlformats.org/presentationml/2006/main">
  <p:tag name="MH_OLD_SHAPE_ID" val="148"/>
  <p:tag name="REFSHAPE" val="105553145255032"/>
</p:tagLst>
</file>

<file path=ppt/tags/tag4193.xml><?xml version="1.0" encoding="utf-8"?>
<p:tagLst xmlns:p="http://schemas.openxmlformats.org/presentationml/2006/main">
  <p:tag name="MH_OLD_SHAPE_ID" val="149"/>
  <p:tag name="REFSHAPE" val="105553145255480"/>
</p:tagLst>
</file>

<file path=ppt/tags/tag4194.xml><?xml version="1.0" encoding="utf-8"?>
<p:tagLst xmlns:p="http://schemas.openxmlformats.org/presentationml/2006/main">
  <p:tag name="MH_OLD_SHAPE_ID" val="150"/>
  <p:tag name="REFSHAPE" val="105553145255928"/>
</p:tagLst>
</file>

<file path=ppt/tags/tag4195.xml><?xml version="1.0" encoding="utf-8"?>
<p:tagLst xmlns:p="http://schemas.openxmlformats.org/presentationml/2006/main">
  <p:tag name="MH_OLD_SHAPE_ID" val="151"/>
  <p:tag name="REFSHAPE" val="105553145256376"/>
</p:tagLst>
</file>

<file path=ppt/tags/tag4196.xml><?xml version="1.0" encoding="utf-8"?>
<p:tagLst xmlns:p="http://schemas.openxmlformats.org/presentationml/2006/main">
  <p:tag name="MH_OLD_SHAPE_ID" val="152"/>
  <p:tag name="REFSHAPE" val="105553145256824"/>
</p:tagLst>
</file>

<file path=ppt/tags/tag4197.xml><?xml version="1.0" encoding="utf-8"?>
<p:tagLst xmlns:p="http://schemas.openxmlformats.org/presentationml/2006/main">
  <p:tag name="MH_OLD_SHAPE_ID" val="153"/>
  <p:tag name="REFSHAPE" val="105553145257272"/>
</p:tagLst>
</file>

<file path=ppt/tags/tag4198.xml><?xml version="1.0" encoding="utf-8"?>
<p:tagLst xmlns:p="http://schemas.openxmlformats.org/presentationml/2006/main">
  <p:tag name="MH_OLD_SHAPE_ID" val="154"/>
  <p:tag name="REFSHAPE" val="105553145257720"/>
</p:tagLst>
</file>

<file path=ppt/tags/tag4199.xml><?xml version="1.0" encoding="utf-8"?>
<p:tagLst xmlns:p="http://schemas.openxmlformats.org/presentationml/2006/main">
  <p:tag name="MH_OLD_SHAPE_ID" val="155"/>
  <p:tag name="REFSHAPE" val="105553145258168"/>
</p:tagLst>
</file>

<file path=ppt/tags/tag42.xml><?xml version="1.0" encoding="utf-8"?>
<p:tagLst xmlns:p="http://schemas.openxmlformats.org/presentationml/2006/main">
  <p:tag name="MH_OLD_SHAPE_ID" val="52"/>
  <p:tag name="REFSHAPE" val="105553145433912"/>
</p:tagLst>
</file>

<file path=ppt/tags/tag420.xml><?xml version="1.0" encoding="utf-8"?>
<p:tagLst xmlns:p="http://schemas.openxmlformats.org/presentationml/2006/main">
  <p:tag name="MH_OLD_SHAPE_ID" val="89"/>
  <p:tag name="REFSHAPE" val="105553145347256"/>
</p:tagLst>
</file>

<file path=ppt/tags/tag4200.xml><?xml version="1.0" encoding="utf-8"?>
<p:tagLst xmlns:p="http://schemas.openxmlformats.org/presentationml/2006/main">
  <p:tag name="MH_OLD_SHAPE_ID" val="156"/>
  <p:tag name="REFSHAPE" val="105553145258616"/>
</p:tagLst>
</file>

<file path=ppt/tags/tag4201.xml><?xml version="1.0" encoding="utf-8"?>
<p:tagLst xmlns:p="http://schemas.openxmlformats.org/presentationml/2006/main">
  <p:tag name="MH_OLD_SHAPE_ID" val="157"/>
  <p:tag name="REFSHAPE" val="105553145259064"/>
</p:tagLst>
</file>

<file path=ppt/tags/tag4202.xml><?xml version="1.0" encoding="utf-8"?>
<p:tagLst xmlns:p="http://schemas.openxmlformats.org/presentationml/2006/main">
  <p:tag name="MH_OLD_SHAPE_ID" val="158"/>
  <p:tag name="REFSHAPE" val="105553145259512"/>
</p:tagLst>
</file>

<file path=ppt/tags/tag4203.xml><?xml version="1.0" encoding="utf-8"?>
<p:tagLst xmlns:p="http://schemas.openxmlformats.org/presentationml/2006/main">
  <p:tag name="MH_OLD_SHAPE_ID" val="159"/>
  <p:tag name="REFSHAPE" val="105553145259960"/>
</p:tagLst>
</file>

<file path=ppt/tags/tag4204.xml><?xml version="1.0" encoding="utf-8"?>
<p:tagLst xmlns:p="http://schemas.openxmlformats.org/presentationml/2006/main">
  <p:tag name="MH_OLD_SHAPE_ID" val="125"/>
  <p:tag name="REFSHAPE" val="105553145260408"/>
</p:tagLst>
</file>

<file path=ppt/tags/tag4205.xml><?xml version="1.0" encoding="utf-8"?>
<p:tagLst xmlns:p="http://schemas.openxmlformats.org/presentationml/2006/main">
  <p:tag name="MH_OLD_SHAPE_ID" val="126"/>
  <p:tag name="REFSHAPE" val="105553145260856"/>
</p:tagLst>
</file>

<file path=ppt/tags/tag4206.xml><?xml version="1.0" encoding="utf-8"?>
<p:tagLst xmlns:p="http://schemas.openxmlformats.org/presentationml/2006/main">
  <p:tag name="MH_OLD_SHAPE_ID" val="127"/>
  <p:tag name="REFSHAPE" val="105553145261304"/>
</p:tagLst>
</file>

<file path=ppt/tags/tag4207.xml><?xml version="1.0" encoding="utf-8"?>
<p:tagLst xmlns:p="http://schemas.openxmlformats.org/presentationml/2006/main">
  <p:tag name="MH_OLD_SHAPE_ID" val="128"/>
  <p:tag name="REFSHAPE" val="105553145261752"/>
</p:tagLst>
</file>

<file path=ppt/tags/tag4208.xml><?xml version="1.0" encoding="utf-8"?>
<p:tagLst xmlns:p="http://schemas.openxmlformats.org/presentationml/2006/main">
  <p:tag name="MH_OLD_SHAPE_ID" val="129"/>
  <p:tag name="REFSHAPE" val="105553145262200"/>
</p:tagLst>
</file>

<file path=ppt/tags/tag4209.xml><?xml version="1.0" encoding="utf-8"?>
<p:tagLst xmlns:p="http://schemas.openxmlformats.org/presentationml/2006/main">
  <p:tag name="MH_OLD_SHAPE_ID" val="130"/>
  <p:tag name="REFSHAPE" val="105553145262648"/>
</p:tagLst>
</file>

<file path=ppt/tags/tag421.xml><?xml version="1.0" encoding="utf-8"?>
<p:tagLst xmlns:p="http://schemas.openxmlformats.org/presentationml/2006/main">
  <p:tag name="MH_OLD_SHAPE_ID" val="90"/>
  <p:tag name="REFSHAPE" val="105553145347704"/>
</p:tagLst>
</file>

<file path=ppt/tags/tag4210.xml><?xml version="1.0" encoding="utf-8"?>
<p:tagLst xmlns:p="http://schemas.openxmlformats.org/presentationml/2006/main">
  <p:tag name="MH_OLD_SHAPE_ID" val="131"/>
  <p:tag name="REFSHAPE" val="105553145263096"/>
</p:tagLst>
</file>

<file path=ppt/tags/tag4211.xml><?xml version="1.0" encoding="utf-8"?>
<p:tagLst xmlns:p="http://schemas.openxmlformats.org/presentationml/2006/main">
  <p:tag name="MH_OLD_SHAPE_ID" val="132"/>
  <p:tag name="REFSHAPE" val="105553145263544"/>
</p:tagLst>
</file>

<file path=ppt/tags/tag4212.xml><?xml version="1.0" encoding="utf-8"?>
<p:tagLst xmlns:p="http://schemas.openxmlformats.org/presentationml/2006/main">
  <p:tag name="MH_OLD_SHAPE_ID" val="133"/>
  <p:tag name="REFSHAPE" val="105553145263992"/>
</p:tagLst>
</file>

<file path=ppt/tags/tag4213.xml><?xml version="1.0" encoding="utf-8"?>
<p:tagLst xmlns:p="http://schemas.openxmlformats.org/presentationml/2006/main">
  <p:tag name="MH_OLD_SHAPE_ID" val="134"/>
  <p:tag name="REFSHAPE" val="105553145264440"/>
</p:tagLst>
</file>

<file path=ppt/tags/tag4214.xml><?xml version="1.0" encoding="utf-8"?>
<p:tagLst xmlns:p="http://schemas.openxmlformats.org/presentationml/2006/main">
  <p:tag name="MH_OLD_SHAPE_ID" val="135"/>
  <p:tag name="REFSHAPE" val="105553145264888"/>
</p:tagLst>
</file>

<file path=ppt/tags/tag4215.xml><?xml version="1.0" encoding="utf-8"?>
<p:tagLst xmlns:p="http://schemas.openxmlformats.org/presentationml/2006/main">
  <p:tag name="MH_OLD_SHAPE_ID" val="136"/>
  <p:tag name="REFSHAPE" val="105553145265336"/>
</p:tagLst>
</file>

<file path=ppt/tags/tag4216.xml><?xml version="1.0" encoding="utf-8"?>
<p:tagLst xmlns:p="http://schemas.openxmlformats.org/presentationml/2006/main">
  <p:tag name="MH_OLD_SHAPE_ID" val="137"/>
  <p:tag name="REFSHAPE" val="105553145265784"/>
</p:tagLst>
</file>

<file path=ppt/tags/tag4217.xml><?xml version="1.0" encoding="utf-8"?>
<p:tagLst xmlns:p="http://schemas.openxmlformats.org/presentationml/2006/main">
  <p:tag name="MH_OLD_SHAPE_ID" val="138"/>
  <p:tag name="REFSHAPE" val="105553145266264"/>
</p:tagLst>
</file>

<file path=ppt/tags/tag4218.xml><?xml version="1.0" encoding="utf-8"?>
<p:tagLst xmlns:p="http://schemas.openxmlformats.org/presentationml/2006/main">
  <p:tag name="MH_OLD_SHAPE_ID" val="139"/>
  <p:tag name="REFSHAPE" val="105553145266712"/>
</p:tagLst>
</file>

<file path=ppt/tags/tag4219.xml><?xml version="1.0" encoding="utf-8"?>
<p:tagLst xmlns:p="http://schemas.openxmlformats.org/presentationml/2006/main">
  <p:tag name="MH_OLD_SHAPE_ID" val="140"/>
  <p:tag name="REFSHAPE" val="105553145267160"/>
</p:tagLst>
</file>

<file path=ppt/tags/tag422.xml><?xml version="1.0" encoding="utf-8"?>
<p:tagLst xmlns:p="http://schemas.openxmlformats.org/presentationml/2006/main">
  <p:tag name="MH_OLD_SHAPE_ID" val="91"/>
  <p:tag name="REFSHAPE" val="105553145348184"/>
</p:tagLst>
</file>

<file path=ppt/tags/tag4220.xml><?xml version="1.0" encoding="utf-8"?>
<p:tagLst xmlns:p="http://schemas.openxmlformats.org/presentationml/2006/main">
  <p:tag name="MH_OLD_SHAPE_ID" val="141"/>
  <p:tag name="REFSHAPE" val="105553145267608"/>
</p:tagLst>
</file>

<file path=ppt/tags/tag4221.xml><?xml version="1.0" encoding="utf-8"?>
<p:tagLst xmlns:p="http://schemas.openxmlformats.org/presentationml/2006/main">
  <p:tag name="MH_OLD_SHAPE_ID" val="142"/>
  <p:tag name="REFSHAPE" val="105553145268056"/>
</p:tagLst>
</file>

<file path=ppt/tags/tag4222.xml><?xml version="1.0" encoding="utf-8"?>
<p:tagLst xmlns:p="http://schemas.openxmlformats.org/presentationml/2006/main">
  <p:tag name="MH_OLD_SHAPE_ID" val="143"/>
  <p:tag name="REFSHAPE" val="105553145268504"/>
</p:tagLst>
</file>

<file path=ppt/tags/tag4223.xml><?xml version="1.0" encoding="utf-8"?>
<p:tagLst xmlns:p="http://schemas.openxmlformats.org/presentationml/2006/main">
  <p:tag name="MH_OLD_SHAPE_ID" val="144"/>
  <p:tag name="REFSHAPE" val="105553145268952"/>
</p:tagLst>
</file>

<file path=ppt/tags/tag4224.xml><?xml version="1.0" encoding="utf-8"?>
<p:tagLst xmlns:p="http://schemas.openxmlformats.org/presentationml/2006/main">
  <p:tag name="MH_OLD_SHAPE_ID" val="145"/>
  <p:tag name="REFSHAPE" val="105553145269400"/>
</p:tagLst>
</file>

<file path=ppt/tags/tag4225.xml><?xml version="1.0" encoding="utf-8"?>
<p:tagLst xmlns:p="http://schemas.openxmlformats.org/presentationml/2006/main">
  <p:tag name="MH_OLD_SHAPE_ID" val="146"/>
  <p:tag name="REFSHAPE" val="105553145269848"/>
</p:tagLst>
</file>

<file path=ppt/tags/tag4226.xml><?xml version="1.0" encoding="utf-8"?>
<p:tagLst xmlns:p="http://schemas.openxmlformats.org/presentationml/2006/main">
  <p:tag name="MH_OLD_SHAPE_ID" val="147"/>
  <p:tag name="REFSHAPE" val="105553145270296"/>
</p:tagLst>
</file>

<file path=ppt/tags/tag4227.xml><?xml version="1.0" encoding="utf-8"?>
<p:tagLst xmlns:p="http://schemas.openxmlformats.org/presentationml/2006/main">
  <p:tag name="MH_OLD_SHAPE_ID" val="178"/>
  <p:tag name="REFSHAPE" val="105553145270744"/>
</p:tagLst>
</file>

<file path=ppt/tags/tag4228.xml><?xml version="1.0" encoding="utf-8"?>
<p:tagLst xmlns:p="http://schemas.openxmlformats.org/presentationml/2006/main">
  <p:tag name="MH_OLD_SHAPE_ID" val="179"/>
  <p:tag name="REFSHAPE" val="105553145270968"/>
</p:tagLst>
</file>

<file path=ppt/tags/tag4229.xml><?xml version="1.0" encoding="utf-8"?>
<p:tagLst xmlns:p="http://schemas.openxmlformats.org/presentationml/2006/main">
  <p:tag name="MH_OLD_SHAPE_ID" val="61"/>
  <p:tag name="REFSHAPE" val="105553145271192"/>
</p:tagLst>
</file>

<file path=ppt/tags/tag423.xml><?xml version="1.0" encoding="utf-8"?>
<p:tagLst xmlns:p="http://schemas.openxmlformats.org/presentationml/2006/main">
  <p:tag name="MH_OLD_SHAPE_ID" val="92"/>
  <p:tag name="REFSHAPE" val="105553145348632"/>
</p:tagLst>
</file>

<file path=ppt/tags/tag4230.xml><?xml version="1.0" encoding="utf-8"?>
<p:tagLst xmlns:p="http://schemas.openxmlformats.org/presentationml/2006/main">
  <p:tag name="MH_OLD_SHAPE_ID" val="63"/>
  <p:tag name="REFSHAPE" val="105553145271416"/>
</p:tagLst>
</file>

<file path=ppt/tags/tag4231.xml><?xml version="1.0" encoding="utf-8"?>
<p:tagLst xmlns:p="http://schemas.openxmlformats.org/presentationml/2006/main">
  <p:tag name="MH_OLD_SHAPE_ID" val="3"/>
  <p:tag name="REFSHAPE" val="105553145271640"/>
</p:tagLst>
</file>

<file path=ppt/tags/tag4232.xml><?xml version="1.0" encoding="utf-8"?>
<p:tagLst xmlns:p="http://schemas.openxmlformats.org/presentationml/2006/main">
  <p:tag name="MH_OLD_SHAPE_ID" val="64"/>
  <p:tag name="REFSHAPE" val="105553145271864"/>
</p:tagLst>
</file>

<file path=ppt/tags/tag4233.xml><?xml version="1.0" encoding="utf-8"?>
<p:tagLst xmlns:p="http://schemas.openxmlformats.org/presentationml/2006/main">
  <p:tag name="MH_OLD_SHAPE_ID" val="2"/>
  <p:tag name="REFSHAPE" val="105553145272088"/>
</p:tagLst>
</file>

<file path=ppt/tags/tag4234.xml><?xml version="1.0" encoding="utf-8"?>
<p:tagLst xmlns:p="http://schemas.openxmlformats.org/presentationml/2006/main">
  <p:tag name="MH_OLD_SHAPE_ID" val="160"/>
  <p:tag name="REFSHAPE" val="105553144972472"/>
</p:tagLst>
</file>

<file path=ppt/tags/tag4235.xml><?xml version="1.0" encoding="utf-8"?>
<p:tagLst xmlns:p="http://schemas.openxmlformats.org/presentationml/2006/main">
  <p:tag name="MH_OLD_SHAPE_ID" val="161"/>
  <p:tag name="REFSHAPE" val="105553144978520"/>
</p:tagLst>
</file>

<file path=ppt/tags/tag4236.xml><?xml version="1.0" encoding="utf-8"?>
<p:tagLst xmlns:p="http://schemas.openxmlformats.org/presentationml/2006/main">
  <p:tag name="MH_OLD_SHAPE_ID" val="162"/>
  <p:tag name="REFSHAPE" val="105553144978296"/>
</p:tagLst>
</file>

<file path=ppt/tags/tag4237.xml><?xml version="1.0" encoding="utf-8"?>
<p:tagLst xmlns:p="http://schemas.openxmlformats.org/presentationml/2006/main">
  <p:tag name="MH_OLD_SHAPE_ID" val="163"/>
  <p:tag name="REFSHAPE" val="105553144979192"/>
</p:tagLst>
</file>

<file path=ppt/tags/tag4238.xml><?xml version="1.0" encoding="utf-8"?>
<p:tagLst xmlns:p="http://schemas.openxmlformats.org/presentationml/2006/main">
  <p:tag name="MH_OLD_SHAPE_ID" val="164"/>
  <p:tag name="REFSHAPE" val="105553144983672"/>
</p:tagLst>
</file>

<file path=ppt/tags/tag4239.xml><?xml version="1.0" encoding="utf-8"?>
<p:tagLst xmlns:p="http://schemas.openxmlformats.org/presentationml/2006/main">
  <p:tag name="MH_OLD_SHAPE_ID" val="165"/>
  <p:tag name="REFSHAPE" val="105553144982104"/>
</p:tagLst>
</file>

<file path=ppt/tags/tag424.xml><?xml version="1.0" encoding="utf-8"?>
<p:tagLst xmlns:p="http://schemas.openxmlformats.org/presentationml/2006/main">
  <p:tag name="MH_OLD_SHAPE_ID" val="93"/>
  <p:tag name="REFSHAPE" val="105553145349080"/>
</p:tagLst>
</file>

<file path=ppt/tags/tag4240.xml><?xml version="1.0" encoding="utf-8"?>
<p:tagLst xmlns:p="http://schemas.openxmlformats.org/presentationml/2006/main">
  <p:tag name="MH_OLD_SHAPE_ID" val="166"/>
  <p:tag name="REFSHAPE" val="105553144983448"/>
</p:tagLst>
</file>

<file path=ppt/tags/tag4241.xml><?xml version="1.0" encoding="utf-8"?>
<p:tagLst xmlns:p="http://schemas.openxmlformats.org/presentationml/2006/main">
  <p:tag name="MH_OLD_SHAPE_ID" val="167"/>
  <p:tag name="REFSHAPE" val="105553144976952"/>
</p:tagLst>
</file>

<file path=ppt/tags/tag4242.xml><?xml version="1.0" encoding="utf-8"?>
<p:tagLst xmlns:p="http://schemas.openxmlformats.org/presentationml/2006/main">
  <p:tag name="MH_OLD_SHAPE_ID" val="168"/>
  <p:tag name="REFSHAPE" val="105553144986584"/>
</p:tagLst>
</file>

<file path=ppt/tags/tag4243.xml><?xml version="1.0" encoding="utf-8"?>
<p:tagLst xmlns:p="http://schemas.openxmlformats.org/presentationml/2006/main">
  <p:tag name="MH_OLD_SHAPE_ID" val="169"/>
  <p:tag name="REFSHAPE" val="105553144979640"/>
</p:tagLst>
</file>

<file path=ppt/tags/tag4244.xml><?xml version="1.0" encoding="utf-8"?>
<p:tagLst xmlns:p="http://schemas.openxmlformats.org/presentationml/2006/main">
  <p:tag name="MH_OLD_SHAPE_ID" val="170"/>
  <p:tag name="REFSHAPE" val="105553144979416"/>
</p:tagLst>
</file>

<file path=ppt/tags/tag4245.xml><?xml version="1.0" encoding="utf-8"?>
<p:tagLst xmlns:p="http://schemas.openxmlformats.org/presentationml/2006/main">
  <p:tag name="MH_OLD_SHAPE_ID" val="171"/>
  <p:tag name="REFSHAPE" val="105553144987256"/>
</p:tagLst>
</file>

<file path=ppt/tags/tag4246.xml><?xml version="1.0" encoding="utf-8"?>
<p:tagLst xmlns:p="http://schemas.openxmlformats.org/presentationml/2006/main">
  <p:tag name="MH_OLD_SHAPE_ID" val="172"/>
  <p:tag name="REFSHAPE" val="105553144977400"/>
</p:tagLst>
</file>

<file path=ppt/tags/tag4247.xml><?xml version="1.0" encoding="utf-8"?>
<p:tagLst xmlns:p="http://schemas.openxmlformats.org/presentationml/2006/main">
  <p:tag name="MH_OLD_SHAPE_ID" val="173"/>
  <p:tag name="REFSHAPE" val="105553144982776"/>
</p:tagLst>
</file>

<file path=ppt/tags/tag4248.xml><?xml version="1.0" encoding="utf-8"?>
<p:tagLst xmlns:p="http://schemas.openxmlformats.org/presentationml/2006/main">
  <p:tag name="MH_OLD_SHAPE_ID" val="174"/>
  <p:tag name="REFSHAPE" val="105553145282648"/>
</p:tagLst>
</file>

<file path=ppt/tags/tag4249.xml><?xml version="1.0" encoding="utf-8"?>
<p:tagLst xmlns:p="http://schemas.openxmlformats.org/presentationml/2006/main">
  <p:tag name="MH_OLD_SHAPE_ID" val="175"/>
  <p:tag name="REFSHAPE" val="105553145283096"/>
</p:tagLst>
</file>

<file path=ppt/tags/tag425.xml><?xml version="1.0" encoding="utf-8"?>
<p:tagLst xmlns:p="http://schemas.openxmlformats.org/presentationml/2006/main">
  <p:tag name="MH_OLD_SHAPE_ID" val="94"/>
  <p:tag name="REFSHAPE" val="105553145349528"/>
</p:tagLst>
</file>

<file path=ppt/tags/tag4250.xml><?xml version="1.0" encoding="utf-8"?>
<p:tagLst xmlns:p="http://schemas.openxmlformats.org/presentationml/2006/main">
  <p:tag name="MH_OLD_SHAPE_ID" val="148"/>
  <p:tag name="REFSHAPE" val="105553145283544"/>
</p:tagLst>
</file>

<file path=ppt/tags/tag4251.xml><?xml version="1.0" encoding="utf-8"?>
<p:tagLst xmlns:p="http://schemas.openxmlformats.org/presentationml/2006/main">
  <p:tag name="MH_OLD_SHAPE_ID" val="149"/>
  <p:tag name="REFSHAPE" val="105553145283992"/>
</p:tagLst>
</file>

<file path=ppt/tags/tag4252.xml><?xml version="1.0" encoding="utf-8"?>
<p:tagLst xmlns:p="http://schemas.openxmlformats.org/presentationml/2006/main">
  <p:tag name="MH_OLD_SHAPE_ID" val="150"/>
  <p:tag name="REFSHAPE" val="105553145284440"/>
</p:tagLst>
</file>

<file path=ppt/tags/tag4253.xml><?xml version="1.0" encoding="utf-8"?>
<p:tagLst xmlns:p="http://schemas.openxmlformats.org/presentationml/2006/main">
  <p:tag name="MH_OLD_SHAPE_ID" val="151"/>
  <p:tag name="REFSHAPE" val="105553145284888"/>
</p:tagLst>
</file>

<file path=ppt/tags/tag4254.xml><?xml version="1.0" encoding="utf-8"?>
<p:tagLst xmlns:p="http://schemas.openxmlformats.org/presentationml/2006/main">
  <p:tag name="MH_OLD_SHAPE_ID" val="152"/>
  <p:tag name="REFSHAPE" val="105553145285336"/>
</p:tagLst>
</file>

<file path=ppt/tags/tag4255.xml><?xml version="1.0" encoding="utf-8"?>
<p:tagLst xmlns:p="http://schemas.openxmlformats.org/presentationml/2006/main">
  <p:tag name="MH_OLD_SHAPE_ID" val="153"/>
  <p:tag name="REFSHAPE" val="105553145285784"/>
</p:tagLst>
</file>

<file path=ppt/tags/tag4256.xml><?xml version="1.0" encoding="utf-8"?>
<p:tagLst xmlns:p="http://schemas.openxmlformats.org/presentationml/2006/main">
  <p:tag name="MH_OLD_SHAPE_ID" val="154"/>
  <p:tag name="REFSHAPE" val="105553145286232"/>
</p:tagLst>
</file>

<file path=ppt/tags/tag4257.xml><?xml version="1.0" encoding="utf-8"?>
<p:tagLst xmlns:p="http://schemas.openxmlformats.org/presentationml/2006/main">
  <p:tag name="MH_OLD_SHAPE_ID" val="155"/>
  <p:tag name="REFSHAPE" val="105553145286680"/>
</p:tagLst>
</file>

<file path=ppt/tags/tag4258.xml><?xml version="1.0" encoding="utf-8"?>
<p:tagLst xmlns:p="http://schemas.openxmlformats.org/presentationml/2006/main">
  <p:tag name="MH_OLD_SHAPE_ID" val="156"/>
  <p:tag name="REFSHAPE" val="105553145287128"/>
</p:tagLst>
</file>

<file path=ppt/tags/tag4259.xml><?xml version="1.0" encoding="utf-8"?>
<p:tagLst xmlns:p="http://schemas.openxmlformats.org/presentationml/2006/main">
  <p:tag name="MH_OLD_SHAPE_ID" val="157"/>
  <p:tag name="REFSHAPE" val="105553145287576"/>
</p:tagLst>
</file>

<file path=ppt/tags/tag426.xml><?xml version="1.0" encoding="utf-8"?>
<p:tagLst xmlns:p="http://schemas.openxmlformats.org/presentationml/2006/main">
  <p:tag name="MH_OLD_SHAPE_ID" val="95"/>
  <p:tag name="REFSHAPE" val="105553145349976"/>
</p:tagLst>
</file>

<file path=ppt/tags/tag4260.xml><?xml version="1.0" encoding="utf-8"?>
<p:tagLst xmlns:p="http://schemas.openxmlformats.org/presentationml/2006/main">
  <p:tag name="MH_OLD_SHAPE_ID" val="158"/>
  <p:tag name="REFSHAPE" val="105553145288024"/>
</p:tagLst>
</file>

<file path=ppt/tags/tag4261.xml><?xml version="1.0" encoding="utf-8"?>
<p:tagLst xmlns:p="http://schemas.openxmlformats.org/presentationml/2006/main">
  <p:tag name="MH_OLD_SHAPE_ID" val="159"/>
  <p:tag name="REFSHAPE" val="105553145288472"/>
</p:tagLst>
</file>

<file path=ppt/tags/tag4262.xml><?xml version="1.0" encoding="utf-8"?>
<p:tagLst xmlns:p="http://schemas.openxmlformats.org/presentationml/2006/main">
  <p:tag name="MH_OLD_SHAPE_ID" val="125"/>
  <p:tag name="REFSHAPE" val="105553145288920"/>
</p:tagLst>
</file>

<file path=ppt/tags/tag4263.xml><?xml version="1.0" encoding="utf-8"?>
<p:tagLst xmlns:p="http://schemas.openxmlformats.org/presentationml/2006/main">
  <p:tag name="MH_OLD_SHAPE_ID" val="126"/>
  <p:tag name="REFSHAPE" val="105553145289368"/>
</p:tagLst>
</file>

<file path=ppt/tags/tag4264.xml><?xml version="1.0" encoding="utf-8"?>
<p:tagLst xmlns:p="http://schemas.openxmlformats.org/presentationml/2006/main">
  <p:tag name="MH_OLD_SHAPE_ID" val="127"/>
  <p:tag name="REFSHAPE" val="105553145289816"/>
</p:tagLst>
</file>

<file path=ppt/tags/tag4265.xml><?xml version="1.0" encoding="utf-8"?>
<p:tagLst xmlns:p="http://schemas.openxmlformats.org/presentationml/2006/main">
  <p:tag name="MH_OLD_SHAPE_ID" val="128"/>
  <p:tag name="REFSHAPE" val="105553145290264"/>
</p:tagLst>
</file>

<file path=ppt/tags/tag4266.xml><?xml version="1.0" encoding="utf-8"?>
<p:tagLst xmlns:p="http://schemas.openxmlformats.org/presentationml/2006/main">
  <p:tag name="MH_OLD_SHAPE_ID" val="129"/>
  <p:tag name="REFSHAPE" val="105553145290712"/>
</p:tagLst>
</file>

<file path=ppt/tags/tag4267.xml><?xml version="1.0" encoding="utf-8"?>
<p:tagLst xmlns:p="http://schemas.openxmlformats.org/presentationml/2006/main">
  <p:tag name="MH_OLD_SHAPE_ID" val="130"/>
  <p:tag name="REFSHAPE" val="105553145291160"/>
</p:tagLst>
</file>

<file path=ppt/tags/tag4268.xml><?xml version="1.0" encoding="utf-8"?>
<p:tagLst xmlns:p="http://schemas.openxmlformats.org/presentationml/2006/main">
  <p:tag name="MH_OLD_SHAPE_ID" val="131"/>
  <p:tag name="REFSHAPE" val="105553145291608"/>
</p:tagLst>
</file>

<file path=ppt/tags/tag4269.xml><?xml version="1.0" encoding="utf-8"?>
<p:tagLst xmlns:p="http://schemas.openxmlformats.org/presentationml/2006/main">
  <p:tag name="MH_OLD_SHAPE_ID" val="132"/>
  <p:tag name="REFSHAPE" val="105553145292056"/>
</p:tagLst>
</file>

<file path=ppt/tags/tag427.xml><?xml version="1.0" encoding="utf-8"?>
<p:tagLst xmlns:p="http://schemas.openxmlformats.org/presentationml/2006/main">
  <p:tag name="MH_OLD_SHAPE_ID" val="96"/>
  <p:tag name="REFSHAPE" val="105553145350424"/>
</p:tagLst>
</file>

<file path=ppt/tags/tag4270.xml><?xml version="1.0" encoding="utf-8"?>
<p:tagLst xmlns:p="http://schemas.openxmlformats.org/presentationml/2006/main">
  <p:tag name="MH_OLD_SHAPE_ID" val="133"/>
  <p:tag name="REFSHAPE" val="105553145292504"/>
</p:tagLst>
</file>

<file path=ppt/tags/tag4271.xml><?xml version="1.0" encoding="utf-8"?>
<p:tagLst xmlns:p="http://schemas.openxmlformats.org/presentationml/2006/main">
  <p:tag name="MH_OLD_SHAPE_ID" val="134"/>
  <p:tag name="REFSHAPE" val="105553145292952"/>
</p:tagLst>
</file>

<file path=ppt/tags/tag4272.xml><?xml version="1.0" encoding="utf-8"?>
<p:tagLst xmlns:p="http://schemas.openxmlformats.org/presentationml/2006/main">
  <p:tag name="MH_OLD_SHAPE_ID" val="135"/>
  <p:tag name="REFSHAPE" val="105553145293400"/>
</p:tagLst>
</file>

<file path=ppt/tags/tag4273.xml><?xml version="1.0" encoding="utf-8"?>
<p:tagLst xmlns:p="http://schemas.openxmlformats.org/presentationml/2006/main">
  <p:tag name="MH_OLD_SHAPE_ID" val="136"/>
  <p:tag name="REFSHAPE" val="105553145293848"/>
</p:tagLst>
</file>

<file path=ppt/tags/tag4274.xml><?xml version="1.0" encoding="utf-8"?>
<p:tagLst xmlns:p="http://schemas.openxmlformats.org/presentationml/2006/main">
  <p:tag name="MH_OLD_SHAPE_ID" val="137"/>
  <p:tag name="REFSHAPE" val="105553145294296"/>
</p:tagLst>
</file>

<file path=ppt/tags/tag4275.xml><?xml version="1.0" encoding="utf-8"?>
<p:tagLst xmlns:p="http://schemas.openxmlformats.org/presentationml/2006/main">
  <p:tag name="MH_OLD_SHAPE_ID" val="138"/>
  <p:tag name="REFSHAPE" val="105553145294744"/>
</p:tagLst>
</file>

<file path=ppt/tags/tag4276.xml><?xml version="1.0" encoding="utf-8"?>
<p:tagLst xmlns:p="http://schemas.openxmlformats.org/presentationml/2006/main">
  <p:tag name="MH_OLD_SHAPE_ID" val="139"/>
  <p:tag name="REFSHAPE" val="105553145295192"/>
</p:tagLst>
</file>

<file path=ppt/tags/tag4277.xml><?xml version="1.0" encoding="utf-8"?>
<p:tagLst xmlns:p="http://schemas.openxmlformats.org/presentationml/2006/main">
  <p:tag name="MH_OLD_SHAPE_ID" val="140"/>
  <p:tag name="REFSHAPE" val="105553145295640"/>
</p:tagLst>
</file>

<file path=ppt/tags/tag4278.xml><?xml version="1.0" encoding="utf-8"?>
<p:tagLst xmlns:p="http://schemas.openxmlformats.org/presentationml/2006/main">
  <p:tag name="MH_OLD_SHAPE_ID" val="141"/>
  <p:tag name="REFSHAPE" val="105553145296088"/>
</p:tagLst>
</file>

<file path=ppt/tags/tag4279.xml><?xml version="1.0" encoding="utf-8"?>
<p:tagLst xmlns:p="http://schemas.openxmlformats.org/presentationml/2006/main">
  <p:tag name="MH_OLD_SHAPE_ID" val="142"/>
  <p:tag name="REFSHAPE" val="105553145296536"/>
</p:tagLst>
</file>

<file path=ppt/tags/tag428.xml><?xml version="1.0" encoding="utf-8"?>
<p:tagLst xmlns:p="http://schemas.openxmlformats.org/presentationml/2006/main">
  <p:tag name="MH_OLD_SHAPE_ID" val="97"/>
  <p:tag name="REFSHAPE" val="105553145350872"/>
</p:tagLst>
</file>

<file path=ppt/tags/tag4280.xml><?xml version="1.0" encoding="utf-8"?>
<p:tagLst xmlns:p="http://schemas.openxmlformats.org/presentationml/2006/main">
  <p:tag name="MH_OLD_SHAPE_ID" val="143"/>
  <p:tag name="REFSHAPE" val="105553145296984"/>
</p:tagLst>
</file>

<file path=ppt/tags/tag4281.xml><?xml version="1.0" encoding="utf-8"?>
<p:tagLst xmlns:p="http://schemas.openxmlformats.org/presentationml/2006/main">
  <p:tag name="MH_OLD_SHAPE_ID" val="144"/>
  <p:tag name="REFSHAPE" val="105553145297432"/>
</p:tagLst>
</file>

<file path=ppt/tags/tag4282.xml><?xml version="1.0" encoding="utf-8"?>
<p:tagLst xmlns:p="http://schemas.openxmlformats.org/presentationml/2006/main">
  <p:tag name="MH_OLD_SHAPE_ID" val="145"/>
  <p:tag name="REFSHAPE" val="105553145297880"/>
</p:tagLst>
</file>

<file path=ppt/tags/tag4283.xml><?xml version="1.0" encoding="utf-8"?>
<p:tagLst xmlns:p="http://schemas.openxmlformats.org/presentationml/2006/main">
  <p:tag name="MH_OLD_SHAPE_ID" val="146"/>
  <p:tag name="REFSHAPE" val="105553145298328"/>
</p:tagLst>
</file>

<file path=ppt/tags/tag4284.xml><?xml version="1.0" encoding="utf-8"?>
<p:tagLst xmlns:p="http://schemas.openxmlformats.org/presentationml/2006/main">
  <p:tag name="MH_OLD_SHAPE_ID" val="147"/>
  <p:tag name="REFSHAPE" val="105553145298776"/>
</p:tagLst>
</file>

<file path=ppt/tags/tag4285.xml><?xml version="1.0" encoding="utf-8"?>
<p:tagLst xmlns:p="http://schemas.openxmlformats.org/presentationml/2006/main">
  <p:tag name="MH_OLD_SHAPE_ID" val="176"/>
  <p:tag name="REFSHAPE" val="105553145168184"/>
</p:tagLst>
</file>

<file path=ppt/tags/tag4286.xml><?xml version="1.0" encoding="utf-8"?>
<p:tagLst xmlns:p="http://schemas.openxmlformats.org/presentationml/2006/main">
  <p:tag name="MH_OLD_SHAPE_ID" val="178"/>
  <p:tag name="REFSHAPE" val="105553145168408"/>
</p:tagLst>
</file>

<file path=ppt/tags/tag4287.xml><?xml version="1.0" encoding="utf-8"?>
<p:tagLst xmlns:p="http://schemas.openxmlformats.org/presentationml/2006/main">
  <p:tag name="MH_OLD_SHAPE_ID" val="179"/>
  <p:tag name="REFSHAPE" val="105553145168632"/>
</p:tagLst>
</file>

<file path=ppt/tags/tag4288.xml><?xml version="1.0" encoding="utf-8"?>
<p:tagLst xmlns:p="http://schemas.openxmlformats.org/presentationml/2006/main">
  <p:tag name="MH_OLD_SHAPE_ID" val="61"/>
  <p:tag name="REFSHAPE" val="105553145168856"/>
</p:tagLst>
</file>

<file path=ppt/tags/tag4289.xml><?xml version="1.0" encoding="utf-8"?>
<p:tagLst xmlns:p="http://schemas.openxmlformats.org/presentationml/2006/main">
  <p:tag name="MH_OLD_SHAPE_ID" val="63"/>
  <p:tag name="REFSHAPE" val="105553145169080"/>
</p:tagLst>
</file>

<file path=ppt/tags/tag429.xml><?xml version="1.0" encoding="utf-8"?>
<p:tagLst xmlns:p="http://schemas.openxmlformats.org/presentationml/2006/main">
  <p:tag name="MH_OLD_SHAPE_ID" val="99"/>
  <p:tag name="REFSHAPE" val="105553145351320"/>
</p:tagLst>
</file>

<file path=ppt/tags/tag4290.xml><?xml version="1.0" encoding="utf-8"?>
<p:tagLst xmlns:p="http://schemas.openxmlformats.org/presentationml/2006/main">
  <p:tag name="MH_OLD_SHAPE_ID" val="2"/>
  <p:tag name="REFSHAPE" val="105553145169304"/>
</p:tagLst>
</file>

<file path=ppt/tags/tag4291.xml><?xml version="1.0" encoding="utf-8"?>
<p:tagLst xmlns:p="http://schemas.openxmlformats.org/presentationml/2006/main">
  <p:tag name="MH_OLD_SHAPE_ID" val="160"/>
  <p:tag name="REFSHAPE" val="105553145272312"/>
</p:tagLst>
</file>

<file path=ppt/tags/tag4292.xml><?xml version="1.0" encoding="utf-8"?>
<p:tagLst xmlns:p="http://schemas.openxmlformats.org/presentationml/2006/main">
  <p:tag name="MH_OLD_SHAPE_ID" val="161"/>
  <p:tag name="REFSHAPE" val="105553145272760"/>
</p:tagLst>
</file>

<file path=ppt/tags/tag4293.xml><?xml version="1.0" encoding="utf-8"?>
<p:tagLst xmlns:p="http://schemas.openxmlformats.org/presentationml/2006/main">
  <p:tag name="MH_OLD_SHAPE_ID" val="162"/>
  <p:tag name="REFSHAPE" val="105553145273208"/>
</p:tagLst>
</file>

<file path=ppt/tags/tag4294.xml><?xml version="1.0" encoding="utf-8"?>
<p:tagLst xmlns:p="http://schemas.openxmlformats.org/presentationml/2006/main">
  <p:tag name="MH_OLD_SHAPE_ID" val="163"/>
  <p:tag name="REFSHAPE" val="105553145273656"/>
</p:tagLst>
</file>

<file path=ppt/tags/tag4295.xml><?xml version="1.0" encoding="utf-8"?>
<p:tagLst xmlns:p="http://schemas.openxmlformats.org/presentationml/2006/main">
  <p:tag name="MH_OLD_SHAPE_ID" val="164"/>
  <p:tag name="REFSHAPE" val="105553145274104"/>
</p:tagLst>
</file>

<file path=ppt/tags/tag4296.xml><?xml version="1.0" encoding="utf-8"?>
<p:tagLst xmlns:p="http://schemas.openxmlformats.org/presentationml/2006/main">
  <p:tag name="MH_OLD_SHAPE_ID" val="165"/>
  <p:tag name="REFSHAPE" val="105553145274552"/>
</p:tagLst>
</file>

<file path=ppt/tags/tag4297.xml><?xml version="1.0" encoding="utf-8"?>
<p:tagLst xmlns:p="http://schemas.openxmlformats.org/presentationml/2006/main">
  <p:tag name="MH_OLD_SHAPE_ID" val="166"/>
  <p:tag name="REFSHAPE" val="105553145275000"/>
</p:tagLst>
</file>

<file path=ppt/tags/tag4298.xml><?xml version="1.0" encoding="utf-8"?>
<p:tagLst xmlns:p="http://schemas.openxmlformats.org/presentationml/2006/main">
  <p:tag name="MH_OLD_SHAPE_ID" val="167"/>
  <p:tag name="REFSHAPE" val="105553145275448"/>
</p:tagLst>
</file>

<file path=ppt/tags/tag4299.xml><?xml version="1.0" encoding="utf-8"?>
<p:tagLst xmlns:p="http://schemas.openxmlformats.org/presentationml/2006/main">
  <p:tag name="MH_OLD_SHAPE_ID" val="168"/>
  <p:tag name="REFSHAPE" val="105553145275896"/>
</p:tagLst>
</file>

<file path=ppt/tags/tag43.xml><?xml version="1.0" encoding="utf-8"?>
<p:tagLst xmlns:p="http://schemas.openxmlformats.org/presentationml/2006/main">
  <p:tag name="MH_OLD_SHAPE_ID" val="53"/>
  <p:tag name="REFSHAPE" val="105553145441080"/>
</p:tagLst>
</file>

<file path=ppt/tags/tag430.xml><?xml version="1.0" encoding="utf-8"?>
<p:tagLst xmlns:p="http://schemas.openxmlformats.org/presentationml/2006/main">
  <p:tag name="MH_OLD_SHAPE_ID" val="100"/>
  <p:tag name="REFSHAPE" val="105553145351768"/>
</p:tagLst>
</file>

<file path=ppt/tags/tag4300.xml><?xml version="1.0" encoding="utf-8"?>
<p:tagLst xmlns:p="http://schemas.openxmlformats.org/presentationml/2006/main">
  <p:tag name="MH_OLD_SHAPE_ID" val="169"/>
  <p:tag name="REFSHAPE" val="105553145276344"/>
</p:tagLst>
</file>

<file path=ppt/tags/tag4301.xml><?xml version="1.0" encoding="utf-8"?>
<p:tagLst xmlns:p="http://schemas.openxmlformats.org/presentationml/2006/main">
  <p:tag name="MH_OLD_SHAPE_ID" val="170"/>
  <p:tag name="REFSHAPE" val="105553145276792"/>
</p:tagLst>
</file>

<file path=ppt/tags/tag4302.xml><?xml version="1.0" encoding="utf-8"?>
<p:tagLst xmlns:p="http://schemas.openxmlformats.org/presentationml/2006/main">
  <p:tag name="MH_OLD_SHAPE_ID" val="171"/>
  <p:tag name="REFSHAPE" val="105553145277240"/>
</p:tagLst>
</file>

<file path=ppt/tags/tag4303.xml><?xml version="1.0" encoding="utf-8"?>
<p:tagLst xmlns:p="http://schemas.openxmlformats.org/presentationml/2006/main">
  <p:tag name="MH_OLD_SHAPE_ID" val="172"/>
  <p:tag name="REFSHAPE" val="105553145277688"/>
</p:tagLst>
</file>

<file path=ppt/tags/tag4304.xml><?xml version="1.0" encoding="utf-8"?>
<p:tagLst xmlns:p="http://schemas.openxmlformats.org/presentationml/2006/main">
  <p:tag name="MH_OLD_SHAPE_ID" val="173"/>
  <p:tag name="REFSHAPE" val="105553145278136"/>
</p:tagLst>
</file>

<file path=ppt/tags/tag4305.xml><?xml version="1.0" encoding="utf-8"?>
<p:tagLst xmlns:p="http://schemas.openxmlformats.org/presentationml/2006/main">
  <p:tag name="MH_OLD_SHAPE_ID" val="174"/>
  <p:tag name="REFSHAPE" val="105553145278584"/>
</p:tagLst>
</file>

<file path=ppt/tags/tag4306.xml><?xml version="1.0" encoding="utf-8"?>
<p:tagLst xmlns:p="http://schemas.openxmlformats.org/presentationml/2006/main">
  <p:tag name="MH_OLD_SHAPE_ID" val="175"/>
  <p:tag name="REFSHAPE" val="105553145279032"/>
</p:tagLst>
</file>

<file path=ppt/tags/tag4307.xml><?xml version="1.0" encoding="utf-8"?>
<p:tagLst xmlns:p="http://schemas.openxmlformats.org/presentationml/2006/main">
  <p:tag name="MH_OLD_SHAPE_ID" val="148"/>
  <p:tag name="REFSHAPE" val="105553145279480"/>
</p:tagLst>
</file>

<file path=ppt/tags/tag4308.xml><?xml version="1.0" encoding="utf-8"?>
<p:tagLst xmlns:p="http://schemas.openxmlformats.org/presentationml/2006/main">
  <p:tag name="MH_OLD_SHAPE_ID" val="149"/>
  <p:tag name="REFSHAPE" val="105553145279928"/>
</p:tagLst>
</file>

<file path=ppt/tags/tag4309.xml><?xml version="1.0" encoding="utf-8"?>
<p:tagLst xmlns:p="http://schemas.openxmlformats.org/presentationml/2006/main">
  <p:tag name="MH_OLD_SHAPE_ID" val="150"/>
  <p:tag name="REFSHAPE" val="105553145280376"/>
</p:tagLst>
</file>

<file path=ppt/tags/tag431.xml><?xml version="1.0" encoding="utf-8"?>
<p:tagLst xmlns:p="http://schemas.openxmlformats.org/presentationml/2006/main">
  <p:tag name="MH_OLD_SHAPE_ID" val="101"/>
  <p:tag name="REFSHAPE" val="105553145352216"/>
</p:tagLst>
</file>

<file path=ppt/tags/tag4310.xml><?xml version="1.0" encoding="utf-8"?>
<p:tagLst xmlns:p="http://schemas.openxmlformats.org/presentationml/2006/main">
  <p:tag name="MH_OLD_SHAPE_ID" val="151"/>
  <p:tag name="REFSHAPE" val="105553145280824"/>
</p:tagLst>
</file>

<file path=ppt/tags/tag4311.xml><?xml version="1.0" encoding="utf-8"?>
<p:tagLst xmlns:p="http://schemas.openxmlformats.org/presentationml/2006/main">
  <p:tag name="MH_OLD_SHAPE_ID" val="152"/>
  <p:tag name="REFSHAPE" val="105553145281272"/>
</p:tagLst>
</file>

<file path=ppt/tags/tag4312.xml><?xml version="1.0" encoding="utf-8"?>
<p:tagLst xmlns:p="http://schemas.openxmlformats.org/presentationml/2006/main">
  <p:tag name="MH_OLD_SHAPE_ID" val="153"/>
  <p:tag name="REFSHAPE" val="105553145281720"/>
</p:tagLst>
</file>

<file path=ppt/tags/tag4313.xml><?xml version="1.0" encoding="utf-8"?>
<p:tagLst xmlns:p="http://schemas.openxmlformats.org/presentationml/2006/main">
  <p:tag name="MH_OLD_SHAPE_ID" val="154"/>
  <p:tag name="REFSHAPE" val="105553145282168"/>
</p:tagLst>
</file>

<file path=ppt/tags/tag4314.xml><?xml version="1.0" encoding="utf-8"?>
<p:tagLst xmlns:p="http://schemas.openxmlformats.org/presentationml/2006/main">
  <p:tag name="MH_OLD_SHAPE_ID" val="155"/>
  <p:tag name="REFSHAPE" val="105553145184344"/>
</p:tagLst>
</file>

<file path=ppt/tags/tag4315.xml><?xml version="1.0" encoding="utf-8"?>
<p:tagLst xmlns:p="http://schemas.openxmlformats.org/presentationml/2006/main">
  <p:tag name="MH_OLD_SHAPE_ID" val="156"/>
  <p:tag name="REFSHAPE" val="105553145184792"/>
</p:tagLst>
</file>

<file path=ppt/tags/tag4316.xml><?xml version="1.0" encoding="utf-8"?>
<p:tagLst xmlns:p="http://schemas.openxmlformats.org/presentationml/2006/main">
  <p:tag name="MH_OLD_SHAPE_ID" val="157"/>
  <p:tag name="REFSHAPE" val="105553145185240"/>
</p:tagLst>
</file>

<file path=ppt/tags/tag4317.xml><?xml version="1.0" encoding="utf-8"?>
<p:tagLst xmlns:p="http://schemas.openxmlformats.org/presentationml/2006/main">
  <p:tag name="MH_OLD_SHAPE_ID" val="158"/>
  <p:tag name="REFSHAPE" val="105553145185688"/>
</p:tagLst>
</file>

<file path=ppt/tags/tag4318.xml><?xml version="1.0" encoding="utf-8"?>
<p:tagLst xmlns:p="http://schemas.openxmlformats.org/presentationml/2006/main">
  <p:tag name="MH_OLD_SHAPE_ID" val="159"/>
  <p:tag name="REFSHAPE" val="105553145186136"/>
</p:tagLst>
</file>

<file path=ppt/tags/tag4319.xml><?xml version="1.0" encoding="utf-8"?>
<p:tagLst xmlns:p="http://schemas.openxmlformats.org/presentationml/2006/main">
  <p:tag name="MH_OLD_SHAPE_ID" val="125"/>
  <p:tag name="REFSHAPE" val="105553145186584"/>
</p:tagLst>
</file>

<file path=ppt/tags/tag432.xml><?xml version="1.0" encoding="utf-8"?>
<p:tagLst xmlns:p="http://schemas.openxmlformats.org/presentationml/2006/main">
  <p:tag name="MH_OLD_SHAPE_ID" val="102"/>
  <p:tag name="REFSHAPE" val="105553145352664"/>
</p:tagLst>
</file>

<file path=ppt/tags/tag4320.xml><?xml version="1.0" encoding="utf-8"?>
<p:tagLst xmlns:p="http://schemas.openxmlformats.org/presentationml/2006/main">
  <p:tag name="MH_OLD_SHAPE_ID" val="126"/>
  <p:tag name="REFSHAPE" val="105553145187032"/>
</p:tagLst>
</file>

<file path=ppt/tags/tag4321.xml><?xml version="1.0" encoding="utf-8"?>
<p:tagLst xmlns:p="http://schemas.openxmlformats.org/presentationml/2006/main">
  <p:tag name="MH_OLD_SHAPE_ID" val="127"/>
  <p:tag name="REFSHAPE" val="105553145187480"/>
</p:tagLst>
</file>

<file path=ppt/tags/tag4322.xml><?xml version="1.0" encoding="utf-8"?>
<p:tagLst xmlns:p="http://schemas.openxmlformats.org/presentationml/2006/main">
  <p:tag name="MH_OLD_SHAPE_ID" val="128"/>
  <p:tag name="REFSHAPE" val="105553145187928"/>
</p:tagLst>
</file>

<file path=ppt/tags/tag4323.xml><?xml version="1.0" encoding="utf-8"?>
<p:tagLst xmlns:p="http://schemas.openxmlformats.org/presentationml/2006/main">
  <p:tag name="MH_OLD_SHAPE_ID" val="129"/>
  <p:tag name="REFSHAPE" val="105553145188376"/>
</p:tagLst>
</file>

<file path=ppt/tags/tag4324.xml><?xml version="1.0" encoding="utf-8"?>
<p:tagLst xmlns:p="http://schemas.openxmlformats.org/presentationml/2006/main">
  <p:tag name="MH_OLD_SHAPE_ID" val="130"/>
  <p:tag name="REFSHAPE" val="105553145188824"/>
</p:tagLst>
</file>

<file path=ppt/tags/tag4325.xml><?xml version="1.0" encoding="utf-8"?>
<p:tagLst xmlns:p="http://schemas.openxmlformats.org/presentationml/2006/main">
  <p:tag name="MH_OLD_SHAPE_ID" val="131"/>
  <p:tag name="REFSHAPE" val="105553145189272"/>
</p:tagLst>
</file>

<file path=ppt/tags/tag4326.xml><?xml version="1.0" encoding="utf-8"?>
<p:tagLst xmlns:p="http://schemas.openxmlformats.org/presentationml/2006/main">
  <p:tag name="MH_OLD_SHAPE_ID" val="132"/>
  <p:tag name="REFSHAPE" val="105553145189720"/>
</p:tagLst>
</file>

<file path=ppt/tags/tag4327.xml><?xml version="1.0" encoding="utf-8"?>
<p:tagLst xmlns:p="http://schemas.openxmlformats.org/presentationml/2006/main">
  <p:tag name="MH_OLD_SHAPE_ID" val="133"/>
  <p:tag name="REFSHAPE" val="105553145190168"/>
</p:tagLst>
</file>

<file path=ppt/tags/tag4328.xml><?xml version="1.0" encoding="utf-8"?>
<p:tagLst xmlns:p="http://schemas.openxmlformats.org/presentationml/2006/main">
  <p:tag name="MH_OLD_SHAPE_ID" val="134"/>
  <p:tag name="REFSHAPE" val="105553145190616"/>
</p:tagLst>
</file>

<file path=ppt/tags/tag4329.xml><?xml version="1.0" encoding="utf-8"?>
<p:tagLst xmlns:p="http://schemas.openxmlformats.org/presentationml/2006/main">
  <p:tag name="MH_OLD_SHAPE_ID" val="135"/>
  <p:tag name="REFSHAPE" val="105553145191064"/>
</p:tagLst>
</file>

<file path=ppt/tags/tag433.xml><?xml version="1.0" encoding="utf-8"?>
<p:tagLst xmlns:p="http://schemas.openxmlformats.org/presentationml/2006/main">
  <p:tag name="MH_OLD_SHAPE_ID" val="103"/>
  <p:tag name="REFSHAPE" val="105553145353112"/>
</p:tagLst>
</file>

<file path=ppt/tags/tag4330.xml><?xml version="1.0" encoding="utf-8"?>
<p:tagLst xmlns:p="http://schemas.openxmlformats.org/presentationml/2006/main">
  <p:tag name="MH_OLD_SHAPE_ID" val="136"/>
  <p:tag name="REFSHAPE" val="105553145191512"/>
</p:tagLst>
</file>

<file path=ppt/tags/tag4331.xml><?xml version="1.0" encoding="utf-8"?>
<p:tagLst xmlns:p="http://schemas.openxmlformats.org/presentationml/2006/main">
  <p:tag name="MH_OLD_SHAPE_ID" val="137"/>
  <p:tag name="REFSHAPE" val="105553145191960"/>
</p:tagLst>
</file>

<file path=ppt/tags/tag4332.xml><?xml version="1.0" encoding="utf-8"?>
<p:tagLst xmlns:p="http://schemas.openxmlformats.org/presentationml/2006/main">
  <p:tag name="MH_OLD_SHAPE_ID" val="138"/>
  <p:tag name="REFSHAPE" val="105553145192408"/>
</p:tagLst>
</file>

<file path=ppt/tags/tag4333.xml><?xml version="1.0" encoding="utf-8"?>
<p:tagLst xmlns:p="http://schemas.openxmlformats.org/presentationml/2006/main">
  <p:tag name="MH_OLD_SHAPE_ID" val="139"/>
  <p:tag name="REFSHAPE" val="105553145192856"/>
</p:tagLst>
</file>

<file path=ppt/tags/tag4334.xml><?xml version="1.0" encoding="utf-8"?>
<p:tagLst xmlns:p="http://schemas.openxmlformats.org/presentationml/2006/main">
  <p:tag name="MH_OLD_SHAPE_ID" val="140"/>
  <p:tag name="REFSHAPE" val="105553145193304"/>
</p:tagLst>
</file>

<file path=ppt/tags/tag4335.xml><?xml version="1.0" encoding="utf-8"?>
<p:tagLst xmlns:p="http://schemas.openxmlformats.org/presentationml/2006/main">
  <p:tag name="MH_OLD_SHAPE_ID" val="141"/>
  <p:tag name="REFSHAPE" val="105553145193752"/>
</p:tagLst>
</file>

<file path=ppt/tags/tag4336.xml><?xml version="1.0" encoding="utf-8"?>
<p:tagLst xmlns:p="http://schemas.openxmlformats.org/presentationml/2006/main">
  <p:tag name="MH_OLD_SHAPE_ID" val="142"/>
  <p:tag name="REFSHAPE" val="105553145194200"/>
</p:tagLst>
</file>

<file path=ppt/tags/tag4337.xml><?xml version="1.0" encoding="utf-8"?>
<p:tagLst xmlns:p="http://schemas.openxmlformats.org/presentationml/2006/main">
  <p:tag name="MH_OLD_SHAPE_ID" val="143"/>
  <p:tag name="REFSHAPE" val="105553145194648"/>
</p:tagLst>
</file>

<file path=ppt/tags/tag4338.xml><?xml version="1.0" encoding="utf-8"?>
<p:tagLst xmlns:p="http://schemas.openxmlformats.org/presentationml/2006/main">
  <p:tag name="MH_OLD_SHAPE_ID" val="144"/>
  <p:tag name="REFSHAPE" val="105553145195096"/>
</p:tagLst>
</file>

<file path=ppt/tags/tag4339.xml><?xml version="1.0" encoding="utf-8"?>
<p:tagLst xmlns:p="http://schemas.openxmlformats.org/presentationml/2006/main">
  <p:tag name="MH_OLD_SHAPE_ID" val="145"/>
  <p:tag name="REFSHAPE" val="105553145195544"/>
</p:tagLst>
</file>

<file path=ppt/tags/tag434.xml><?xml version="1.0" encoding="utf-8"?>
<p:tagLst xmlns:p="http://schemas.openxmlformats.org/presentationml/2006/main">
  <p:tag name="MH_OLD_SHAPE_ID" val="104"/>
  <p:tag name="REFSHAPE" val="105553145353560"/>
</p:tagLst>
</file>

<file path=ppt/tags/tag4340.xml><?xml version="1.0" encoding="utf-8"?>
<p:tagLst xmlns:p="http://schemas.openxmlformats.org/presentationml/2006/main">
  <p:tag name="MH_OLD_SHAPE_ID" val="146"/>
  <p:tag name="REFSHAPE" val="105553145195992"/>
</p:tagLst>
</file>

<file path=ppt/tags/tag4341.xml><?xml version="1.0" encoding="utf-8"?>
<p:tagLst xmlns:p="http://schemas.openxmlformats.org/presentationml/2006/main">
  <p:tag name="MH_OLD_SHAPE_ID" val="147"/>
  <p:tag name="REFSHAPE" val="105553145196440"/>
</p:tagLst>
</file>

<file path=ppt/tags/tag4342.xml><?xml version="1.0" encoding="utf-8"?>
<p:tagLst xmlns:p="http://schemas.openxmlformats.org/presentationml/2006/main">
  <p:tag name="MH_OLD_SHAPE_ID" val="178"/>
  <p:tag name="REFSHAPE" val="105553145196888"/>
</p:tagLst>
</file>

<file path=ppt/tags/tag4343.xml><?xml version="1.0" encoding="utf-8"?>
<p:tagLst xmlns:p="http://schemas.openxmlformats.org/presentationml/2006/main">
  <p:tag name="MH_OLD_SHAPE_ID" val="179"/>
  <p:tag name="REFSHAPE" val="105553145197112"/>
</p:tagLst>
</file>

<file path=ppt/tags/tag4344.xml><?xml version="1.0" encoding="utf-8"?>
<p:tagLst xmlns:p="http://schemas.openxmlformats.org/presentationml/2006/main">
  <p:tag name="MH_OLD_SHAPE_ID" val="61"/>
  <p:tag name="REFSHAPE" val="105553145197336"/>
</p:tagLst>
</file>

<file path=ppt/tags/tag4345.xml><?xml version="1.0" encoding="utf-8"?>
<p:tagLst xmlns:p="http://schemas.openxmlformats.org/presentationml/2006/main">
  <p:tag name="MH_OLD_SHAPE_ID" val="63"/>
  <p:tag name="REFSHAPE" val="105553145197560"/>
</p:tagLst>
</file>

<file path=ppt/tags/tag4346.xml><?xml version="1.0" encoding="utf-8"?>
<p:tagLst xmlns:p="http://schemas.openxmlformats.org/presentationml/2006/main">
  <p:tag name="MH_OLD_SHAPE_ID" val="3"/>
  <p:tag name="REFSHAPE" val="105553145197784"/>
</p:tagLst>
</file>

<file path=ppt/tags/tag4347.xml><?xml version="1.0" encoding="utf-8"?>
<p:tagLst xmlns:p="http://schemas.openxmlformats.org/presentationml/2006/main">
  <p:tag name="MH_OLD_SHAPE_ID" val="64"/>
  <p:tag name="REFSHAPE" val="105553145198008"/>
</p:tagLst>
</file>

<file path=ppt/tags/tag4348.xml><?xml version="1.0" encoding="utf-8"?>
<p:tagLst xmlns:p="http://schemas.openxmlformats.org/presentationml/2006/main">
  <p:tag name="MH_OLD_SHAPE_ID" val="66"/>
  <p:tag name="REFSHAPE" val="105553145198232"/>
</p:tagLst>
</file>

<file path=ppt/tags/tag4349.xml><?xml version="1.0" encoding="utf-8"?>
<p:tagLst xmlns:p="http://schemas.openxmlformats.org/presentationml/2006/main">
  <p:tag name="MH_OLD_SHAPE_ID" val="160"/>
  <p:tag name="REFSHAPE" val="105553145198680"/>
</p:tagLst>
</file>

<file path=ppt/tags/tag435.xml><?xml version="1.0" encoding="utf-8"?>
<p:tagLst xmlns:p="http://schemas.openxmlformats.org/presentationml/2006/main">
  <p:tag name="MH_OLD_SHAPE_ID" val="105"/>
  <p:tag name="REFSHAPE" val="105553145354008"/>
</p:tagLst>
</file>

<file path=ppt/tags/tag4350.xml><?xml version="1.0" encoding="utf-8"?>
<p:tagLst xmlns:p="http://schemas.openxmlformats.org/presentationml/2006/main">
  <p:tag name="MH_OLD_SHAPE_ID" val="161"/>
  <p:tag name="REFSHAPE" val="105553145199128"/>
</p:tagLst>
</file>

<file path=ppt/tags/tag4351.xml><?xml version="1.0" encoding="utf-8"?>
<p:tagLst xmlns:p="http://schemas.openxmlformats.org/presentationml/2006/main">
  <p:tag name="MH_OLD_SHAPE_ID" val="162"/>
  <p:tag name="REFSHAPE" val="105553145199576"/>
</p:tagLst>
</file>

<file path=ppt/tags/tag4352.xml><?xml version="1.0" encoding="utf-8"?>
<p:tagLst xmlns:p="http://schemas.openxmlformats.org/presentationml/2006/main">
  <p:tag name="MH_OLD_SHAPE_ID" val="163"/>
  <p:tag name="REFSHAPE" val="105553145200024"/>
</p:tagLst>
</file>

<file path=ppt/tags/tag4353.xml><?xml version="1.0" encoding="utf-8"?>
<p:tagLst xmlns:p="http://schemas.openxmlformats.org/presentationml/2006/main">
  <p:tag name="MH_OLD_SHAPE_ID" val="164"/>
  <p:tag name="REFSHAPE" val="105553145200472"/>
</p:tagLst>
</file>

<file path=ppt/tags/tag4354.xml><?xml version="1.0" encoding="utf-8"?>
<p:tagLst xmlns:p="http://schemas.openxmlformats.org/presentationml/2006/main">
  <p:tag name="MH_OLD_SHAPE_ID" val="165"/>
  <p:tag name="REFSHAPE" val="105553145200952"/>
</p:tagLst>
</file>

<file path=ppt/tags/tag4355.xml><?xml version="1.0" encoding="utf-8"?>
<p:tagLst xmlns:p="http://schemas.openxmlformats.org/presentationml/2006/main">
  <p:tag name="MH_OLD_SHAPE_ID" val="166"/>
  <p:tag name="REFSHAPE" val="105553145201400"/>
</p:tagLst>
</file>

<file path=ppt/tags/tag4356.xml><?xml version="1.0" encoding="utf-8"?>
<p:tagLst xmlns:p="http://schemas.openxmlformats.org/presentationml/2006/main">
  <p:tag name="MH_OLD_SHAPE_ID" val="167"/>
  <p:tag name="REFSHAPE" val="105553145201848"/>
</p:tagLst>
</file>

<file path=ppt/tags/tag4357.xml><?xml version="1.0" encoding="utf-8"?>
<p:tagLst xmlns:p="http://schemas.openxmlformats.org/presentationml/2006/main">
  <p:tag name="MH_OLD_SHAPE_ID" val="168"/>
  <p:tag name="REFSHAPE" val="105553145202296"/>
</p:tagLst>
</file>

<file path=ppt/tags/tag4358.xml><?xml version="1.0" encoding="utf-8"?>
<p:tagLst xmlns:p="http://schemas.openxmlformats.org/presentationml/2006/main">
  <p:tag name="MH_OLD_SHAPE_ID" val="169"/>
  <p:tag name="REFSHAPE" val="105553145202744"/>
</p:tagLst>
</file>

<file path=ppt/tags/tag4359.xml><?xml version="1.0" encoding="utf-8"?>
<p:tagLst xmlns:p="http://schemas.openxmlformats.org/presentationml/2006/main">
  <p:tag name="MH_OLD_SHAPE_ID" val="170"/>
  <p:tag name="REFSHAPE" val="105553145203192"/>
</p:tagLst>
</file>

<file path=ppt/tags/tag436.xml><?xml version="1.0" encoding="utf-8"?>
<p:tagLst xmlns:p="http://schemas.openxmlformats.org/presentationml/2006/main">
  <p:tag name="MH_OLD_SHAPE_ID" val="106"/>
  <p:tag name="REFSHAPE" val="105553145354456"/>
</p:tagLst>
</file>

<file path=ppt/tags/tag4360.xml><?xml version="1.0" encoding="utf-8"?>
<p:tagLst xmlns:p="http://schemas.openxmlformats.org/presentationml/2006/main">
  <p:tag name="MH_OLD_SHAPE_ID" val="171"/>
  <p:tag name="REFSHAPE" val="105553145203640"/>
</p:tagLst>
</file>

<file path=ppt/tags/tag4361.xml><?xml version="1.0" encoding="utf-8"?>
<p:tagLst xmlns:p="http://schemas.openxmlformats.org/presentationml/2006/main">
  <p:tag name="MH_OLD_SHAPE_ID" val="172"/>
  <p:tag name="REFSHAPE" val="105553145204088"/>
</p:tagLst>
</file>

<file path=ppt/tags/tag4362.xml><?xml version="1.0" encoding="utf-8"?>
<p:tagLst xmlns:p="http://schemas.openxmlformats.org/presentationml/2006/main">
  <p:tag name="MH_OLD_SHAPE_ID" val="173"/>
  <p:tag name="REFSHAPE" val="105553145204536"/>
</p:tagLst>
</file>

<file path=ppt/tags/tag4363.xml><?xml version="1.0" encoding="utf-8"?>
<p:tagLst xmlns:p="http://schemas.openxmlformats.org/presentationml/2006/main">
  <p:tag name="MH_OLD_SHAPE_ID" val="174"/>
  <p:tag name="REFSHAPE" val="105553145204984"/>
</p:tagLst>
</file>

<file path=ppt/tags/tag4364.xml><?xml version="1.0" encoding="utf-8"?>
<p:tagLst xmlns:p="http://schemas.openxmlformats.org/presentationml/2006/main">
  <p:tag name="MH_OLD_SHAPE_ID" val="175"/>
  <p:tag name="REFSHAPE" val="105553145205432"/>
</p:tagLst>
</file>

<file path=ppt/tags/tag4365.xml><?xml version="1.0" encoding="utf-8"?>
<p:tagLst xmlns:p="http://schemas.openxmlformats.org/presentationml/2006/main">
  <p:tag name="MH_OLD_SHAPE_ID" val="148"/>
  <p:tag name="REFSHAPE" val="105553145205880"/>
</p:tagLst>
</file>

<file path=ppt/tags/tag4366.xml><?xml version="1.0" encoding="utf-8"?>
<p:tagLst xmlns:p="http://schemas.openxmlformats.org/presentationml/2006/main">
  <p:tag name="MH_OLD_SHAPE_ID" val="149"/>
  <p:tag name="REFSHAPE" val="105553145206328"/>
</p:tagLst>
</file>

<file path=ppt/tags/tag4367.xml><?xml version="1.0" encoding="utf-8"?>
<p:tagLst xmlns:p="http://schemas.openxmlformats.org/presentationml/2006/main">
  <p:tag name="MH_OLD_SHAPE_ID" val="150"/>
  <p:tag name="REFSHAPE" val="105553145206776"/>
</p:tagLst>
</file>

<file path=ppt/tags/tag4368.xml><?xml version="1.0" encoding="utf-8"?>
<p:tagLst xmlns:p="http://schemas.openxmlformats.org/presentationml/2006/main">
  <p:tag name="MH_OLD_SHAPE_ID" val="151"/>
  <p:tag name="REFSHAPE" val="105553145207224"/>
</p:tagLst>
</file>

<file path=ppt/tags/tag4369.xml><?xml version="1.0" encoding="utf-8"?>
<p:tagLst xmlns:p="http://schemas.openxmlformats.org/presentationml/2006/main">
  <p:tag name="MH_OLD_SHAPE_ID" val="152"/>
  <p:tag name="REFSHAPE" val="105553145207672"/>
</p:tagLst>
</file>

<file path=ppt/tags/tag437.xml><?xml version="1.0" encoding="utf-8"?>
<p:tagLst xmlns:p="http://schemas.openxmlformats.org/presentationml/2006/main">
  <p:tag name="MH_OLD_SHAPE_ID" val="107"/>
  <p:tag name="REFSHAPE" val="105553145354904"/>
</p:tagLst>
</file>

<file path=ppt/tags/tag4370.xml><?xml version="1.0" encoding="utf-8"?>
<p:tagLst xmlns:p="http://schemas.openxmlformats.org/presentationml/2006/main">
  <p:tag name="MH_OLD_SHAPE_ID" val="153"/>
  <p:tag name="REFSHAPE" val="105553145208120"/>
</p:tagLst>
</file>

<file path=ppt/tags/tag4371.xml><?xml version="1.0" encoding="utf-8"?>
<p:tagLst xmlns:p="http://schemas.openxmlformats.org/presentationml/2006/main">
  <p:tag name="MH_OLD_SHAPE_ID" val="154"/>
  <p:tag name="REFSHAPE" val="105553145208568"/>
</p:tagLst>
</file>

<file path=ppt/tags/tag4372.xml><?xml version="1.0" encoding="utf-8"?>
<p:tagLst xmlns:p="http://schemas.openxmlformats.org/presentationml/2006/main">
  <p:tag name="MH_OLD_SHAPE_ID" val="155"/>
  <p:tag name="REFSHAPE" val="105553145209016"/>
</p:tagLst>
</file>

<file path=ppt/tags/tag4373.xml><?xml version="1.0" encoding="utf-8"?>
<p:tagLst xmlns:p="http://schemas.openxmlformats.org/presentationml/2006/main">
  <p:tag name="MH_OLD_SHAPE_ID" val="156"/>
  <p:tag name="REFSHAPE" val="105553145209464"/>
</p:tagLst>
</file>

<file path=ppt/tags/tag4374.xml><?xml version="1.0" encoding="utf-8"?>
<p:tagLst xmlns:p="http://schemas.openxmlformats.org/presentationml/2006/main">
  <p:tag name="MH_OLD_SHAPE_ID" val="157"/>
  <p:tag name="REFSHAPE" val="105553145209912"/>
</p:tagLst>
</file>

<file path=ppt/tags/tag4375.xml><?xml version="1.0" encoding="utf-8"?>
<p:tagLst xmlns:p="http://schemas.openxmlformats.org/presentationml/2006/main">
  <p:tag name="MH_OLD_SHAPE_ID" val="158"/>
  <p:tag name="REFSHAPE" val="105553145210360"/>
</p:tagLst>
</file>

<file path=ppt/tags/tag4376.xml><?xml version="1.0" encoding="utf-8"?>
<p:tagLst xmlns:p="http://schemas.openxmlformats.org/presentationml/2006/main">
  <p:tag name="MH_OLD_SHAPE_ID" val="159"/>
  <p:tag name="REFSHAPE" val="105553145210808"/>
</p:tagLst>
</file>

<file path=ppt/tags/tag4377.xml><?xml version="1.0" encoding="utf-8"?>
<p:tagLst xmlns:p="http://schemas.openxmlformats.org/presentationml/2006/main">
  <p:tag name="MH_OLD_SHAPE_ID" val="125"/>
  <p:tag name="REFSHAPE" val="105553145211256"/>
</p:tagLst>
</file>

<file path=ppt/tags/tag4378.xml><?xml version="1.0" encoding="utf-8"?>
<p:tagLst xmlns:p="http://schemas.openxmlformats.org/presentationml/2006/main">
  <p:tag name="MH_OLD_SHAPE_ID" val="126"/>
  <p:tag name="REFSHAPE" val="105553145211704"/>
</p:tagLst>
</file>

<file path=ppt/tags/tag4379.xml><?xml version="1.0" encoding="utf-8"?>
<p:tagLst xmlns:p="http://schemas.openxmlformats.org/presentationml/2006/main">
  <p:tag name="MH_OLD_SHAPE_ID" val="127"/>
  <p:tag name="REFSHAPE" val="105553145212152"/>
</p:tagLst>
</file>

<file path=ppt/tags/tag438.xml><?xml version="1.0" encoding="utf-8"?>
<p:tagLst xmlns:p="http://schemas.openxmlformats.org/presentationml/2006/main">
  <p:tag name="MH_OLD_SHAPE_ID" val="108"/>
  <p:tag name="REFSHAPE" val="105553145355352"/>
</p:tagLst>
</file>

<file path=ppt/tags/tag4380.xml><?xml version="1.0" encoding="utf-8"?>
<p:tagLst xmlns:p="http://schemas.openxmlformats.org/presentationml/2006/main">
  <p:tag name="MH_OLD_SHAPE_ID" val="128"/>
  <p:tag name="REFSHAPE" val="105553145212600"/>
</p:tagLst>
</file>

<file path=ppt/tags/tag4381.xml><?xml version="1.0" encoding="utf-8"?>
<p:tagLst xmlns:p="http://schemas.openxmlformats.org/presentationml/2006/main">
  <p:tag name="MH_OLD_SHAPE_ID" val="129"/>
  <p:tag name="REFSHAPE" val="105553145213048"/>
</p:tagLst>
</file>

<file path=ppt/tags/tag4382.xml><?xml version="1.0" encoding="utf-8"?>
<p:tagLst xmlns:p="http://schemas.openxmlformats.org/presentationml/2006/main">
  <p:tag name="MH_OLD_SHAPE_ID" val="130"/>
  <p:tag name="REFSHAPE" val="105553145213496"/>
</p:tagLst>
</file>

<file path=ppt/tags/tag4383.xml><?xml version="1.0" encoding="utf-8"?>
<p:tagLst xmlns:p="http://schemas.openxmlformats.org/presentationml/2006/main">
  <p:tag name="MH_OLD_SHAPE_ID" val="131"/>
  <p:tag name="REFSHAPE" val="105553145213944"/>
</p:tagLst>
</file>

<file path=ppt/tags/tag4384.xml><?xml version="1.0" encoding="utf-8"?>
<p:tagLst xmlns:p="http://schemas.openxmlformats.org/presentationml/2006/main">
  <p:tag name="MH_OLD_SHAPE_ID" val="132"/>
  <p:tag name="REFSHAPE" val="105553145214392"/>
</p:tagLst>
</file>

<file path=ppt/tags/tag4385.xml><?xml version="1.0" encoding="utf-8"?>
<p:tagLst xmlns:p="http://schemas.openxmlformats.org/presentationml/2006/main">
  <p:tag name="MH_OLD_SHAPE_ID" val="133"/>
  <p:tag name="REFSHAPE" val="105553145214840"/>
</p:tagLst>
</file>

<file path=ppt/tags/tag4386.xml><?xml version="1.0" encoding="utf-8"?>
<p:tagLst xmlns:p="http://schemas.openxmlformats.org/presentationml/2006/main">
  <p:tag name="MH_OLD_SHAPE_ID" val="134"/>
  <p:tag name="REFSHAPE" val="105553145215288"/>
</p:tagLst>
</file>

<file path=ppt/tags/tag4387.xml><?xml version="1.0" encoding="utf-8"?>
<p:tagLst xmlns:p="http://schemas.openxmlformats.org/presentationml/2006/main">
  <p:tag name="MH_OLD_SHAPE_ID" val="135"/>
  <p:tag name="REFSHAPE" val="105553145215736"/>
</p:tagLst>
</file>

<file path=ppt/tags/tag4388.xml><?xml version="1.0" encoding="utf-8"?>
<p:tagLst xmlns:p="http://schemas.openxmlformats.org/presentationml/2006/main">
  <p:tag name="MH_OLD_SHAPE_ID" val="136"/>
  <p:tag name="REFSHAPE" val="105553145216184"/>
</p:tagLst>
</file>

<file path=ppt/tags/tag4389.xml><?xml version="1.0" encoding="utf-8"?>
<p:tagLst xmlns:p="http://schemas.openxmlformats.org/presentationml/2006/main">
  <p:tag name="MH_OLD_SHAPE_ID" val="137"/>
  <p:tag name="REFSHAPE" val="105553145216632"/>
</p:tagLst>
</file>

<file path=ppt/tags/tag439.xml><?xml version="1.0" encoding="utf-8"?>
<p:tagLst xmlns:p="http://schemas.openxmlformats.org/presentationml/2006/main">
  <p:tag name="MH_OLD_SHAPE_ID" val="109"/>
  <p:tag name="REFSHAPE" val="105553145355800"/>
</p:tagLst>
</file>

<file path=ppt/tags/tag4390.xml><?xml version="1.0" encoding="utf-8"?>
<p:tagLst xmlns:p="http://schemas.openxmlformats.org/presentationml/2006/main">
  <p:tag name="MH_OLD_SHAPE_ID" val="138"/>
  <p:tag name="REFSHAPE" val="105553145217112"/>
</p:tagLst>
</file>

<file path=ppt/tags/tag4391.xml><?xml version="1.0" encoding="utf-8"?>
<p:tagLst xmlns:p="http://schemas.openxmlformats.org/presentationml/2006/main">
  <p:tag name="MH_OLD_SHAPE_ID" val="139"/>
  <p:tag name="REFSHAPE" val="105553145217560"/>
</p:tagLst>
</file>

<file path=ppt/tags/tag4392.xml><?xml version="1.0" encoding="utf-8"?>
<p:tagLst xmlns:p="http://schemas.openxmlformats.org/presentationml/2006/main">
  <p:tag name="MH_OLD_SHAPE_ID" val="140"/>
  <p:tag name="REFSHAPE" val="105553145218008"/>
</p:tagLst>
</file>

<file path=ppt/tags/tag4393.xml><?xml version="1.0" encoding="utf-8"?>
<p:tagLst xmlns:p="http://schemas.openxmlformats.org/presentationml/2006/main">
  <p:tag name="MH_OLD_SHAPE_ID" val="141"/>
  <p:tag name="REFSHAPE" val="105553145218456"/>
</p:tagLst>
</file>

<file path=ppt/tags/tag4394.xml><?xml version="1.0" encoding="utf-8"?>
<p:tagLst xmlns:p="http://schemas.openxmlformats.org/presentationml/2006/main">
  <p:tag name="MH_OLD_SHAPE_ID" val="142"/>
  <p:tag name="REFSHAPE" val="105553145218904"/>
</p:tagLst>
</file>

<file path=ppt/tags/tag4395.xml><?xml version="1.0" encoding="utf-8"?>
<p:tagLst xmlns:p="http://schemas.openxmlformats.org/presentationml/2006/main">
  <p:tag name="MH_OLD_SHAPE_ID" val="143"/>
  <p:tag name="REFSHAPE" val="105553145219352"/>
</p:tagLst>
</file>

<file path=ppt/tags/tag4396.xml><?xml version="1.0" encoding="utf-8"?>
<p:tagLst xmlns:p="http://schemas.openxmlformats.org/presentationml/2006/main">
  <p:tag name="MH_OLD_SHAPE_ID" val="144"/>
  <p:tag name="REFSHAPE" val="105553145219800"/>
</p:tagLst>
</file>

<file path=ppt/tags/tag4397.xml><?xml version="1.0" encoding="utf-8"?>
<p:tagLst xmlns:p="http://schemas.openxmlformats.org/presentationml/2006/main">
  <p:tag name="MH_OLD_SHAPE_ID" val="145"/>
  <p:tag name="REFSHAPE" val="105553145220248"/>
</p:tagLst>
</file>

<file path=ppt/tags/tag4398.xml><?xml version="1.0" encoding="utf-8"?>
<p:tagLst xmlns:p="http://schemas.openxmlformats.org/presentationml/2006/main">
  <p:tag name="MH_OLD_SHAPE_ID" val="146"/>
  <p:tag name="REFSHAPE" val="105553145220696"/>
</p:tagLst>
</file>

<file path=ppt/tags/tag4399.xml><?xml version="1.0" encoding="utf-8"?>
<p:tagLst xmlns:p="http://schemas.openxmlformats.org/presentationml/2006/main">
  <p:tag name="MH_OLD_SHAPE_ID" val="147"/>
  <p:tag name="REFSHAPE" val="105553145221144"/>
</p:tagLst>
</file>

<file path=ppt/tags/tag44.xml><?xml version="1.0" encoding="utf-8"?>
<p:tagLst xmlns:p="http://schemas.openxmlformats.org/presentationml/2006/main">
  <p:tag name="MH_OLD_SHAPE_ID" val="57"/>
  <p:tag name="REFSHAPE" val="105553145439288"/>
</p:tagLst>
</file>

<file path=ppt/tags/tag440.xml><?xml version="1.0" encoding="utf-8"?>
<p:tagLst xmlns:p="http://schemas.openxmlformats.org/presentationml/2006/main">
  <p:tag name="MH_OLD_SHAPE_ID" val="110"/>
  <p:tag name="REFSHAPE" val="105553145356248"/>
</p:tagLst>
</file>

<file path=ppt/tags/tag4400.xml><?xml version="1.0" encoding="utf-8"?>
<p:tagLst xmlns:p="http://schemas.openxmlformats.org/presentationml/2006/main">
  <p:tag name="MH_OLD_SHAPE_ID" val="176"/>
  <p:tag name="REFSHAPE" val="105553145221592"/>
</p:tagLst>
</file>

<file path=ppt/tags/tag4401.xml><?xml version="1.0" encoding="utf-8"?>
<p:tagLst xmlns:p="http://schemas.openxmlformats.org/presentationml/2006/main">
  <p:tag name="MH_OLD_SHAPE_ID" val="178"/>
  <p:tag name="REFSHAPE" val="105553145221816"/>
</p:tagLst>
</file>

<file path=ppt/tags/tag4402.xml><?xml version="1.0" encoding="utf-8"?>
<p:tagLst xmlns:p="http://schemas.openxmlformats.org/presentationml/2006/main">
  <p:tag name="MH_OLD_SHAPE_ID" val="179"/>
  <p:tag name="REFSHAPE" val="105553145222040"/>
</p:tagLst>
</file>

<file path=ppt/tags/tag4403.xml><?xml version="1.0" encoding="utf-8"?>
<p:tagLst xmlns:p="http://schemas.openxmlformats.org/presentationml/2006/main">
  <p:tag name="MH_OLD_SHAPE_ID" val="61"/>
  <p:tag name="REFSHAPE" val="105553145222264"/>
</p:tagLst>
</file>

<file path=ppt/tags/tag4404.xml><?xml version="1.0" encoding="utf-8"?>
<p:tagLst xmlns:p="http://schemas.openxmlformats.org/presentationml/2006/main">
  <p:tag name="MH_OLD_SHAPE_ID" val="63"/>
  <p:tag name="REFSHAPE" val="105553145222488"/>
</p:tagLst>
</file>

<file path=ppt/tags/tag4405.xml><?xml version="1.0" encoding="utf-8"?>
<p:tagLst xmlns:p="http://schemas.openxmlformats.org/presentationml/2006/main">
  <p:tag name="MH_OLD_SHAPE_ID" val="2"/>
  <p:tag name="REFSHAPE" val="105553145222712"/>
</p:tagLst>
</file>

<file path=ppt/tags/tag4406.xml><?xml version="1.0" encoding="utf-8"?>
<p:tagLst xmlns:p="http://schemas.openxmlformats.org/presentationml/2006/main">
  <p:tag name="MH_OLD_SHAPE_ID" val="160"/>
  <p:tag name="REFSHAPE" val="105553145245144"/>
</p:tagLst>
</file>

<file path=ppt/tags/tag4407.xml><?xml version="1.0" encoding="utf-8"?>
<p:tagLst xmlns:p="http://schemas.openxmlformats.org/presentationml/2006/main">
  <p:tag name="MH_OLD_SHAPE_ID" val="161"/>
  <p:tag name="REFSHAPE" val="105553145245592"/>
</p:tagLst>
</file>

<file path=ppt/tags/tag4408.xml><?xml version="1.0" encoding="utf-8"?>
<p:tagLst xmlns:p="http://schemas.openxmlformats.org/presentationml/2006/main">
  <p:tag name="MH_OLD_SHAPE_ID" val="162"/>
  <p:tag name="REFSHAPE" val="105553145246040"/>
</p:tagLst>
</file>

<file path=ppt/tags/tag4409.xml><?xml version="1.0" encoding="utf-8"?>
<p:tagLst xmlns:p="http://schemas.openxmlformats.org/presentationml/2006/main">
  <p:tag name="MH_OLD_SHAPE_ID" val="163"/>
  <p:tag name="REFSHAPE" val="105553145246488"/>
</p:tagLst>
</file>

<file path=ppt/tags/tag441.xml><?xml version="1.0" encoding="utf-8"?>
<p:tagLst xmlns:p="http://schemas.openxmlformats.org/presentationml/2006/main">
  <p:tag name="MH_OLD_SHAPE_ID" val="111"/>
  <p:tag name="REFSHAPE" val="105553145356696"/>
</p:tagLst>
</file>

<file path=ppt/tags/tag4410.xml><?xml version="1.0" encoding="utf-8"?>
<p:tagLst xmlns:p="http://schemas.openxmlformats.org/presentationml/2006/main">
  <p:tag name="MH_OLD_SHAPE_ID" val="164"/>
  <p:tag name="REFSHAPE" val="105553145246936"/>
</p:tagLst>
</file>

<file path=ppt/tags/tag4411.xml><?xml version="1.0" encoding="utf-8"?>
<p:tagLst xmlns:p="http://schemas.openxmlformats.org/presentationml/2006/main">
  <p:tag name="MH_OLD_SHAPE_ID" val="165"/>
  <p:tag name="REFSHAPE" val="105553145247384"/>
</p:tagLst>
</file>

<file path=ppt/tags/tag4412.xml><?xml version="1.0" encoding="utf-8"?>
<p:tagLst xmlns:p="http://schemas.openxmlformats.org/presentationml/2006/main">
  <p:tag name="MH_OLD_SHAPE_ID" val="166"/>
  <p:tag name="REFSHAPE" val="105553145247832"/>
</p:tagLst>
</file>

<file path=ppt/tags/tag4413.xml><?xml version="1.0" encoding="utf-8"?>
<p:tagLst xmlns:p="http://schemas.openxmlformats.org/presentationml/2006/main">
  <p:tag name="MH_OLD_SHAPE_ID" val="167"/>
  <p:tag name="REFSHAPE" val="105553145248280"/>
</p:tagLst>
</file>

<file path=ppt/tags/tag4414.xml><?xml version="1.0" encoding="utf-8"?>
<p:tagLst xmlns:p="http://schemas.openxmlformats.org/presentationml/2006/main">
  <p:tag name="MH_OLD_SHAPE_ID" val="168"/>
  <p:tag name="REFSHAPE" val="105553145248728"/>
</p:tagLst>
</file>

<file path=ppt/tags/tag4415.xml><?xml version="1.0" encoding="utf-8"?>
<p:tagLst xmlns:p="http://schemas.openxmlformats.org/presentationml/2006/main">
  <p:tag name="MH_OLD_SHAPE_ID" val="169"/>
  <p:tag name="REFSHAPE" val="105553145249176"/>
</p:tagLst>
</file>

<file path=ppt/tags/tag4416.xml><?xml version="1.0" encoding="utf-8"?>
<p:tagLst xmlns:p="http://schemas.openxmlformats.org/presentationml/2006/main">
  <p:tag name="MH_OLD_SHAPE_ID" val="170"/>
  <p:tag name="REFSHAPE" val="105553145249624"/>
</p:tagLst>
</file>

<file path=ppt/tags/tag4417.xml><?xml version="1.0" encoding="utf-8"?>
<p:tagLst xmlns:p="http://schemas.openxmlformats.org/presentationml/2006/main">
  <p:tag name="MH_OLD_SHAPE_ID" val="171"/>
  <p:tag name="REFSHAPE" val="105553145102424"/>
</p:tagLst>
</file>

<file path=ppt/tags/tag4418.xml><?xml version="1.0" encoding="utf-8"?>
<p:tagLst xmlns:p="http://schemas.openxmlformats.org/presentationml/2006/main">
  <p:tag name="MH_OLD_SHAPE_ID" val="172"/>
  <p:tag name="REFSHAPE" val="105553145102872"/>
</p:tagLst>
</file>

<file path=ppt/tags/tag4419.xml><?xml version="1.0" encoding="utf-8"?>
<p:tagLst xmlns:p="http://schemas.openxmlformats.org/presentationml/2006/main">
  <p:tag name="MH_OLD_SHAPE_ID" val="173"/>
  <p:tag name="REFSHAPE" val="105553145103320"/>
</p:tagLst>
</file>

<file path=ppt/tags/tag442.xml><?xml version="1.0" encoding="utf-8"?>
<p:tagLst xmlns:p="http://schemas.openxmlformats.org/presentationml/2006/main">
  <p:tag name="MH_OLD_SHAPE_ID" val="112"/>
  <p:tag name="REFSHAPE" val="105553145357144"/>
</p:tagLst>
</file>

<file path=ppt/tags/tag4420.xml><?xml version="1.0" encoding="utf-8"?>
<p:tagLst xmlns:p="http://schemas.openxmlformats.org/presentationml/2006/main">
  <p:tag name="MH_OLD_SHAPE_ID" val="174"/>
  <p:tag name="REFSHAPE" val="105553145103768"/>
</p:tagLst>
</file>

<file path=ppt/tags/tag4421.xml><?xml version="1.0" encoding="utf-8"?>
<p:tagLst xmlns:p="http://schemas.openxmlformats.org/presentationml/2006/main">
  <p:tag name="MH_OLD_SHAPE_ID" val="175"/>
  <p:tag name="REFSHAPE" val="105553145104216"/>
</p:tagLst>
</file>

<file path=ppt/tags/tag4422.xml><?xml version="1.0" encoding="utf-8"?>
<p:tagLst xmlns:p="http://schemas.openxmlformats.org/presentationml/2006/main">
  <p:tag name="MH_OLD_SHAPE_ID" val="148"/>
  <p:tag name="REFSHAPE" val="105553145104664"/>
</p:tagLst>
</file>

<file path=ppt/tags/tag4423.xml><?xml version="1.0" encoding="utf-8"?>
<p:tagLst xmlns:p="http://schemas.openxmlformats.org/presentationml/2006/main">
  <p:tag name="MH_OLD_SHAPE_ID" val="149"/>
  <p:tag name="REFSHAPE" val="105553145105112"/>
</p:tagLst>
</file>

<file path=ppt/tags/tag4424.xml><?xml version="1.0" encoding="utf-8"?>
<p:tagLst xmlns:p="http://schemas.openxmlformats.org/presentationml/2006/main">
  <p:tag name="MH_OLD_SHAPE_ID" val="150"/>
  <p:tag name="REFSHAPE" val="105553145105560"/>
</p:tagLst>
</file>

<file path=ppt/tags/tag4425.xml><?xml version="1.0" encoding="utf-8"?>
<p:tagLst xmlns:p="http://schemas.openxmlformats.org/presentationml/2006/main">
  <p:tag name="MH_OLD_SHAPE_ID" val="151"/>
  <p:tag name="REFSHAPE" val="105553145106008"/>
</p:tagLst>
</file>

<file path=ppt/tags/tag4426.xml><?xml version="1.0" encoding="utf-8"?>
<p:tagLst xmlns:p="http://schemas.openxmlformats.org/presentationml/2006/main">
  <p:tag name="MH_OLD_SHAPE_ID" val="152"/>
  <p:tag name="REFSHAPE" val="105553145106456"/>
</p:tagLst>
</file>

<file path=ppt/tags/tag4427.xml><?xml version="1.0" encoding="utf-8"?>
<p:tagLst xmlns:p="http://schemas.openxmlformats.org/presentationml/2006/main">
  <p:tag name="MH_OLD_SHAPE_ID" val="153"/>
  <p:tag name="REFSHAPE" val="105553145106904"/>
</p:tagLst>
</file>

<file path=ppt/tags/tag4428.xml><?xml version="1.0" encoding="utf-8"?>
<p:tagLst xmlns:p="http://schemas.openxmlformats.org/presentationml/2006/main">
  <p:tag name="MH_OLD_SHAPE_ID" val="154"/>
  <p:tag name="REFSHAPE" val="105553145107352"/>
</p:tagLst>
</file>

<file path=ppt/tags/tag4429.xml><?xml version="1.0" encoding="utf-8"?>
<p:tagLst xmlns:p="http://schemas.openxmlformats.org/presentationml/2006/main">
  <p:tag name="MH_OLD_SHAPE_ID" val="155"/>
  <p:tag name="REFSHAPE" val="105553145107800"/>
</p:tagLst>
</file>

<file path=ppt/tags/tag443.xml><?xml version="1.0" encoding="utf-8"?>
<p:tagLst xmlns:p="http://schemas.openxmlformats.org/presentationml/2006/main">
  <p:tag name="MH_OLD_SHAPE_ID" val="113"/>
  <p:tag name="REFSHAPE" val="105553145357592"/>
</p:tagLst>
</file>

<file path=ppt/tags/tag4430.xml><?xml version="1.0" encoding="utf-8"?>
<p:tagLst xmlns:p="http://schemas.openxmlformats.org/presentationml/2006/main">
  <p:tag name="MH_OLD_SHAPE_ID" val="156"/>
  <p:tag name="REFSHAPE" val="105553145108248"/>
</p:tagLst>
</file>

<file path=ppt/tags/tag4431.xml><?xml version="1.0" encoding="utf-8"?>
<p:tagLst xmlns:p="http://schemas.openxmlformats.org/presentationml/2006/main">
  <p:tag name="MH_OLD_SHAPE_ID" val="157"/>
  <p:tag name="REFSHAPE" val="105553145108696"/>
</p:tagLst>
</file>

<file path=ppt/tags/tag4432.xml><?xml version="1.0" encoding="utf-8"?>
<p:tagLst xmlns:p="http://schemas.openxmlformats.org/presentationml/2006/main">
  <p:tag name="MH_OLD_SHAPE_ID" val="158"/>
  <p:tag name="REFSHAPE" val="105553145109144"/>
</p:tagLst>
</file>

<file path=ppt/tags/tag4433.xml><?xml version="1.0" encoding="utf-8"?>
<p:tagLst xmlns:p="http://schemas.openxmlformats.org/presentationml/2006/main">
  <p:tag name="MH_OLD_SHAPE_ID" val="159"/>
  <p:tag name="REFSHAPE" val="105553145109592"/>
</p:tagLst>
</file>

<file path=ppt/tags/tag4434.xml><?xml version="1.0" encoding="utf-8"?>
<p:tagLst xmlns:p="http://schemas.openxmlformats.org/presentationml/2006/main">
  <p:tag name="MH_OLD_SHAPE_ID" val="125"/>
  <p:tag name="REFSHAPE" val="105553145110040"/>
</p:tagLst>
</file>

<file path=ppt/tags/tag4435.xml><?xml version="1.0" encoding="utf-8"?>
<p:tagLst xmlns:p="http://schemas.openxmlformats.org/presentationml/2006/main">
  <p:tag name="MH_OLD_SHAPE_ID" val="126"/>
  <p:tag name="REFSHAPE" val="105553145110488"/>
</p:tagLst>
</file>

<file path=ppt/tags/tag4436.xml><?xml version="1.0" encoding="utf-8"?>
<p:tagLst xmlns:p="http://schemas.openxmlformats.org/presentationml/2006/main">
  <p:tag name="MH_OLD_SHAPE_ID" val="127"/>
  <p:tag name="REFSHAPE" val="105553145110936"/>
</p:tagLst>
</file>

<file path=ppt/tags/tag4437.xml><?xml version="1.0" encoding="utf-8"?>
<p:tagLst xmlns:p="http://schemas.openxmlformats.org/presentationml/2006/main">
  <p:tag name="MH_OLD_SHAPE_ID" val="128"/>
  <p:tag name="REFSHAPE" val="105553145111384"/>
</p:tagLst>
</file>

<file path=ppt/tags/tag4438.xml><?xml version="1.0" encoding="utf-8"?>
<p:tagLst xmlns:p="http://schemas.openxmlformats.org/presentationml/2006/main">
  <p:tag name="MH_OLD_SHAPE_ID" val="129"/>
  <p:tag name="REFSHAPE" val="105553145111832"/>
</p:tagLst>
</file>

<file path=ppt/tags/tag4439.xml><?xml version="1.0" encoding="utf-8"?>
<p:tagLst xmlns:p="http://schemas.openxmlformats.org/presentationml/2006/main">
  <p:tag name="MH_OLD_SHAPE_ID" val="130"/>
  <p:tag name="REFSHAPE" val="105553145112280"/>
</p:tagLst>
</file>

<file path=ppt/tags/tag444.xml><?xml version="1.0" encoding="utf-8"?>
<p:tagLst xmlns:p="http://schemas.openxmlformats.org/presentationml/2006/main">
  <p:tag name="MH_OLD_SHAPE_ID" val="114"/>
  <p:tag name="REFSHAPE" val="105553145358040"/>
</p:tagLst>
</file>

<file path=ppt/tags/tag4440.xml><?xml version="1.0" encoding="utf-8"?>
<p:tagLst xmlns:p="http://schemas.openxmlformats.org/presentationml/2006/main">
  <p:tag name="MH_OLD_SHAPE_ID" val="131"/>
  <p:tag name="REFSHAPE" val="105553145112728"/>
</p:tagLst>
</file>

<file path=ppt/tags/tag4441.xml><?xml version="1.0" encoding="utf-8"?>
<p:tagLst xmlns:p="http://schemas.openxmlformats.org/presentationml/2006/main">
  <p:tag name="MH_OLD_SHAPE_ID" val="132"/>
  <p:tag name="REFSHAPE" val="105553145113176"/>
</p:tagLst>
</file>

<file path=ppt/tags/tag4442.xml><?xml version="1.0" encoding="utf-8"?>
<p:tagLst xmlns:p="http://schemas.openxmlformats.org/presentationml/2006/main">
  <p:tag name="MH_OLD_SHAPE_ID" val="133"/>
  <p:tag name="REFSHAPE" val="105553145113624"/>
</p:tagLst>
</file>

<file path=ppt/tags/tag4443.xml><?xml version="1.0" encoding="utf-8"?>
<p:tagLst xmlns:p="http://schemas.openxmlformats.org/presentationml/2006/main">
  <p:tag name="MH_OLD_SHAPE_ID" val="134"/>
  <p:tag name="REFSHAPE" val="105553145114072"/>
</p:tagLst>
</file>

<file path=ppt/tags/tag4444.xml><?xml version="1.0" encoding="utf-8"?>
<p:tagLst xmlns:p="http://schemas.openxmlformats.org/presentationml/2006/main">
  <p:tag name="MH_OLD_SHAPE_ID" val="135"/>
  <p:tag name="REFSHAPE" val="105553145114520"/>
</p:tagLst>
</file>

<file path=ppt/tags/tag4445.xml><?xml version="1.0" encoding="utf-8"?>
<p:tagLst xmlns:p="http://schemas.openxmlformats.org/presentationml/2006/main">
  <p:tag name="MH_OLD_SHAPE_ID" val="136"/>
  <p:tag name="REFSHAPE" val="105553145114968"/>
</p:tagLst>
</file>

<file path=ppt/tags/tag4446.xml><?xml version="1.0" encoding="utf-8"?>
<p:tagLst xmlns:p="http://schemas.openxmlformats.org/presentationml/2006/main">
  <p:tag name="MH_OLD_SHAPE_ID" val="137"/>
  <p:tag name="REFSHAPE" val="105553145115416"/>
</p:tagLst>
</file>

<file path=ppt/tags/tag4447.xml><?xml version="1.0" encoding="utf-8"?>
<p:tagLst xmlns:p="http://schemas.openxmlformats.org/presentationml/2006/main">
  <p:tag name="MH_OLD_SHAPE_ID" val="138"/>
  <p:tag name="REFSHAPE" val="105553145115864"/>
</p:tagLst>
</file>

<file path=ppt/tags/tag4448.xml><?xml version="1.0" encoding="utf-8"?>
<p:tagLst xmlns:p="http://schemas.openxmlformats.org/presentationml/2006/main">
  <p:tag name="MH_OLD_SHAPE_ID" val="139"/>
  <p:tag name="REFSHAPE" val="105553145116312"/>
</p:tagLst>
</file>

<file path=ppt/tags/tag4449.xml><?xml version="1.0" encoding="utf-8"?>
<p:tagLst xmlns:p="http://schemas.openxmlformats.org/presentationml/2006/main">
  <p:tag name="MH_OLD_SHAPE_ID" val="140"/>
  <p:tag name="REFSHAPE" val="105553145116760"/>
</p:tagLst>
</file>

<file path=ppt/tags/tag445.xml><?xml version="1.0" encoding="utf-8"?>
<p:tagLst xmlns:p="http://schemas.openxmlformats.org/presentationml/2006/main">
  <p:tag name="MH_OLD_SHAPE_ID" val="115"/>
  <p:tag name="REFSHAPE" val="105553145358488"/>
</p:tagLst>
</file>

<file path=ppt/tags/tag4450.xml><?xml version="1.0" encoding="utf-8"?>
<p:tagLst xmlns:p="http://schemas.openxmlformats.org/presentationml/2006/main">
  <p:tag name="MH_OLD_SHAPE_ID" val="141"/>
  <p:tag name="REFSHAPE" val="105553145117208"/>
</p:tagLst>
</file>

<file path=ppt/tags/tag4451.xml><?xml version="1.0" encoding="utf-8"?>
<p:tagLst xmlns:p="http://schemas.openxmlformats.org/presentationml/2006/main">
  <p:tag name="MH_OLD_SHAPE_ID" val="142"/>
  <p:tag name="REFSHAPE" val="105553145117656"/>
</p:tagLst>
</file>

<file path=ppt/tags/tag4452.xml><?xml version="1.0" encoding="utf-8"?>
<p:tagLst xmlns:p="http://schemas.openxmlformats.org/presentationml/2006/main">
  <p:tag name="MH_OLD_SHAPE_ID" val="143"/>
  <p:tag name="REFSHAPE" val="105553145118104"/>
</p:tagLst>
</file>

<file path=ppt/tags/tag4453.xml><?xml version="1.0" encoding="utf-8"?>
<p:tagLst xmlns:p="http://schemas.openxmlformats.org/presentationml/2006/main">
  <p:tag name="MH_OLD_SHAPE_ID" val="144"/>
  <p:tag name="REFSHAPE" val="105553145118552"/>
</p:tagLst>
</file>

<file path=ppt/tags/tag4454.xml><?xml version="1.0" encoding="utf-8"?>
<p:tagLst xmlns:p="http://schemas.openxmlformats.org/presentationml/2006/main">
  <p:tag name="MH_OLD_SHAPE_ID" val="145"/>
  <p:tag name="REFSHAPE" val="105553145119032"/>
</p:tagLst>
</file>

<file path=ppt/tags/tag4455.xml><?xml version="1.0" encoding="utf-8"?>
<p:tagLst xmlns:p="http://schemas.openxmlformats.org/presentationml/2006/main">
  <p:tag name="MH_OLD_SHAPE_ID" val="146"/>
  <p:tag name="REFSHAPE" val="105553145119480"/>
</p:tagLst>
</file>

<file path=ppt/tags/tag4456.xml><?xml version="1.0" encoding="utf-8"?>
<p:tagLst xmlns:p="http://schemas.openxmlformats.org/presentationml/2006/main">
  <p:tag name="MH_OLD_SHAPE_ID" val="147"/>
  <p:tag name="REFSHAPE" val="105553145119928"/>
</p:tagLst>
</file>

<file path=ppt/tags/tag4457.xml><?xml version="1.0" encoding="utf-8"?>
<p:tagLst xmlns:p="http://schemas.openxmlformats.org/presentationml/2006/main">
  <p:tag name="MH_OLD_SHAPE_ID" val="176"/>
  <p:tag name="REFSHAPE" val="105553145120376"/>
</p:tagLst>
</file>

<file path=ppt/tags/tag4458.xml><?xml version="1.0" encoding="utf-8"?>
<p:tagLst xmlns:p="http://schemas.openxmlformats.org/presentationml/2006/main">
  <p:tag name="MH_OLD_SHAPE_ID" val="178"/>
  <p:tag name="REFSHAPE" val="105553145120600"/>
</p:tagLst>
</file>

<file path=ppt/tags/tag4459.xml><?xml version="1.0" encoding="utf-8"?>
<p:tagLst xmlns:p="http://schemas.openxmlformats.org/presentationml/2006/main">
  <p:tag name="MH_OLD_SHAPE_ID" val="179"/>
  <p:tag name="REFSHAPE" val="105553145120824"/>
</p:tagLst>
</file>

<file path=ppt/tags/tag446.xml><?xml version="1.0" encoding="utf-8"?>
<p:tagLst xmlns:p="http://schemas.openxmlformats.org/presentationml/2006/main">
  <p:tag name="MH_OLD_SHAPE_ID" val="116"/>
  <p:tag name="REFSHAPE" val="105553145358936"/>
</p:tagLst>
</file>

<file path=ppt/tags/tag4460.xml><?xml version="1.0" encoding="utf-8"?>
<p:tagLst xmlns:p="http://schemas.openxmlformats.org/presentationml/2006/main">
  <p:tag name="MH_OLD_SHAPE_ID" val="61"/>
  <p:tag name="REFSHAPE" val="105553145121048"/>
</p:tagLst>
</file>

<file path=ppt/tags/tag4461.xml><?xml version="1.0" encoding="utf-8"?>
<p:tagLst xmlns:p="http://schemas.openxmlformats.org/presentationml/2006/main">
  <p:tag name="MH_OLD_SHAPE_ID" val="63"/>
  <p:tag name="REFSHAPE" val="105553145121272"/>
</p:tagLst>
</file>

<file path=ppt/tags/tag4462.xml><?xml version="1.0" encoding="utf-8"?>
<p:tagLst xmlns:p="http://schemas.openxmlformats.org/presentationml/2006/main">
  <p:tag name="MH_OLD_SHAPE_ID" val="2"/>
  <p:tag name="REFSHAPE" val="105553145121496"/>
</p:tagLst>
</file>

<file path=ppt/tags/tag4463.xml><?xml version="1.0" encoding="utf-8"?>
<p:tagLst xmlns:p="http://schemas.openxmlformats.org/presentationml/2006/main">
  <p:tag name="MH_OLD_SHAPE_ID" val="3"/>
  <p:tag name="REFSHAPE" val="105553145121720"/>
</p:tagLst>
</file>

<file path=ppt/tags/tag4464.xml><?xml version="1.0" encoding="utf-8"?>
<p:tagLst xmlns:p="http://schemas.openxmlformats.org/presentationml/2006/main">
  <p:tag name="MH_OLD_SHAPE_ID" val="4"/>
  <p:tag name="REFSHAPE" val="105553145121944"/>
</p:tagLst>
</file>

<file path=ppt/tags/tag4465.xml><?xml version="1.0" encoding="utf-8"?>
<p:tagLst xmlns:p="http://schemas.openxmlformats.org/presentationml/2006/main">
  <p:tag name="MH_OLD_SHAPE_ID" val="5"/>
  <p:tag name="REFSHAPE" val="105553145122168"/>
</p:tagLst>
</file>

<file path=ppt/tags/tag4466.xml><?xml version="1.0" encoding="utf-8"?>
<p:tagLst xmlns:p="http://schemas.openxmlformats.org/presentationml/2006/main">
  <p:tag name="MH_OLD_SHAPE_ID" val="160"/>
  <p:tag name="REFSHAPE" val="105553145169528"/>
</p:tagLst>
</file>

<file path=ppt/tags/tag4467.xml><?xml version="1.0" encoding="utf-8"?>
<p:tagLst xmlns:p="http://schemas.openxmlformats.org/presentationml/2006/main">
  <p:tag name="MH_OLD_SHAPE_ID" val="161"/>
  <p:tag name="REFSHAPE" val="105553145169976"/>
</p:tagLst>
</file>

<file path=ppt/tags/tag4468.xml><?xml version="1.0" encoding="utf-8"?>
<p:tagLst xmlns:p="http://schemas.openxmlformats.org/presentationml/2006/main">
  <p:tag name="MH_OLD_SHAPE_ID" val="162"/>
  <p:tag name="REFSHAPE" val="105553145170424"/>
</p:tagLst>
</file>

<file path=ppt/tags/tag4469.xml><?xml version="1.0" encoding="utf-8"?>
<p:tagLst xmlns:p="http://schemas.openxmlformats.org/presentationml/2006/main">
  <p:tag name="MH_OLD_SHAPE_ID" val="163"/>
  <p:tag name="REFSHAPE" val="105553145170872"/>
</p:tagLst>
</file>

<file path=ppt/tags/tag447.xml><?xml version="1.0" encoding="utf-8"?>
<p:tagLst xmlns:p="http://schemas.openxmlformats.org/presentationml/2006/main">
  <p:tag name="MH_OLD_SHAPE_ID" val="117"/>
  <p:tag name="REFSHAPE" val="105553145359384"/>
</p:tagLst>
</file>

<file path=ppt/tags/tag4470.xml><?xml version="1.0" encoding="utf-8"?>
<p:tagLst xmlns:p="http://schemas.openxmlformats.org/presentationml/2006/main">
  <p:tag name="MH_OLD_SHAPE_ID" val="164"/>
  <p:tag name="REFSHAPE" val="105553145171320"/>
</p:tagLst>
</file>

<file path=ppt/tags/tag4471.xml><?xml version="1.0" encoding="utf-8"?>
<p:tagLst xmlns:p="http://schemas.openxmlformats.org/presentationml/2006/main">
  <p:tag name="MH_OLD_SHAPE_ID" val="165"/>
  <p:tag name="REFSHAPE" val="105553145171768"/>
</p:tagLst>
</file>

<file path=ppt/tags/tag4472.xml><?xml version="1.0" encoding="utf-8"?>
<p:tagLst xmlns:p="http://schemas.openxmlformats.org/presentationml/2006/main">
  <p:tag name="MH_OLD_SHAPE_ID" val="166"/>
  <p:tag name="REFSHAPE" val="105553145172216"/>
</p:tagLst>
</file>

<file path=ppt/tags/tag4473.xml><?xml version="1.0" encoding="utf-8"?>
<p:tagLst xmlns:p="http://schemas.openxmlformats.org/presentationml/2006/main">
  <p:tag name="MH_OLD_SHAPE_ID" val="167"/>
  <p:tag name="REFSHAPE" val="105553145172664"/>
</p:tagLst>
</file>

<file path=ppt/tags/tag4474.xml><?xml version="1.0" encoding="utf-8"?>
<p:tagLst xmlns:p="http://schemas.openxmlformats.org/presentationml/2006/main">
  <p:tag name="MH_OLD_SHAPE_ID" val="168"/>
  <p:tag name="REFSHAPE" val="105553145173112"/>
</p:tagLst>
</file>

<file path=ppt/tags/tag4475.xml><?xml version="1.0" encoding="utf-8"?>
<p:tagLst xmlns:p="http://schemas.openxmlformats.org/presentationml/2006/main">
  <p:tag name="MH_OLD_SHAPE_ID" val="169"/>
  <p:tag name="REFSHAPE" val="105553145173560"/>
</p:tagLst>
</file>

<file path=ppt/tags/tag4476.xml><?xml version="1.0" encoding="utf-8"?>
<p:tagLst xmlns:p="http://schemas.openxmlformats.org/presentationml/2006/main">
  <p:tag name="MH_OLD_SHAPE_ID" val="170"/>
  <p:tag name="REFSHAPE" val="105553145174008"/>
</p:tagLst>
</file>

<file path=ppt/tags/tag4477.xml><?xml version="1.0" encoding="utf-8"?>
<p:tagLst xmlns:p="http://schemas.openxmlformats.org/presentationml/2006/main">
  <p:tag name="MH_OLD_SHAPE_ID" val="171"/>
  <p:tag name="REFSHAPE" val="105553145174456"/>
</p:tagLst>
</file>

<file path=ppt/tags/tag4478.xml><?xml version="1.0" encoding="utf-8"?>
<p:tagLst xmlns:p="http://schemas.openxmlformats.org/presentationml/2006/main">
  <p:tag name="MH_OLD_SHAPE_ID" val="172"/>
  <p:tag name="REFSHAPE" val="105553145174904"/>
</p:tagLst>
</file>

<file path=ppt/tags/tag4479.xml><?xml version="1.0" encoding="utf-8"?>
<p:tagLst xmlns:p="http://schemas.openxmlformats.org/presentationml/2006/main">
  <p:tag name="MH_OLD_SHAPE_ID" val="173"/>
  <p:tag name="REFSHAPE" val="105553145175352"/>
</p:tagLst>
</file>

<file path=ppt/tags/tag448.xml><?xml version="1.0" encoding="utf-8"?>
<p:tagLst xmlns:p="http://schemas.openxmlformats.org/presentationml/2006/main">
  <p:tag name="MH_OLD_SHAPE_ID" val="118"/>
  <p:tag name="REFSHAPE" val="105553145359832"/>
</p:tagLst>
</file>

<file path=ppt/tags/tag4480.xml><?xml version="1.0" encoding="utf-8"?>
<p:tagLst xmlns:p="http://schemas.openxmlformats.org/presentationml/2006/main">
  <p:tag name="MH_OLD_SHAPE_ID" val="174"/>
  <p:tag name="REFSHAPE" val="105553145175800"/>
</p:tagLst>
</file>

<file path=ppt/tags/tag4481.xml><?xml version="1.0" encoding="utf-8"?>
<p:tagLst xmlns:p="http://schemas.openxmlformats.org/presentationml/2006/main">
  <p:tag name="MH_OLD_SHAPE_ID" val="175"/>
  <p:tag name="REFSHAPE" val="105553145176248"/>
</p:tagLst>
</file>

<file path=ppt/tags/tag4482.xml><?xml version="1.0" encoding="utf-8"?>
<p:tagLst xmlns:p="http://schemas.openxmlformats.org/presentationml/2006/main">
  <p:tag name="MH_OLD_SHAPE_ID" val="148"/>
  <p:tag name="REFSHAPE" val="105553145176696"/>
</p:tagLst>
</file>

<file path=ppt/tags/tag4483.xml><?xml version="1.0" encoding="utf-8"?>
<p:tagLst xmlns:p="http://schemas.openxmlformats.org/presentationml/2006/main">
  <p:tag name="MH_OLD_SHAPE_ID" val="149"/>
  <p:tag name="REFSHAPE" val="105553145177144"/>
</p:tagLst>
</file>

<file path=ppt/tags/tag4484.xml><?xml version="1.0" encoding="utf-8"?>
<p:tagLst xmlns:p="http://schemas.openxmlformats.org/presentationml/2006/main">
  <p:tag name="MH_OLD_SHAPE_ID" val="150"/>
  <p:tag name="REFSHAPE" val="105553145177592"/>
</p:tagLst>
</file>

<file path=ppt/tags/tag4485.xml><?xml version="1.0" encoding="utf-8"?>
<p:tagLst xmlns:p="http://schemas.openxmlformats.org/presentationml/2006/main">
  <p:tag name="MH_OLD_SHAPE_ID" val="151"/>
  <p:tag name="REFSHAPE" val="105553145178040"/>
</p:tagLst>
</file>

<file path=ppt/tags/tag4486.xml><?xml version="1.0" encoding="utf-8"?>
<p:tagLst xmlns:p="http://schemas.openxmlformats.org/presentationml/2006/main">
  <p:tag name="MH_OLD_SHAPE_ID" val="152"/>
  <p:tag name="REFSHAPE" val="105553145178488"/>
</p:tagLst>
</file>

<file path=ppt/tags/tag4487.xml><?xml version="1.0" encoding="utf-8"?>
<p:tagLst xmlns:p="http://schemas.openxmlformats.org/presentationml/2006/main">
  <p:tag name="MH_OLD_SHAPE_ID" val="153"/>
  <p:tag name="REFSHAPE" val="105553145178936"/>
</p:tagLst>
</file>

<file path=ppt/tags/tag4488.xml><?xml version="1.0" encoding="utf-8"?>
<p:tagLst xmlns:p="http://schemas.openxmlformats.org/presentationml/2006/main">
  <p:tag name="MH_OLD_SHAPE_ID" val="154"/>
  <p:tag name="REFSHAPE" val="105553145179384"/>
</p:tagLst>
</file>

<file path=ppt/tags/tag4489.xml><?xml version="1.0" encoding="utf-8"?>
<p:tagLst xmlns:p="http://schemas.openxmlformats.org/presentationml/2006/main">
  <p:tag name="MH_OLD_SHAPE_ID" val="155"/>
  <p:tag name="REFSHAPE" val="105553145179832"/>
</p:tagLst>
</file>

<file path=ppt/tags/tag449.xml><?xml version="1.0" encoding="utf-8"?>
<p:tagLst xmlns:p="http://schemas.openxmlformats.org/presentationml/2006/main">
  <p:tag name="MH_OLD_SHAPE_ID" val="119"/>
  <p:tag name="REFSHAPE" val="105553145360280"/>
</p:tagLst>
</file>

<file path=ppt/tags/tag4490.xml><?xml version="1.0" encoding="utf-8"?>
<p:tagLst xmlns:p="http://schemas.openxmlformats.org/presentationml/2006/main">
  <p:tag name="MH_OLD_SHAPE_ID" val="156"/>
  <p:tag name="REFSHAPE" val="105553145180280"/>
</p:tagLst>
</file>

<file path=ppt/tags/tag4491.xml><?xml version="1.0" encoding="utf-8"?>
<p:tagLst xmlns:p="http://schemas.openxmlformats.org/presentationml/2006/main">
  <p:tag name="MH_OLD_SHAPE_ID" val="157"/>
  <p:tag name="REFSHAPE" val="105553145180728"/>
</p:tagLst>
</file>

<file path=ppt/tags/tag4492.xml><?xml version="1.0" encoding="utf-8"?>
<p:tagLst xmlns:p="http://schemas.openxmlformats.org/presentationml/2006/main">
  <p:tag name="MH_OLD_SHAPE_ID" val="158"/>
  <p:tag name="REFSHAPE" val="105553145181176"/>
</p:tagLst>
</file>

<file path=ppt/tags/tag4493.xml><?xml version="1.0" encoding="utf-8"?>
<p:tagLst xmlns:p="http://schemas.openxmlformats.org/presentationml/2006/main">
  <p:tag name="MH_OLD_SHAPE_ID" val="159"/>
  <p:tag name="REFSHAPE" val="105553145181624"/>
</p:tagLst>
</file>

<file path=ppt/tags/tag4494.xml><?xml version="1.0" encoding="utf-8"?>
<p:tagLst xmlns:p="http://schemas.openxmlformats.org/presentationml/2006/main">
  <p:tag name="MH_OLD_SHAPE_ID" val="125"/>
  <p:tag name="REFSHAPE" val="105553145182072"/>
</p:tagLst>
</file>

<file path=ppt/tags/tag4495.xml><?xml version="1.0" encoding="utf-8"?>
<p:tagLst xmlns:p="http://schemas.openxmlformats.org/presentationml/2006/main">
  <p:tag name="MH_OLD_SHAPE_ID" val="126"/>
  <p:tag name="REFSHAPE" val="105553145182520"/>
</p:tagLst>
</file>

<file path=ppt/tags/tag4496.xml><?xml version="1.0" encoding="utf-8"?>
<p:tagLst xmlns:p="http://schemas.openxmlformats.org/presentationml/2006/main">
  <p:tag name="MH_OLD_SHAPE_ID" val="127"/>
  <p:tag name="REFSHAPE" val="105553145182968"/>
</p:tagLst>
</file>

<file path=ppt/tags/tag4497.xml><?xml version="1.0" encoding="utf-8"?>
<p:tagLst xmlns:p="http://schemas.openxmlformats.org/presentationml/2006/main">
  <p:tag name="MH_OLD_SHAPE_ID" val="128"/>
  <p:tag name="REFSHAPE" val="105553145183416"/>
</p:tagLst>
</file>

<file path=ppt/tags/tag4498.xml><?xml version="1.0" encoding="utf-8"?>
<p:tagLst xmlns:p="http://schemas.openxmlformats.org/presentationml/2006/main">
  <p:tag name="MH_OLD_SHAPE_ID" val="129"/>
  <p:tag name="REFSHAPE" val="105553145183864"/>
</p:tagLst>
</file>

<file path=ppt/tags/tag4499.xml><?xml version="1.0" encoding="utf-8"?>
<p:tagLst xmlns:p="http://schemas.openxmlformats.org/presentationml/2006/main">
  <p:tag name="MH_OLD_SHAPE_ID" val="130"/>
  <p:tag name="REFSHAPE" val="105553145135192"/>
</p:tagLst>
</file>

<file path=ppt/tags/tag45.xml><?xml version="1.0" encoding="utf-8"?>
<p:tagLst xmlns:p="http://schemas.openxmlformats.org/presentationml/2006/main">
  <p:tag name="MH_OLD_SHAPE_ID" val="58"/>
  <p:tag name="REFSHAPE" val="105553145436376"/>
</p:tagLst>
</file>

<file path=ppt/tags/tag450.xml><?xml version="1.0" encoding="utf-8"?>
<p:tagLst xmlns:p="http://schemas.openxmlformats.org/presentationml/2006/main">
  <p:tag name="MH_OLD_SHAPE_ID" val="120"/>
  <p:tag name="REFSHAPE" val="105553145360728"/>
</p:tagLst>
</file>

<file path=ppt/tags/tag4500.xml><?xml version="1.0" encoding="utf-8"?>
<p:tagLst xmlns:p="http://schemas.openxmlformats.org/presentationml/2006/main">
  <p:tag name="MH_OLD_SHAPE_ID" val="131"/>
  <p:tag name="REFSHAPE" val="105553145135640"/>
</p:tagLst>
</file>

<file path=ppt/tags/tag4501.xml><?xml version="1.0" encoding="utf-8"?>
<p:tagLst xmlns:p="http://schemas.openxmlformats.org/presentationml/2006/main">
  <p:tag name="MH_OLD_SHAPE_ID" val="132"/>
  <p:tag name="REFSHAPE" val="105553145136088"/>
</p:tagLst>
</file>

<file path=ppt/tags/tag4502.xml><?xml version="1.0" encoding="utf-8"?>
<p:tagLst xmlns:p="http://schemas.openxmlformats.org/presentationml/2006/main">
  <p:tag name="MH_OLD_SHAPE_ID" val="133"/>
  <p:tag name="REFSHAPE" val="105553145136536"/>
</p:tagLst>
</file>

<file path=ppt/tags/tag4503.xml><?xml version="1.0" encoding="utf-8"?>
<p:tagLst xmlns:p="http://schemas.openxmlformats.org/presentationml/2006/main">
  <p:tag name="MH_OLD_SHAPE_ID" val="134"/>
  <p:tag name="REFSHAPE" val="105553145136984"/>
</p:tagLst>
</file>

<file path=ppt/tags/tag4504.xml><?xml version="1.0" encoding="utf-8"?>
<p:tagLst xmlns:p="http://schemas.openxmlformats.org/presentationml/2006/main">
  <p:tag name="MH_OLD_SHAPE_ID" val="135"/>
  <p:tag name="REFSHAPE" val="105553145137432"/>
</p:tagLst>
</file>

<file path=ppt/tags/tag4505.xml><?xml version="1.0" encoding="utf-8"?>
<p:tagLst xmlns:p="http://schemas.openxmlformats.org/presentationml/2006/main">
  <p:tag name="MH_OLD_SHAPE_ID" val="136"/>
  <p:tag name="REFSHAPE" val="105553145137880"/>
</p:tagLst>
</file>

<file path=ppt/tags/tag4506.xml><?xml version="1.0" encoding="utf-8"?>
<p:tagLst xmlns:p="http://schemas.openxmlformats.org/presentationml/2006/main">
  <p:tag name="MH_OLD_SHAPE_ID" val="137"/>
  <p:tag name="REFSHAPE" val="105553145138328"/>
</p:tagLst>
</file>

<file path=ppt/tags/tag4507.xml><?xml version="1.0" encoding="utf-8"?>
<p:tagLst xmlns:p="http://schemas.openxmlformats.org/presentationml/2006/main">
  <p:tag name="MH_OLD_SHAPE_ID" val="138"/>
  <p:tag name="REFSHAPE" val="105553145138776"/>
</p:tagLst>
</file>

<file path=ppt/tags/tag4508.xml><?xml version="1.0" encoding="utf-8"?>
<p:tagLst xmlns:p="http://schemas.openxmlformats.org/presentationml/2006/main">
  <p:tag name="MH_OLD_SHAPE_ID" val="139"/>
  <p:tag name="REFSHAPE" val="105553145139224"/>
</p:tagLst>
</file>

<file path=ppt/tags/tag4509.xml><?xml version="1.0" encoding="utf-8"?>
<p:tagLst xmlns:p="http://schemas.openxmlformats.org/presentationml/2006/main">
  <p:tag name="MH_OLD_SHAPE_ID" val="140"/>
  <p:tag name="REFSHAPE" val="105553145139672"/>
</p:tagLst>
</file>

<file path=ppt/tags/tag451.xml><?xml version="1.0" encoding="utf-8"?>
<p:tagLst xmlns:p="http://schemas.openxmlformats.org/presentationml/2006/main">
  <p:tag name="MH_OLD_SHAPE_ID" val="121"/>
  <p:tag name="REFSHAPE" val="105553145361176"/>
</p:tagLst>
</file>

<file path=ppt/tags/tag4510.xml><?xml version="1.0" encoding="utf-8"?>
<p:tagLst xmlns:p="http://schemas.openxmlformats.org/presentationml/2006/main">
  <p:tag name="MH_OLD_SHAPE_ID" val="141"/>
  <p:tag name="REFSHAPE" val="105553145140120"/>
</p:tagLst>
</file>

<file path=ppt/tags/tag4511.xml><?xml version="1.0" encoding="utf-8"?>
<p:tagLst xmlns:p="http://schemas.openxmlformats.org/presentationml/2006/main">
  <p:tag name="MH_OLD_SHAPE_ID" val="142"/>
  <p:tag name="REFSHAPE" val="105553145140568"/>
</p:tagLst>
</file>

<file path=ppt/tags/tag4512.xml><?xml version="1.0" encoding="utf-8"?>
<p:tagLst xmlns:p="http://schemas.openxmlformats.org/presentationml/2006/main">
  <p:tag name="MH_OLD_SHAPE_ID" val="143"/>
  <p:tag name="REFSHAPE" val="105553145141016"/>
</p:tagLst>
</file>

<file path=ppt/tags/tag4513.xml><?xml version="1.0" encoding="utf-8"?>
<p:tagLst xmlns:p="http://schemas.openxmlformats.org/presentationml/2006/main">
  <p:tag name="MH_OLD_SHAPE_ID" val="144"/>
  <p:tag name="REFSHAPE" val="105553145141464"/>
</p:tagLst>
</file>

<file path=ppt/tags/tag4514.xml><?xml version="1.0" encoding="utf-8"?>
<p:tagLst xmlns:p="http://schemas.openxmlformats.org/presentationml/2006/main">
  <p:tag name="MH_OLD_SHAPE_ID" val="145"/>
  <p:tag name="REFSHAPE" val="105553145141912"/>
</p:tagLst>
</file>

<file path=ppt/tags/tag4515.xml><?xml version="1.0" encoding="utf-8"?>
<p:tagLst xmlns:p="http://schemas.openxmlformats.org/presentationml/2006/main">
  <p:tag name="MH_OLD_SHAPE_ID" val="146"/>
  <p:tag name="REFSHAPE" val="105553145142360"/>
</p:tagLst>
</file>

<file path=ppt/tags/tag4516.xml><?xml version="1.0" encoding="utf-8"?>
<p:tagLst xmlns:p="http://schemas.openxmlformats.org/presentationml/2006/main">
  <p:tag name="MH_OLD_SHAPE_ID" val="147"/>
  <p:tag name="REFSHAPE" val="105553145142808"/>
</p:tagLst>
</file>

<file path=ppt/tags/tag4517.xml><?xml version="1.0" encoding="utf-8"?>
<p:tagLst xmlns:p="http://schemas.openxmlformats.org/presentationml/2006/main">
  <p:tag name="MH_OLD_SHAPE_ID" val="178"/>
  <p:tag name="REFSHAPE" val="105553145143256"/>
</p:tagLst>
</file>

<file path=ppt/tags/tag4518.xml><?xml version="1.0" encoding="utf-8"?>
<p:tagLst xmlns:p="http://schemas.openxmlformats.org/presentationml/2006/main">
  <p:tag name="MH_OLD_SHAPE_ID" val="179"/>
  <p:tag name="REFSHAPE" val="105553145143480"/>
</p:tagLst>
</file>

<file path=ppt/tags/tag4519.xml><?xml version="1.0" encoding="utf-8"?>
<p:tagLst xmlns:p="http://schemas.openxmlformats.org/presentationml/2006/main">
  <p:tag name="MH_OLD_SHAPE_ID" val="61"/>
  <p:tag name="REFSHAPE" val="105553145143704"/>
</p:tagLst>
</file>

<file path=ppt/tags/tag452.xml><?xml version="1.0" encoding="utf-8"?>
<p:tagLst xmlns:p="http://schemas.openxmlformats.org/presentationml/2006/main">
  <p:tag name="MH_OLD_SHAPE_ID" val="122"/>
  <p:tag name="REFSHAPE" val="105553145361624"/>
</p:tagLst>
</file>

<file path=ppt/tags/tag4520.xml><?xml version="1.0" encoding="utf-8"?>
<p:tagLst xmlns:p="http://schemas.openxmlformats.org/presentationml/2006/main">
  <p:tag name="MH_OLD_SHAPE_ID" val="63"/>
  <p:tag name="REFSHAPE" val="105553145143928"/>
</p:tagLst>
</file>

<file path=ppt/tags/tag4521.xml><?xml version="1.0" encoding="utf-8"?>
<p:tagLst xmlns:p="http://schemas.openxmlformats.org/presentationml/2006/main">
  <p:tag name="MH_OLD_SHAPE_ID" val="3"/>
  <p:tag name="REFSHAPE" val="105553145144152"/>
</p:tagLst>
</file>

<file path=ppt/tags/tag4522.xml><?xml version="1.0" encoding="utf-8"?>
<p:tagLst xmlns:p="http://schemas.openxmlformats.org/presentationml/2006/main">
  <p:tag name="MH_OLD_SHAPE_ID" val="64"/>
  <p:tag name="REFSHAPE" val="105553145144376"/>
</p:tagLst>
</file>

<file path=ppt/tags/tag4523.xml><?xml version="1.0" encoding="utf-8"?>
<p:tagLst xmlns:p="http://schemas.openxmlformats.org/presentationml/2006/main">
  <p:tag name="MH_OLD_SHAPE_ID" val="2"/>
  <p:tag name="REFSHAPE" val="105553145144600"/>
</p:tagLst>
</file>

<file path=ppt/tags/tag4524.xml><?xml version="1.0" encoding="utf-8"?>
<p:tagLst xmlns:p="http://schemas.openxmlformats.org/presentationml/2006/main">
  <p:tag name="MH_OLD_SHAPE_ID" val="160"/>
  <p:tag name="REFSHAPE" val="105553145222936"/>
</p:tagLst>
</file>

<file path=ppt/tags/tag4525.xml><?xml version="1.0" encoding="utf-8"?>
<p:tagLst xmlns:p="http://schemas.openxmlformats.org/presentationml/2006/main">
  <p:tag name="MH_OLD_SHAPE_ID" val="161"/>
  <p:tag name="REFSHAPE" val="105553145223384"/>
</p:tagLst>
</file>

<file path=ppt/tags/tag4526.xml><?xml version="1.0" encoding="utf-8"?>
<p:tagLst xmlns:p="http://schemas.openxmlformats.org/presentationml/2006/main">
  <p:tag name="MH_OLD_SHAPE_ID" val="162"/>
  <p:tag name="REFSHAPE" val="105553145223832"/>
</p:tagLst>
</file>

<file path=ppt/tags/tag4527.xml><?xml version="1.0" encoding="utf-8"?>
<p:tagLst xmlns:p="http://schemas.openxmlformats.org/presentationml/2006/main">
  <p:tag name="MH_OLD_SHAPE_ID" val="163"/>
  <p:tag name="REFSHAPE" val="105553145224280"/>
</p:tagLst>
</file>

<file path=ppt/tags/tag4528.xml><?xml version="1.0" encoding="utf-8"?>
<p:tagLst xmlns:p="http://schemas.openxmlformats.org/presentationml/2006/main">
  <p:tag name="MH_OLD_SHAPE_ID" val="164"/>
  <p:tag name="REFSHAPE" val="105553145224728"/>
</p:tagLst>
</file>

<file path=ppt/tags/tag4529.xml><?xml version="1.0" encoding="utf-8"?>
<p:tagLst xmlns:p="http://schemas.openxmlformats.org/presentationml/2006/main">
  <p:tag name="MH_OLD_SHAPE_ID" val="165"/>
  <p:tag name="REFSHAPE" val="105553145225176"/>
</p:tagLst>
</file>

<file path=ppt/tags/tag453.xml><?xml version="1.0" encoding="utf-8"?>
<p:tagLst xmlns:p="http://schemas.openxmlformats.org/presentationml/2006/main">
  <p:tag name="MH_OLD_SHAPE_ID" val="123"/>
  <p:tag name="REFSHAPE" val="105553145361848"/>
</p:tagLst>
</file>

<file path=ppt/tags/tag4530.xml><?xml version="1.0" encoding="utf-8"?>
<p:tagLst xmlns:p="http://schemas.openxmlformats.org/presentationml/2006/main">
  <p:tag name="MH_OLD_SHAPE_ID" val="166"/>
  <p:tag name="REFSHAPE" val="105553145225624"/>
</p:tagLst>
</file>

<file path=ppt/tags/tag4531.xml><?xml version="1.0" encoding="utf-8"?>
<p:tagLst xmlns:p="http://schemas.openxmlformats.org/presentationml/2006/main">
  <p:tag name="MH_OLD_SHAPE_ID" val="167"/>
  <p:tag name="REFSHAPE" val="105553145226072"/>
</p:tagLst>
</file>

<file path=ppt/tags/tag4532.xml><?xml version="1.0" encoding="utf-8"?>
<p:tagLst xmlns:p="http://schemas.openxmlformats.org/presentationml/2006/main">
  <p:tag name="MH_OLD_SHAPE_ID" val="168"/>
  <p:tag name="REFSHAPE" val="105553145226520"/>
</p:tagLst>
</file>

<file path=ppt/tags/tag4533.xml><?xml version="1.0" encoding="utf-8"?>
<p:tagLst xmlns:p="http://schemas.openxmlformats.org/presentationml/2006/main">
  <p:tag name="MH_OLD_SHAPE_ID" val="169"/>
  <p:tag name="REFSHAPE" val="105553145226968"/>
</p:tagLst>
</file>

<file path=ppt/tags/tag4534.xml><?xml version="1.0" encoding="utf-8"?>
<p:tagLst xmlns:p="http://schemas.openxmlformats.org/presentationml/2006/main">
  <p:tag name="MH_OLD_SHAPE_ID" val="170"/>
  <p:tag name="REFSHAPE" val="105553145227416"/>
</p:tagLst>
</file>

<file path=ppt/tags/tag4535.xml><?xml version="1.0" encoding="utf-8"?>
<p:tagLst xmlns:p="http://schemas.openxmlformats.org/presentationml/2006/main">
  <p:tag name="MH_OLD_SHAPE_ID" val="171"/>
  <p:tag name="REFSHAPE" val="105553145227864"/>
</p:tagLst>
</file>

<file path=ppt/tags/tag4536.xml><?xml version="1.0" encoding="utf-8"?>
<p:tagLst xmlns:p="http://schemas.openxmlformats.org/presentationml/2006/main">
  <p:tag name="MH_OLD_SHAPE_ID" val="172"/>
  <p:tag name="REFSHAPE" val="105553145228312"/>
</p:tagLst>
</file>

<file path=ppt/tags/tag4537.xml><?xml version="1.0" encoding="utf-8"?>
<p:tagLst xmlns:p="http://schemas.openxmlformats.org/presentationml/2006/main">
  <p:tag name="MH_OLD_SHAPE_ID" val="173"/>
  <p:tag name="REFSHAPE" val="105553145228760"/>
</p:tagLst>
</file>

<file path=ppt/tags/tag4538.xml><?xml version="1.0" encoding="utf-8"?>
<p:tagLst xmlns:p="http://schemas.openxmlformats.org/presentationml/2006/main">
  <p:tag name="MH_OLD_SHAPE_ID" val="174"/>
  <p:tag name="REFSHAPE" val="105553145229208"/>
</p:tagLst>
</file>

<file path=ppt/tags/tag4539.xml><?xml version="1.0" encoding="utf-8"?>
<p:tagLst xmlns:p="http://schemas.openxmlformats.org/presentationml/2006/main">
  <p:tag name="MH_OLD_SHAPE_ID" val="175"/>
  <p:tag name="REFSHAPE" val="105553145229656"/>
</p:tagLst>
</file>

<file path=ppt/tags/tag454.xml><?xml version="1.0" encoding="utf-8"?>
<p:tagLst xmlns:p="http://schemas.openxmlformats.org/presentationml/2006/main">
  <p:tag name="MH_OLD_SHAPE_ID" val="125"/>
  <p:tag name="REFSHAPE" val="105553145362072"/>
</p:tagLst>
</file>

<file path=ppt/tags/tag4540.xml><?xml version="1.0" encoding="utf-8"?>
<p:tagLst xmlns:p="http://schemas.openxmlformats.org/presentationml/2006/main">
  <p:tag name="MH_OLD_SHAPE_ID" val="148"/>
  <p:tag name="REFSHAPE" val="105553145230104"/>
</p:tagLst>
</file>

<file path=ppt/tags/tag4541.xml><?xml version="1.0" encoding="utf-8"?>
<p:tagLst xmlns:p="http://schemas.openxmlformats.org/presentationml/2006/main">
  <p:tag name="MH_OLD_SHAPE_ID" val="149"/>
  <p:tag name="REFSHAPE" val="105553145230552"/>
</p:tagLst>
</file>

<file path=ppt/tags/tag4542.xml><?xml version="1.0" encoding="utf-8"?>
<p:tagLst xmlns:p="http://schemas.openxmlformats.org/presentationml/2006/main">
  <p:tag name="MH_OLD_SHAPE_ID" val="150"/>
  <p:tag name="REFSHAPE" val="105553145231000"/>
</p:tagLst>
</file>

<file path=ppt/tags/tag4543.xml><?xml version="1.0" encoding="utf-8"?>
<p:tagLst xmlns:p="http://schemas.openxmlformats.org/presentationml/2006/main">
  <p:tag name="MH_OLD_SHAPE_ID" val="151"/>
  <p:tag name="REFSHAPE" val="105553145231448"/>
</p:tagLst>
</file>

<file path=ppt/tags/tag4544.xml><?xml version="1.0" encoding="utf-8"?>
<p:tagLst xmlns:p="http://schemas.openxmlformats.org/presentationml/2006/main">
  <p:tag name="MH_OLD_SHAPE_ID" val="152"/>
  <p:tag name="REFSHAPE" val="105553145231896"/>
</p:tagLst>
</file>

<file path=ppt/tags/tag4545.xml><?xml version="1.0" encoding="utf-8"?>
<p:tagLst xmlns:p="http://schemas.openxmlformats.org/presentationml/2006/main">
  <p:tag name="MH_OLD_SHAPE_ID" val="153"/>
  <p:tag name="REFSHAPE" val="105553145232344"/>
</p:tagLst>
</file>

<file path=ppt/tags/tag4546.xml><?xml version="1.0" encoding="utf-8"?>
<p:tagLst xmlns:p="http://schemas.openxmlformats.org/presentationml/2006/main">
  <p:tag name="MH_OLD_SHAPE_ID" val="154"/>
  <p:tag name="REFSHAPE" val="105553145232792"/>
</p:tagLst>
</file>

<file path=ppt/tags/tag4547.xml><?xml version="1.0" encoding="utf-8"?>
<p:tagLst xmlns:p="http://schemas.openxmlformats.org/presentationml/2006/main">
  <p:tag name="MH_OLD_SHAPE_ID" val="155"/>
  <p:tag name="REFSHAPE" val="105553145233240"/>
</p:tagLst>
</file>

<file path=ppt/tags/tag4548.xml><?xml version="1.0" encoding="utf-8"?>
<p:tagLst xmlns:p="http://schemas.openxmlformats.org/presentationml/2006/main">
  <p:tag name="MH_OLD_SHAPE_ID" val="156"/>
  <p:tag name="REFSHAPE" val="105553145151800"/>
</p:tagLst>
</file>

<file path=ppt/tags/tag4549.xml><?xml version="1.0" encoding="utf-8"?>
<p:tagLst xmlns:p="http://schemas.openxmlformats.org/presentationml/2006/main">
  <p:tag name="MH_OLD_SHAPE_ID" val="157"/>
  <p:tag name="REFSHAPE" val="105553145152248"/>
</p:tagLst>
</file>

<file path=ppt/tags/tag455.xml><?xml version="1.0" encoding="utf-8"?>
<p:tagLst xmlns:p="http://schemas.openxmlformats.org/presentationml/2006/main">
  <p:tag name="MH_OLD_SHAPE_ID" val="71"/>
  <p:tag name="REFSHAPE" val="105553145362296"/>
</p:tagLst>
</file>

<file path=ppt/tags/tag4550.xml><?xml version="1.0" encoding="utf-8"?>
<p:tagLst xmlns:p="http://schemas.openxmlformats.org/presentationml/2006/main">
  <p:tag name="MH_OLD_SHAPE_ID" val="158"/>
  <p:tag name="REFSHAPE" val="105553145152696"/>
</p:tagLst>
</file>

<file path=ppt/tags/tag4551.xml><?xml version="1.0" encoding="utf-8"?>
<p:tagLst xmlns:p="http://schemas.openxmlformats.org/presentationml/2006/main">
  <p:tag name="MH_OLD_SHAPE_ID" val="159"/>
  <p:tag name="REFSHAPE" val="105553145153144"/>
</p:tagLst>
</file>

<file path=ppt/tags/tag4552.xml><?xml version="1.0" encoding="utf-8"?>
<p:tagLst xmlns:p="http://schemas.openxmlformats.org/presentationml/2006/main">
  <p:tag name="MH_OLD_SHAPE_ID" val="125"/>
  <p:tag name="REFSHAPE" val="105553145153592"/>
</p:tagLst>
</file>

<file path=ppt/tags/tag4553.xml><?xml version="1.0" encoding="utf-8"?>
<p:tagLst xmlns:p="http://schemas.openxmlformats.org/presentationml/2006/main">
  <p:tag name="MH_OLD_SHAPE_ID" val="126"/>
  <p:tag name="REFSHAPE" val="105553145154040"/>
</p:tagLst>
</file>

<file path=ppt/tags/tag4554.xml><?xml version="1.0" encoding="utf-8"?>
<p:tagLst xmlns:p="http://schemas.openxmlformats.org/presentationml/2006/main">
  <p:tag name="MH_OLD_SHAPE_ID" val="127"/>
  <p:tag name="REFSHAPE" val="105553145154488"/>
</p:tagLst>
</file>

<file path=ppt/tags/tag4555.xml><?xml version="1.0" encoding="utf-8"?>
<p:tagLst xmlns:p="http://schemas.openxmlformats.org/presentationml/2006/main">
  <p:tag name="MH_OLD_SHAPE_ID" val="128"/>
  <p:tag name="REFSHAPE" val="105553145154936"/>
</p:tagLst>
</file>

<file path=ppt/tags/tag4556.xml><?xml version="1.0" encoding="utf-8"?>
<p:tagLst xmlns:p="http://schemas.openxmlformats.org/presentationml/2006/main">
  <p:tag name="MH_OLD_SHAPE_ID" val="129"/>
  <p:tag name="REFSHAPE" val="105553145155384"/>
</p:tagLst>
</file>

<file path=ppt/tags/tag4557.xml><?xml version="1.0" encoding="utf-8"?>
<p:tagLst xmlns:p="http://schemas.openxmlformats.org/presentationml/2006/main">
  <p:tag name="MH_OLD_SHAPE_ID" val="130"/>
  <p:tag name="REFSHAPE" val="105553145155832"/>
</p:tagLst>
</file>

<file path=ppt/tags/tag4558.xml><?xml version="1.0" encoding="utf-8"?>
<p:tagLst xmlns:p="http://schemas.openxmlformats.org/presentationml/2006/main">
  <p:tag name="MH_OLD_SHAPE_ID" val="131"/>
  <p:tag name="REFSHAPE" val="105553145156280"/>
</p:tagLst>
</file>

<file path=ppt/tags/tag4559.xml><?xml version="1.0" encoding="utf-8"?>
<p:tagLst xmlns:p="http://schemas.openxmlformats.org/presentationml/2006/main">
  <p:tag name="MH_OLD_SHAPE_ID" val="132"/>
  <p:tag name="REFSHAPE" val="105553145156728"/>
</p:tagLst>
</file>

<file path=ppt/tags/tag456.xml><?xml version="1.0" encoding="utf-8"?>
<p:tagLst xmlns:p="http://schemas.openxmlformats.org/presentationml/2006/main">
  <p:tag name="MH_OLD_SHAPE_ID" val="160"/>
  <p:tag name="REFSHAPE" val="105553145385880"/>
</p:tagLst>
</file>

<file path=ppt/tags/tag4560.xml><?xml version="1.0" encoding="utf-8"?>
<p:tagLst xmlns:p="http://schemas.openxmlformats.org/presentationml/2006/main">
  <p:tag name="MH_OLD_SHAPE_ID" val="133"/>
  <p:tag name="REFSHAPE" val="105553145157176"/>
</p:tagLst>
</file>

<file path=ppt/tags/tag4561.xml><?xml version="1.0" encoding="utf-8"?>
<p:tagLst xmlns:p="http://schemas.openxmlformats.org/presentationml/2006/main">
  <p:tag name="MH_OLD_SHAPE_ID" val="134"/>
  <p:tag name="REFSHAPE" val="105553145157624"/>
</p:tagLst>
</file>

<file path=ppt/tags/tag4562.xml><?xml version="1.0" encoding="utf-8"?>
<p:tagLst xmlns:p="http://schemas.openxmlformats.org/presentationml/2006/main">
  <p:tag name="MH_OLD_SHAPE_ID" val="135"/>
  <p:tag name="REFSHAPE" val="105553145158072"/>
</p:tagLst>
</file>

<file path=ppt/tags/tag4563.xml><?xml version="1.0" encoding="utf-8"?>
<p:tagLst xmlns:p="http://schemas.openxmlformats.org/presentationml/2006/main">
  <p:tag name="MH_OLD_SHAPE_ID" val="136"/>
  <p:tag name="REFSHAPE" val="105553145158520"/>
</p:tagLst>
</file>

<file path=ppt/tags/tag4564.xml><?xml version="1.0" encoding="utf-8"?>
<p:tagLst xmlns:p="http://schemas.openxmlformats.org/presentationml/2006/main">
  <p:tag name="MH_OLD_SHAPE_ID" val="137"/>
  <p:tag name="REFSHAPE" val="105553145158968"/>
</p:tagLst>
</file>

<file path=ppt/tags/tag4565.xml><?xml version="1.0" encoding="utf-8"?>
<p:tagLst xmlns:p="http://schemas.openxmlformats.org/presentationml/2006/main">
  <p:tag name="MH_OLD_SHAPE_ID" val="138"/>
  <p:tag name="REFSHAPE" val="105553145159416"/>
</p:tagLst>
</file>

<file path=ppt/tags/tag4566.xml><?xml version="1.0" encoding="utf-8"?>
<p:tagLst xmlns:p="http://schemas.openxmlformats.org/presentationml/2006/main">
  <p:tag name="MH_OLD_SHAPE_ID" val="139"/>
  <p:tag name="REFSHAPE" val="105553145159864"/>
</p:tagLst>
</file>

<file path=ppt/tags/tag4567.xml><?xml version="1.0" encoding="utf-8"?>
<p:tagLst xmlns:p="http://schemas.openxmlformats.org/presentationml/2006/main">
  <p:tag name="MH_OLD_SHAPE_ID" val="140"/>
  <p:tag name="REFSHAPE" val="105553145160312"/>
</p:tagLst>
</file>

<file path=ppt/tags/tag4568.xml><?xml version="1.0" encoding="utf-8"?>
<p:tagLst xmlns:p="http://schemas.openxmlformats.org/presentationml/2006/main">
  <p:tag name="MH_OLD_SHAPE_ID" val="141"/>
  <p:tag name="REFSHAPE" val="105553145160760"/>
</p:tagLst>
</file>

<file path=ppt/tags/tag4569.xml><?xml version="1.0" encoding="utf-8"?>
<p:tagLst xmlns:p="http://schemas.openxmlformats.org/presentationml/2006/main">
  <p:tag name="MH_OLD_SHAPE_ID" val="142"/>
  <p:tag name="REFSHAPE" val="105553145161208"/>
</p:tagLst>
</file>

<file path=ppt/tags/tag457.xml><?xml version="1.0" encoding="utf-8"?>
<p:tagLst xmlns:p="http://schemas.openxmlformats.org/presentationml/2006/main">
  <p:tag name="MH_OLD_SHAPE_ID" val="161"/>
  <p:tag name="REFSHAPE" val="105553145386328"/>
</p:tagLst>
</file>

<file path=ppt/tags/tag4570.xml><?xml version="1.0" encoding="utf-8"?>
<p:tagLst xmlns:p="http://schemas.openxmlformats.org/presentationml/2006/main">
  <p:tag name="MH_OLD_SHAPE_ID" val="143"/>
  <p:tag name="REFSHAPE" val="105553145161656"/>
</p:tagLst>
</file>

<file path=ppt/tags/tag4571.xml><?xml version="1.0" encoding="utf-8"?>
<p:tagLst xmlns:p="http://schemas.openxmlformats.org/presentationml/2006/main">
  <p:tag name="MH_OLD_SHAPE_ID" val="144"/>
  <p:tag name="REFSHAPE" val="105553145162104"/>
</p:tagLst>
</file>

<file path=ppt/tags/tag4572.xml><?xml version="1.0" encoding="utf-8"?>
<p:tagLst xmlns:p="http://schemas.openxmlformats.org/presentationml/2006/main">
  <p:tag name="MH_OLD_SHAPE_ID" val="145"/>
  <p:tag name="REFSHAPE" val="105553145162552"/>
</p:tagLst>
</file>

<file path=ppt/tags/tag4573.xml><?xml version="1.0" encoding="utf-8"?>
<p:tagLst xmlns:p="http://schemas.openxmlformats.org/presentationml/2006/main">
  <p:tag name="MH_OLD_SHAPE_ID" val="146"/>
  <p:tag name="REFSHAPE" val="105553145163000"/>
</p:tagLst>
</file>

<file path=ppt/tags/tag4574.xml><?xml version="1.0" encoding="utf-8"?>
<p:tagLst xmlns:p="http://schemas.openxmlformats.org/presentationml/2006/main">
  <p:tag name="MH_OLD_SHAPE_ID" val="147"/>
  <p:tag name="REFSHAPE" val="105553145163448"/>
</p:tagLst>
</file>

<file path=ppt/tags/tag4575.xml><?xml version="1.0" encoding="utf-8"?>
<p:tagLst xmlns:p="http://schemas.openxmlformats.org/presentationml/2006/main">
  <p:tag name="MH_OLD_SHAPE_ID" val="176"/>
  <p:tag name="REFSHAPE" val="105553145163896"/>
</p:tagLst>
</file>

<file path=ppt/tags/tag4576.xml><?xml version="1.0" encoding="utf-8"?>
<p:tagLst xmlns:p="http://schemas.openxmlformats.org/presentationml/2006/main">
  <p:tag name="MH_OLD_SHAPE_ID" val="178"/>
  <p:tag name="REFSHAPE" val="105553145164120"/>
</p:tagLst>
</file>

<file path=ppt/tags/tag4577.xml><?xml version="1.0" encoding="utf-8"?>
<p:tagLst xmlns:p="http://schemas.openxmlformats.org/presentationml/2006/main">
  <p:tag name="MH_OLD_SHAPE_ID" val="179"/>
  <p:tag name="REFSHAPE" val="105553145164344"/>
</p:tagLst>
</file>

<file path=ppt/tags/tag4578.xml><?xml version="1.0" encoding="utf-8"?>
<p:tagLst xmlns:p="http://schemas.openxmlformats.org/presentationml/2006/main">
  <p:tag name="MH_OLD_SHAPE_ID" val="61"/>
  <p:tag name="REFSHAPE" val="105553145164568"/>
</p:tagLst>
</file>

<file path=ppt/tags/tag4579.xml><?xml version="1.0" encoding="utf-8"?>
<p:tagLst xmlns:p="http://schemas.openxmlformats.org/presentationml/2006/main">
  <p:tag name="MH_OLD_SHAPE_ID" val="63"/>
  <p:tag name="REFSHAPE" val="105553145164792"/>
</p:tagLst>
</file>

<file path=ppt/tags/tag458.xml><?xml version="1.0" encoding="utf-8"?>
<p:tagLst xmlns:p="http://schemas.openxmlformats.org/presentationml/2006/main">
  <p:tag name="MH_OLD_SHAPE_ID" val="162"/>
  <p:tag name="REFSHAPE" val="105553145386776"/>
</p:tagLst>
</file>

<file path=ppt/tags/tag4580.xml><?xml version="1.0" encoding="utf-8"?>
<p:tagLst xmlns:p="http://schemas.openxmlformats.org/presentationml/2006/main">
  <p:tag name="MH_OLD_SHAPE_ID" val="2"/>
  <p:tag name="REFSHAPE" val="105553145165016"/>
</p:tagLst>
</file>

<file path=ppt/tags/tag4581.xml><?xml version="1.0" encoding="utf-8"?>
<p:tagLst xmlns:p="http://schemas.openxmlformats.org/presentationml/2006/main">
  <p:tag name="MH_OLD_SHAPE_ID" val="3"/>
  <p:tag name="REFSHAPE" val="105553145165240"/>
</p:tagLst>
</file>

<file path=ppt/tags/tag4582.xml><?xml version="1.0" encoding="utf-8"?>
<p:tagLst xmlns:p="http://schemas.openxmlformats.org/presentationml/2006/main">
  <p:tag name="MH_OLD_SHAPE_ID" val="4"/>
  <p:tag name="REFSHAPE" val="105553145165464"/>
</p:tagLst>
</file>

<file path=ppt/tags/tag4583.xml><?xml version="1.0" encoding="utf-8"?>
<p:tagLst xmlns:p="http://schemas.openxmlformats.org/presentationml/2006/main">
  <p:tag name="MH_OLD_SHAPE_ID" val="5"/>
  <p:tag name="REFSHAPE" val="105553145165688"/>
</p:tagLst>
</file>

<file path=ppt/tags/tag4584.xml><?xml version="1.0" encoding="utf-8"?>
<p:tagLst xmlns:p="http://schemas.openxmlformats.org/presentationml/2006/main">
  <p:tag name="MH_OLD_SHAPE_ID" val="2"/>
  <p:tag name="REFSHAPE" val="105553144949784"/>
</p:tagLst>
</file>

<file path=ppt/tags/tag4585.xml><?xml version="1.0" encoding="utf-8"?>
<p:tagLst xmlns:p="http://schemas.openxmlformats.org/presentationml/2006/main">
  <p:tag name="MH_OLD_SHAPE_ID" val="3"/>
  <p:tag name="REFSHAPE" val="105553144926232"/>
</p:tagLst>
</file>

<file path=ppt/tags/tag4586.xml><?xml version="1.0" encoding="utf-8"?>
<p:tagLst xmlns:p="http://schemas.openxmlformats.org/presentationml/2006/main">
  <p:tag name="MH_OLD_SHAPE_ID" val="3"/>
  <p:tag name="REFSHAPE" val="105553144917464"/>
</p:tagLst>
</file>

<file path=ppt/tags/tag4587.xml><?xml version="1.0" encoding="utf-8"?>
<p:tagLst xmlns:p="http://schemas.openxmlformats.org/presentationml/2006/main">
  <p:tag name="MH_OLD_SHAPE_ID" val="4"/>
  <p:tag name="REFSHAPE" val="105553144907160"/>
</p:tagLst>
</file>

<file path=ppt/tags/tag4588.xml><?xml version="1.0" encoding="utf-8"?>
<p:tagLst xmlns:p="http://schemas.openxmlformats.org/presentationml/2006/main">
  <p:tag name="MH_OLD_SHAPE_ID" val="5"/>
  <p:tag name="REFSHAPE" val="105553145027448"/>
</p:tagLst>
</file>

<file path=ppt/tags/tag4589.xml><?xml version="1.0" encoding="utf-8"?>
<p:tagLst xmlns:p="http://schemas.openxmlformats.org/presentationml/2006/main">
  <p:tag name="MH_OLD_SHAPE_ID" val="7"/>
  <p:tag name="REFSHAPE" val="105553145077048"/>
</p:tagLst>
</file>

<file path=ppt/tags/tag459.xml><?xml version="1.0" encoding="utf-8"?>
<p:tagLst xmlns:p="http://schemas.openxmlformats.org/presentationml/2006/main">
  <p:tag name="MH_OLD_SHAPE_ID" val="163"/>
  <p:tag name="REFSHAPE" val="105553145387224"/>
</p:tagLst>
</file>

<file path=ppt/tags/tag4590.xml><?xml version="1.0" encoding="utf-8"?>
<p:tagLst xmlns:p="http://schemas.openxmlformats.org/presentationml/2006/main">
  <p:tag name="MH_OLD_SHAPE_ID" val="8"/>
  <p:tag name="REFSHAPE" val="105553145068952"/>
</p:tagLst>
</file>

<file path=ppt/tags/tag4591.xml><?xml version="1.0" encoding="utf-8"?>
<p:tagLst xmlns:p="http://schemas.openxmlformats.org/presentationml/2006/main">
  <p:tag name="MH_OLD_SHAPE_ID" val="9"/>
  <p:tag name="REFSHAPE" val="105553144725112"/>
</p:tagLst>
</file>

<file path=ppt/tags/tag4592.xml><?xml version="1.0" encoding="utf-8"?>
<p:tagLst xmlns:p="http://schemas.openxmlformats.org/presentationml/2006/main">
  <p:tag name="MH_OLD_SHAPE_ID" val="10"/>
  <p:tag name="REFSHAPE" val="105553144741720"/>
</p:tagLst>
</file>

<file path=ppt/tags/tag4593.xml><?xml version="1.0" encoding="utf-8"?>
<p:tagLst xmlns:p="http://schemas.openxmlformats.org/presentationml/2006/main">
  <p:tag name="MH_OLD_SHAPE_ID" val="11"/>
  <p:tag name="REFSHAPE" val="105553144729176"/>
</p:tagLst>
</file>

<file path=ppt/tags/tag4594.xml><?xml version="1.0" encoding="utf-8"?>
<p:tagLst xmlns:p="http://schemas.openxmlformats.org/presentationml/2006/main">
  <p:tag name="MH_OLD_SHAPE_ID" val="12"/>
  <p:tag name="REFSHAPE" val="105553144728504"/>
</p:tagLst>
</file>

<file path=ppt/tags/tag4595.xml><?xml version="1.0" encoding="utf-8"?>
<p:tagLst xmlns:p="http://schemas.openxmlformats.org/presentationml/2006/main">
  <p:tag name="MH_OLD_SHAPE_ID" val="13"/>
  <p:tag name="REFSHAPE" val="105553145606264"/>
</p:tagLst>
</file>

<file path=ppt/tags/tag4596.xml><?xml version="1.0" encoding="utf-8"?>
<p:tagLst xmlns:p="http://schemas.openxmlformats.org/presentationml/2006/main">
  <p:tag name="MH_OLD_SHAPE_ID" val="14"/>
  <p:tag name="REFSHAPE" val="105553145603128"/>
</p:tagLst>
</file>

<file path=ppt/tags/tag4597.xml><?xml version="1.0" encoding="utf-8"?>
<p:tagLst xmlns:p="http://schemas.openxmlformats.org/presentationml/2006/main">
  <p:tag name="MH_OLD_SHAPE_ID" val="15"/>
  <p:tag name="REFSHAPE" val="105553145601784"/>
</p:tagLst>
</file>

<file path=ppt/tags/tag4598.xml><?xml version="1.0" encoding="utf-8"?>
<p:tagLst xmlns:p="http://schemas.openxmlformats.org/presentationml/2006/main">
  <p:tag name="MH_OLD_SHAPE_ID" val="16"/>
  <p:tag name="REFSHAPE" val="105553145608728"/>
</p:tagLst>
</file>

<file path=ppt/tags/tag4599.xml><?xml version="1.0" encoding="utf-8"?>
<p:tagLst xmlns:p="http://schemas.openxmlformats.org/presentationml/2006/main">
  <p:tag name="MH_OLD_SHAPE_ID" val="17"/>
  <p:tag name="REFSHAPE" val="105553145597304"/>
</p:tagLst>
</file>

<file path=ppt/tags/tag46.xml><?xml version="1.0" encoding="utf-8"?>
<p:tagLst xmlns:p="http://schemas.openxmlformats.org/presentationml/2006/main">
  <p:tag name="MH_OLD_SHAPE_ID" val="59"/>
  <p:tag name="REFSHAPE" val="105553145435704"/>
</p:tagLst>
</file>

<file path=ppt/tags/tag460.xml><?xml version="1.0" encoding="utf-8"?>
<p:tagLst xmlns:p="http://schemas.openxmlformats.org/presentationml/2006/main">
  <p:tag name="MH_OLD_SHAPE_ID" val="164"/>
  <p:tag name="REFSHAPE" val="105553145387672"/>
</p:tagLst>
</file>

<file path=ppt/tags/tag4600.xml><?xml version="1.0" encoding="utf-8"?>
<p:tagLst xmlns:p="http://schemas.openxmlformats.org/presentationml/2006/main">
  <p:tag name="MH_OLD_SHAPE_ID" val="18"/>
  <p:tag name="REFSHAPE" val="105553145597528"/>
</p:tagLst>
</file>

<file path=ppt/tags/tag4601.xml><?xml version="1.0" encoding="utf-8"?>
<p:tagLst xmlns:p="http://schemas.openxmlformats.org/presentationml/2006/main">
  <p:tag name="MH_OLD_SHAPE_ID" val="19"/>
  <p:tag name="REFSHAPE" val="105553145598424"/>
</p:tagLst>
</file>

<file path=ppt/tags/tag4602.xml><?xml version="1.0" encoding="utf-8"?>
<p:tagLst xmlns:p="http://schemas.openxmlformats.org/presentationml/2006/main">
  <p:tag name="MH_OLD_SHAPE_ID" val="20"/>
  <p:tag name="REFSHAPE" val="105553145602008"/>
</p:tagLst>
</file>

<file path=ppt/tags/tag4603.xml><?xml version="1.0" encoding="utf-8"?>
<p:tagLst xmlns:p="http://schemas.openxmlformats.org/presentationml/2006/main">
  <p:tag name="MH_OLD_SHAPE_ID" val="21"/>
  <p:tag name="REFSHAPE" val="105553145602904"/>
</p:tagLst>
</file>

<file path=ppt/tags/tag4604.xml><?xml version="1.0" encoding="utf-8"?>
<p:tagLst xmlns:p="http://schemas.openxmlformats.org/presentationml/2006/main">
  <p:tag name="MH_OLD_SHAPE_ID" val="22"/>
  <p:tag name="REFSHAPE" val="105553145602456"/>
</p:tagLst>
</file>

<file path=ppt/tags/tag4605.xml><?xml version="1.0" encoding="utf-8"?>
<p:tagLst xmlns:p="http://schemas.openxmlformats.org/presentationml/2006/main">
  <p:tag name="MH_OLD_SHAPE_ID" val="23"/>
  <p:tag name="REFSHAPE" val="105553145597080"/>
</p:tagLst>
</file>

<file path=ppt/tags/tag4606.xml><?xml version="1.0" encoding="utf-8"?>
<p:tagLst xmlns:p="http://schemas.openxmlformats.org/presentationml/2006/main">
  <p:tag name="MH_OLD_SHAPE_ID" val="24"/>
  <p:tag name="REFSHAPE" val="105553145597752"/>
</p:tagLst>
</file>

<file path=ppt/tags/tag4607.xml><?xml version="1.0" encoding="utf-8"?>
<p:tagLst xmlns:p="http://schemas.openxmlformats.org/presentationml/2006/main">
  <p:tag name="MH_OLD_SHAPE_ID" val="25"/>
  <p:tag name="REFSHAPE" val="105553145604472"/>
</p:tagLst>
</file>

<file path=ppt/tags/tag4608.xml><?xml version="1.0" encoding="utf-8"?>
<p:tagLst xmlns:p="http://schemas.openxmlformats.org/presentationml/2006/main">
  <p:tag name="MH_OLD_SHAPE_ID" val="26"/>
  <p:tag name="REFSHAPE" val="105553145607160"/>
</p:tagLst>
</file>

<file path=ppt/tags/tag4609.xml><?xml version="1.0" encoding="utf-8"?>
<p:tagLst xmlns:p="http://schemas.openxmlformats.org/presentationml/2006/main">
  <p:tag name="MH_OLD_SHAPE_ID" val="27"/>
  <p:tag name="REFSHAPE" val="105553145582264"/>
</p:tagLst>
</file>

<file path=ppt/tags/tag461.xml><?xml version="1.0" encoding="utf-8"?>
<p:tagLst xmlns:p="http://schemas.openxmlformats.org/presentationml/2006/main">
  <p:tag name="MH_OLD_SHAPE_ID" val="165"/>
  <p:tag name="REFSHAPE" val="105553145388120"/>
</p:tagLst>
</file>

<file path=ppt/tags/tag4610.xml><?xml version="1.0" encoding="utf-8"?>
<p:tagLst xmlns:p="http://schemas.openxmlformats.org/presentationml/2006/main">
  <p:tag name="MH_OLD_SHAPE_ID" val="28"/>
  <p:tag name="REFSHAPE" val="105553145582488"/>
</p:tagLst>
</file>

<file path=ppt/tags/tag4611.xml><?xml version="1.0" encoding="utf-8"?>
<p:tagLst xmlns:p="http://schemas.openxmlformats.org/presentationml/2006/main">
  <p:tag name="MH_OLD_SHAPE_ID" val="29"/>
  <p:tag name="REFSHAPE" val="105553145577784"/>
</p:tagLst>
</file>

<file path=ppt/tags/tag4612.xml><?xml version="1.0" encoding="utf-8"?>
<p:tagLst xmlns:p="http://schemas.openxmlformats.org/presentationml/2006/main">
  <p:tag name="MH_OLD_SHAPE_ID" val="36"/>
  <p:tag name="REFSHAPE" val="105553145578456"/>
</p:tagLst>
</file>

<file path=ppt/tags/tag4613.xml><?xml version="1.0" encoding="utf-8"?>
<p:tagLst xmlns:p="http://schemas.openxmlformats.org/presentationml/2006/main">
  <p:tag name="MH_OLD_SHAPE_ID" val="41"/>
  <p:tag name="REFSHAPE" val="105553144625016"/>
</p:tagLst>
</file>

<file path=ppt/tags/tag4614.xml><?xml version="1.0" encoding="utf-8"?>
<p:tagLst xmlns:p="http://schemas.openxmlformats.org/presentationml/2006/main">
  <p:tag name="MH_OLD_SHAPE_ID" val="42"/>
  <p:tag name="REFSHAPE" val="105553144613592"/>
</p:tagLst>
</file>

<file path=ppt/tags/tag4615.xml><?xml version="1.0" encoding="utf-8"?>
<p:tagLst xmlns:p="http://schemas.openxmlformats.org/presentationml/2006/main">
  <p:tag name="MH_OLD_SHAPE_ID" val="43"/>
  <p:tag name="REFSHAPE" val="105553144623448"/>
</p:tagLst>
</file>

<file path=ppt/tags/tag4616.xml><?xml version="1.0" encoding="utf-8"?>
<p:tagLst xmlns:p="http://schemas.openxmlformats.org/presentationml/2006/main">
  <p:tag name="MH_OLD_SHAPE_ID" val="55"/>
  <p:tag name="REFSHAPE" val="105553144698648"/>
</p:tagLst>
</file>

<file path=ppt/tags/tag4617.xml><?xml version="1.0" encoding="utf-8"?>
<p:tagLst xmlns:p="http://schemas.openxmlformats.org/presentationml/2006/main">
  <p:tag name="MH_OLD_SHAPE_ID" val="35"/>
  <p:tag name="REFSHAPE" val="105553144702456"/>
</p:tagLst>
</file>

<file path=ppt/tags/tag4618.xml><?xml version="1.0" encoding="utf-8"?>
<p:tagLst xmlns:p="http://schemas.openxmlformats.org/presentationml/2006/main">
  <p:tag name="MH_OLD_SHAPE_ID" val="7"/>
  <p:tag name="REFSHAPE" val="105553144696856"/>
</p:tagLst>
</file>

<file path=ppt/tags/tag4619.xml><?xml version="1.0" encoding="utf-8"?>
<p:tagLst xmlns:p="http://schemas.openxmlformats.org/presentationml/2006/main">
  <p:tag name="MH_OLD_SHAPE_ID" val="9"/>
  <p:tag name="REFSHAPE" val="105553144685624"/>
</p:tagLst>
</file>

<file path=ppt/tags/tag462.xml><?xml version="1.0" encoding="utf-8"?>
<p:tagLst xmlns:p="http://schemas.openxmlformats.org/presentationml/2006/main">
  <p:tag name="MH_OLD_SHAPE_ID" val="166"/>
  <p:tag name="REFSHAPE" val="105553145388568"/>
</p:tagLst>
</file>

<file path=ppt/tags/tag4620.xml><?xml version="1.0" encoding="utf-8"?>
<p:tagLst xmlns:p="http://schemas.openxmlformats.org/presentationml/2006/main">
  <p:tag name="MH_OLD_SHAPE_ID" val="10"/>
  <p:tag name="REFSHAPE" val="105553144669912"/>
</p:tagLst>
</file>

<file path=ppt/tags/tag4621.xml><?xml version="1.0" encoding="utf-8"?>
<p:tagLst xmlns:p="http://schemas.openxmlformats.org/presentationml/2006/main">
  <p:tag name="MH_OLD_SHAPE_ID" val="45"/>
  <p:tag name="REFSHAPE" val="105553145443768"/>
</p:tagLst>
</file>

<file path=ppt/tags/tag4622.xml><?xml version="1.0" encoding="utf-8"?>
<p:tagLst xmlns:p="http://schemas.openxmlformats.org/presentationml/2006/main">
  <p:tag name="MH_OLD_SHAPE_ID" val="46"/>
  <p:tag name="REFSHAPE" val="105553145446232"/>
</p:tagLst>
</file>

<file path=ppt/tags/tag4623.xml><?xml version="1.0" encoding="utf-8"?>
<p:tagLst xmlns:p="http://schemas.openxmlformats.org/presentationml/2006/main">
  <p:tag name="MH_OLD_SHAPE_ID" val="47"/>
  <p:tag name="REFSHAPE" val="105553145436824"/>
</p:tagLst>
</file>

<file path=ppt/tags/tag4624.xml><?xml version="1.0" encoding="utf-8"?>
<p:tagLst xmlns:p="http://schemas.openxmlformats.org/presentationml/2006/main">
  <p:tag name="MH_OLD_SHAPE_ID" val="49"/>
  <p:tag name="REFSHAPE" val="105553145445784"/>
</p:tagLst>
</file>

<file path=ppt/tags/tag4625.xml><?xml version="1.0" encoding="utf-8"?>
<p:tagLst xmlns:p="http://schemas.openxmlformats.org/presentationml/2006/main">
  <p:tag name="MH_OLD_SHAPE_ID" val="50"/>
  <p:tag name="REFSHAPE" val="105553145431896"/>
</p:tagLst>
</file>

<file path=ppt/tags/tag4626.xml><?xml version="1.0" encoding="utf-8"?>
<p:tagLst xmlns:p="http://schemas.openxmlformats.org/presentationml/2006/main">
  <p:tag name="MH_OLD_SHAPE_ID" val="51"/>
  <p:tag name="REFSHAPE" val="105553145444888"/>
</p:tagLst>
</file>

<file path=ppt/tags/tag4627.xml><?xml version="1.0" encoding="utf-8"?>
<p:tagLst xmlns:p="http://schemas.openxmlformats.org/presentationml/2006/main">
  <p:tag name="MH_OLD_SHAPE_ID" val="52"/>
  <p:tag name="REFSHAPE" val="105553145433912"/>
</p:tagLst>
</file>

<file path=ppt/tags/tag4628.xml><?xml version="1.0" encoding="utf-8"?>
<p:tagLst xmlns:p="http://schemas.openxmlformats.org/presentationml/2006/main">
  <p:tag name="MH_OLD_SHAPE_ID" val="53"/>
  <p:tag name="REFSHAPE" val="105553145441080"/>
</p:tagLst>
</file>

<file path=ppt/tags/tag4629.xml><?xml version="1.0" encoding="utf-8"?>
<p:tagLst xmlns:p="http://schemas.openxmlformats.org/presentationml/2006/main">
  <p:tag name="MH_OLD_SHAPE_ID" val="57"/>
  <p:tag name="REFSHAPE" val="105553145439288"/>
</p:tagLst>
</file>

<file path=ppt/tags/tag463.xml><?xml version="1.0" encoding="utf-8"?>
<p:tagLst xmlns:p="http://schemas.openxmlformats.org/presentationml/2006/main">
  <p:tag name="MH_OLD_SHAPE_ID" val="167"/>
  <p:tag name="REFSHAPE" val="105553145389016"/>
</p:tagLst>
</file>

<file path=ppt/tags/tag4630.xml><?xml version="1.0" encoding="utf-8"?>
<p:tagLst xmlns:p="http://schemas.openxmlformats.org/presentationml/2006/main">
  <p:tag name="MH_OLD_SHAPE_ID" val="58"/>
  <p:tag name="REFSHAPE" val="105553145436376"/>
</p:tagLst>
</file>

<file path=ppt/tags/tag4631.xml><?xml version="1.0" encoding="utf-8"?>
<p:tagLst xmlns:p="http://schemas.openxmlformats.org/presentationml/2006/main">
  <p:tag name="MH_OLD_SHAPE_ID" val="59"/>
  <p:tag name="REFSHAPE" val="105553145435704"/>
</p:tagLst>
</file>

<file path=ppt/tags/tag4632.xml><?xml version="1.0" encoding="utf-8"?>
<p:tagLst xmlns:p="http://schemas.openxmlformats.org/presentationml/2006/main">
  <p:tag name="MH_OLD_SHAPE_ID" val="60"/>
  <p:tag name="REFSHAPE" val="105553145444664"/>
</p:tagLst>
</file>

<file path=ppt/tags/tag4633.xml><?xml version="1.0" encoding="utf-8"?>
<p:tagLst xmlns:p="http://schemas.openxmlformats.org/presentationml/2006/main">
  <p:tag name="MH_OLD_SHAPE_ID" val="61"/>
  <p:tag name="REFSHAPE" val="105553145437272"/>
</p:tagLst>
</file>

<file path=ppt/tags/tag4634.xml><?xml version="1.0" encoding="utf-8"?>
<p:tagLst xmlns:p="http://schemas.openxmlformats.org/presentationml/2006/main">
  <p:tag name="MH_OLD_SHAPE_ID" val="62"/>
  <p:tag name="REFSHAPE" val="105553145445560"/>
</p:tagLst>
</file>

<file path=ppt/tags/tag4635.xml><?xml version="1.0" encoding="utf-8"?>
<p:tagLst xmlns:p="http://schemas.openxmlformats.org/presentationml/2006/main">
  <p:tag name="MH_OLD_SHAPE_ID" val="63"/>
  <p:tag name="REFSHAPE" val="105553145445336"/>
</p:tagLst>
</file>

<file path=ppt/tags/tag4636.xml><?xml version="1.0" encoding="utf-8"?>
<p:tagLst xmlns:p="http://schemas.openxmlformats.org/presentationml/2006/main">
  <p:tag name="MH_OLD_SHAPE_ID" val="64"/>
  <p:tag name="REFSHAPE" val="105553145434808"/>
</p:tagLst>
</file>

<file path=ppt/tags/tag4637.xml><?xml version="1.0" encoding="utf-8"?>
<p:tagLst xmlns:p="http://schemas.openxmlformats.org/presentationml/2006/main">
  <p:tag name="MH_OLD_SHAPE_ID" val="65"/>
  <p:tag name="REFSHAPE" val="105553145443992"/>
</p:tagLst>
</file>

<file path=ppt/tags/tag4638.xml><?xml version="1.0" encoding="utf-8"?>
<p:tagLst xmlns:p="http://schemas.openxmlformats.org/presentationml/2006/main">
  <p:tag name="MH_OLD_SHAPE_ID" val="66"/>
  <p:tag name="REFSHAPE" val="105553145444216"/>
</p:tagLst>
</file>

<file path=ppt/tags/tag4639.xml><?xml version="1.0" encoding="utf-8"?>
<p:tagLst xmlns:p="http://schemas.openxmlformats.org/presentationml/2006/main">
  <p:tag name="MH_OLD_SHAPE_ID" val="67"/>
  <p:tag name="REFSHAPE" val="105553145443320"/>
</p:tagLst>
</file>

<file path=ppt/tags/tag464.xml><?xml version="1.0" encoding="utf-8"?>
<p:tagLst xmlns:p="http://schemas.openxmlformats.org/presentationml/2006/main">
  <p:tag name="MH_OLD_SHAPE_ID" val="168"/>
  <p:tag name="REFSHAPE" val="105553145389464"/>
</p:tagLst>
</file>

<file path=ppt/tags/tag4640.xml><?xml version="1.0" encoding="utf-8"?>
<p:tagLst xmlns:p="http://schemas.openxmlformats.org/presentationml/2006/main">
  <p:tag name="MH_OLD_SHAPE_ID" val="68"/>
  <p:tag name="REFSHAPE" val="105553145434360"/>
</p:tagLst>
</file>

<file path=ppt/tags/tag4641.xml><?xml version="1.0" encoding="utf-8"?>
<p:tagLst xmlns:p="http://schemas.openxmlformats.org/presentationml/2006/main">
  <p:tag name="MH_OLD_SHAPE_ID" val="69"/>
  <p:tag name="REFSHAPE" val="105553145445112"/>
</p:tagLst>
</file>

<file path=ppt/tags/tag4642.xml><?xml version="1.0" encoding="utf-8"?>
<p:tagLst xmlns:p="http://schemas.openxmlformats.org/presentationml/2006/main">
  <p:tag name="MH_OLD_SHAPE_ID" val="70"/>
  <p:tag name="REFSHAPE" val="105553145432568"/>
</p:tagLst>
</file>

<file path=ppt/tags/tag4643.xml><?xml version="1.0" encoding="utf-8"?>
<p:tagLst xmlns:p="http://schemas.openxmlformats.org/presentationml/2006/main">
  <p:tag name="MH_OLD_SHAPE_ID" val="71"/>
  <p:tag name="REFSHAPE" val="105553145433464"/>
</p:tagLst>
</file>

<file path=ppt/tags/tag4644.xml><?xml version="1.0" encoding="utf-8"?>
<p:tagLst xmlns:p="http://schemas.openxmlformats.org/presentationml/2006/main">
  <p:tag name="MH_OLD_SHAPE_ID" val="72"/>
  <p:tag name="REFSHAPE" val="105553145431448"/>
</p:tagLst>
</file>

<file path=ppt/tags/tag4645.xml><?xml version="1.0" encoding="utf-8"?>
<p:tagLst xmlns:p="http://schemas.openxmlformats.org/presentationml/2006/main">
  <p:tag name="MH_OLD_SHAPE_ID" val="73"/>
  <p:tag name="REFSHAPE" val="105553145435256"/>
</p:tagLst>
</file>

<file path=ppt/tags/tag4646.xml><?xml version="1.0" encoding="utf-8"?>
<p:tagLst xmlns:p="http://schemas.openxmlformats.org/presentationml/2006/main">
  <p:tag name="MH_OLD_SHAPE_ID" val="74"/>
  <p:tag name="REFSHAPE" val="105553145443544"/>
</p:tagLst>
</file>

<file path=ppt/tags/tag4647.xml><?xml version="1.0" encoding="utf-8"?>
<p:tagLst xmlns:p="http://schemas.openxmlformats.org/presentationml/2006/main">
  <p:tag name="MH_OLD_SHAPE_ID" val="75"/>
  <p:tag name="REFSHAPE" val="105553145439064"/>
</p:tagLst>
</file>

<file path=ppt/tags/tag4648.xml><?xml version="1.0" encoding="utf-8"?>
<p:tagLst xmlns:p="http://schemas.openxmlformats.org/presentationml/2006/main">
  <p:tag name="MH_OLD_SHAPE_ID" val="76"/>
  <p:tag name="REFSHAPE" val="105553145437048"/>
</p:tagLst>
</file>

<file path=ppt/tags/tag4649.xml><?xml version="1.0" encoding="utf-8"?>
<p:tagLst xmlns:p="http://schemas.openxmlformats.org/presentationml/2006/main">
  <p:tag name="MH_OLD_SHAPE_ID" val="77"/>
  <p:tag name="REFSHAPE" val="105553145438840"/>
</p:tagLst>
</file>

<file path=ppt/tags/tag465.xml><?xml version="1.0" encoding="utf-8"?>
<p:tagLst xmlns:p="http://schemas.openxmlformats.org/presentationml/2006/main">
  <p:tag name="MH_OLD_SHAPE_ID" val="169"/>
  <p:tag name="REFSHAPE" val="105553145389912"/>
</p:tagLst>
</file>

<file path=ppt/tags/tag4650.xml><?xml version="1.0" encoding="utf-8"?>
<p:tagLst xmlns:p="http://schemas.openxmlformats.org/presentationml/2006/main">
  <p:tag name="MH_OLD_SHAPE_ID" val="78"/>
  <p:tag name="REFSHAPE" val="105553145439512"/>
</p:tagLst>
</file>

<file path=ppt/tags/tag4651.xml><?xml version="1.0" encoding="utf-8"?>
<p:tagLst xmlns:p="http://schemas.openxmlformats.org/presentationml/2006/main">
  <p:tag name="MH_OLD_SHAPE_ID" val="79"/>
  <p:tag name="REFSHAPE" val="105553145436600"/>
</p:tagLst>
</file>

<file path=ppt/tags/tag4652.xml><?xml version="1.0" encoding="utf-8"?>
<p:tagLst xmlns:p="http://schemas.openxmlformats.org/presentationml/2006/main">
  <p:tag name="MH_OLD_SHAPE_ID" val="6"/>
  <p:tag name="REFSHAPE" val="105553145439960"/>
</p:tagLst>
</file>

<file path=ppt/tags/tag4653.xml><?xml version="1.0" encoding="utf-8"?>
<p:tagLst xmlns:p="http://schemas.openxmlformats.org/presentationml/2006/main">
  <p:tag name="MH_OLD_SHAPE_ID" val="71"/>
  <p:tag name="REFSHAPE" val="105553145442200"/>
</p:tagLst>
</file>

<file path=ppt/tags/tag4654.xml><?xml version="1.0" encoding="utf-8"?>
<p:tagLst xmlns:p="http://schemas.openxmlformats.org/presentationml/2006/main">
  <p:tag name="MH_OLD_SHAPE_ID" val="35"/>
  <p:tag name="REFSHAPE" val="105553145433016"/>
</p:tagLst>
</file>

<file path=ppt/tags/tag4655.xml><?xml version="1.0" encoding="utf-8"?>
<p:tagLst xmlns:p="http://schemas.openxmlformats.org/presentationml/2006/main">
  <p:tag name="MH_OLD_SHAPE_ID" val="9"/>
  <p:tag name="REFSHAPE" val="105553145441304"/>
</p:tagLst>
</file>

<file path=ppt/tags/tag4656.xml><?xml version="1.0" encoding="utf-8"?>
<p:tagLst xmlns:p="http://schemas.openxmlformats.org/presentationml/2006/main">
  <p:tag name="MH_OLD_SHAPE_ID" val="10"/>
  <p:tag name="REFSHAPE" val="105553145434584"/>
</p:tagLst>
</file>

<file path=ppt/tags/tag4657.xml><?xml version="1.0" encoding="utf-8"?>
<p:tagLst xmlns:p="http://schemas.openxmlformats.org/presentationml/2006/main">
  <p:tag name="MH_OLD_SHAPE_ID" val="41"/>
  <p:tag name="REFSHAPE" val="105553145431672"/>
</p:tagLst>
</file>

<file path=ppt/tags/tag4658.xml><?xml version="1.0" encoding="utf-8"?>
<p:tagLst xmlns:p="http://schemas.openxmlformats.org/presentationml/2006/main">
  <p:tag name="MH_OLD_SHAPE_ID" val="42"/>
  <p:tag name="REFSHAPE" val="105553145437944"/>
</p:tagLst>
</file>

<file path=ppt/tags/tag4659.xml><?xml version="1.0" encoding="utf-8"?>
<p:tagLst xmlns:p="http://schemas.openxmlformats.org/presentationml/2006/main">
  <p:tag name="MH_OLD_SHAPE_ID" val="43"/>
  <p:tag name="REFSHAPE" val="105553145432792"/>
</p:tagLst>
</file>

<file path=ppt/tags/tag466.xml><?xml version="1.0" encoding="utf-8"?>
<p:tagLst xmlns:p="http://schemas.openxmlformats.org/presentationml/2006/main">
  <p:tag name="MH_OLD_SHAPE_ID" val="170"/>
  <p:tag name="REFSHAPE" val="105553145390360"/>
</p:tagLst>
</file>

<file path=ppt/tags/tag4660.xml><?xml version="1.0" encoding="utf-8"?>
<p:tagLst xmlns:p="http://schemas.openxmlformats.org/presentationml/2006/main">
  <p:tag name="MH_OLD_SHAPE_ID" val="44"/>
  <p:tag name="REFSHAPE" val="105553145437496"/>
</p:tagLst>
</file>

<file path=ppt/tags/tag4661.xml><?xml version="1.0" encoding="utf-8"?>
<p:tagLst xmlns:p="http://schemas.openxmlformats.org/presentationml/2006/main">
  <p:tag name="MH_OLD_SHAPE_ID" val="36"/>
  <p:tag name="REFSHAPE" val="105553145440408"/>
</p:tagLst>
</file>

<file path=ppt/tags/tag4662.xml><?xml version="1.0" encoding="utf-8"?>
<p:tagLst xmlns:p="http://schemas.openxmlformats.org/presentationml/2006/main">
  <p:tag name="MH_OLD_SHAPE_ID" val="2"/>
  <p:tag name="REFSHAPE" val="105553145514712"/>
</p:tagLst>
</file>

<file path=ppt/tags/tag4663.xml><?xml version="1.0" encoding="utf-8"?>
<p:tagLst xmlns:p="http://schemas.openxmlformats.org/presentationml/2006/main">
  <p:tag name="MH_OLD_SHAPE_ID" val="39"/>
  <p:tag name="REFSHAPE" val="105553145518072"/>
</p:tagLst>
</file>

<file path=ppt/tags/tag4664.xml><?xml version="1.0" encoding="utf-8"?>
<p:tagLst xmlns:p="http://schemas.openxmlformats.org/presentationml/2006/main">
  <p:tag name="MH_OLD_SHAPE_ID" val="40"/>
  <p:tag name="REFSHAPE" val="105553145518520"/>
</p:tagLst>
</file>

<file path=ppt/tags/tag4665.xml><?xml version="1.0" encoding="utf-8"?>
<p:tagLst xmlns:p="http://schemas.openxmlformats.org/presentationml/2006/main">
  <p:tag name="MH_OLD_SHAPE_ID" val="45"/>
  <p:tag name="REFSHAPE" val="105553145514264"/>
</p:tagLst>
</file>

<file path=ppt/tags/tag4666.xml><?xml version="1.0" encoding="utf-8"?>
<p:tagLst xmlns:p="http://schemas.openxmlformats.org/presentationml/2006/main">
  <p:tag name="MH_OLD_SHAPE_ID" val="46"/>
  <p:tag name="REFSHAPE" val="105553145526584"/>
</p:tagLst>
</file>

<file path=ppt/tags/tag4667.xml><?xml version="1.0" encoding="utf-8"?>
<p:tagLst xmlns:p="http://schemas.openxmlformats.org/presentationml/2006/main">
  <p:tag name="MH_OLD_SHAPE_ID" val="48"/>
  <p:tag name="REFSHAPE" val="105553145526808"/>
</p:tagLst>
</file>

<file path=ppt/tags/tag4668.xml><?xml version="1.0" encoding="utf-8"?>
<p:tagLst xmlns:p="http://schemas.openxmlformats.org/presentationml/2006/main">
  <p:tag name="MH_OLD_SHAPE_ID" val="49"/>
  <p:tag name="REFSHAPE" val="105553145520088"/>
</p:tagLst>
</file>

<file path=ppt/tags/tag4669.xml><?xml version="1.0" encoding="utf-8"?>
<p:tagLst xmlns:p="http://schemas.openxmlformats.org/presentationml/2006/main">
  <p:tag name="MH_OLD_SHAPE_ID" val="50"/>
  <p:tag name="REFSHAPE" val="105553145519864"/>
</p:tagLst>
</file>

<file path=ppt/tags/tag467.xml><?xml version="1.0" encoding="utf-8"?>
<p:tagLst xmlns:p="http://schemas.openxmlformats.org/presentationml/2006/main">
  <p:tag name="MH_OLD_SHAPE_ID" val="171"/>
  <p:tag name="REFSHAPE" val="105553145390808"/>
</p:tagLst>
</file>

<file path=ppt/tags/tag4670.xml><?xml version="1.0" encoding="utf-8"?>
<p:tagLst xmlns:p="http://schemas.openxmlformats.org/presentationml/2006/main">
  <p:tag name="MH_OLD_SHAPE_ID" val="51"/>
  <p:tag name="REFSHAPE" val="105553145518968"/>
</p:tagLst>
</file>

<file path=ppt/tags/tag4671.xml><?xml version="1.0" encoding="utf-8"?>
<p:tagLst xmlns:p="http://schemas.openxmlformats.org/presentationml/2006/main">
  <p:tag name="MH_OLD_SHAPE_ID" val="52"/>
  <p:tag name="REFSHAPE" val="105553145508408"/>
</p:tagLst>
</file>

<file path=ppt/tags/tag4672.xml><?xml version="1.0" encoding="utf-8"?>
<p:tagLst xmlns:p="http://schemas.openxmlformats.org/presentationml/2006/main">
  <p:tag name="MH_OLD_SHAPE_ID" val="53"/>
  <p:tag name="REFSHAPE" val="105553145500568"/>
</p:tagLst>
</file>

<file path=ppt/tags/tag4673.xml><?xml version="1.0" encoding="utf-8"?>
<p:tagLst xmlns:p="http://schemas.openxmlformats.org/presentationml/2006/main">
  <p:tag name="MH_OLD_SHAPE_ID" val="54"/>
  <p:tag name="REFSHAPE" val="105553145508184"/>
</p:tagLst>
</file>

<file path=ppt/tags/tag4674.xml><?xml version="1.0" encoding="utf-8"?>
<p:tagLst xmlns:p="http://schemas.openxmlformats.org/presentationml/2006/main">
  <p:tag name="MH_OLD_SHAPE_ID" val="55"/>
  <p:tag name="REFSHAPE" val="105553145575736"/>
</p:tagLst>
</file>

<file path=ppt/tags/tag4675.xml><?xml version="1.0" encoding="utf-8"?>
<p:tagLst xmlns:p="http://schemas.openxmlformats.org/presentationml/2006/main">
  <p:tag name="MH_OLD_SHAPE_ID" val="56"/>
  <p:tag name="REFSHAPE" val="105553145577304"/>
</p:tagLst>
</file>

<file path=ppt/tags/tag4676.xml><?xml version="1.0" encoding="utf-8"?>
<p:tagLst xmlns:p="http://schemas.openxmlformats.org/presentationml/2006/main">
  <p:tag name="MH_OLD_SHAPE_ID" val="57"/>
  <p:tag name="REFSHAPE" val="105553145577080"/>
</p:tagLst>
</file>

<file path=ppt/tags/tag4677.xml><?xml version="1.0" encoding="utf-8"?>
<p:tagLst xmlns:p="http://schemas.openxmlformats.org/presentationml/2006/main">
  <p:tag name="MH_OLD_SHAPE_ID" val="58"/>
  <p:tag name="REFSHAPE" val="105553145561400"/>
</p:tagLst>
</file>

<file path=ppt/tags/tag4678.xml><?xml version="1.0" encoding="utf-8"?>
<p:tagLst xmlns:p="http://schemas.openxmlformats.org/presentationml/2006/main">
  <p:tag name="MH_OLD_SHAPE_ID" val="59"/>
  <p:tag name="REFSHAPE" val="105553145575960"/>
</p:tagLst>
</file>

<file path=ppt/tags/tag4679.xml><?xml version="1.0" encoding="utf-8"?>
<p:tagLst xmlns:p="http://schemas.openxmlformats.org/presentationml/2006/main">
  <p:tag name="MH_OLD_SHAPE_ID" val="60"/>
  <p:tag name="REFSHAPE" val="105553145574840"/>
</p:tagLst>
</file>

<file path=ppt/tags/tag468.xml><?xml version="1.0" encoding="utf-8"?>
<p:tagLst xmlns:p="http://schemas.openxmlformats.org/presentationml/2006/main">
  <p:tag name="MH_OLD_SHAPE_ID" val="172"/>
  <p:tag name="REFSHAPE" val="105553145391256"/>
</p:tagLst>
</file>

<file path=ppt/tags/tag4680.xml><?xml version="1.0" encoding="utf-8"?>
<p:tagLst xmlns:p="http://schemas.openxmlformats.org/presentationml/2006/main">
  <p:tag name="MH_OLD_SHAPE_ID" val="61"/>
  <p:tag name="REFSHAPE" val="105553145576408"/>
</p:tagLst>
</file>

<file path=ppt/tags/tag4681.xml><?xml version="1.0" encoding="utf-8"?>
<p:tagLst xmlns:p="http://schemas.openxmlformats.org/presentationml/2006/main">
  <p:tag name="MH_OLD_SHAPE_ID" val="62"/>
  <p:tag name="REFSHAPE" val="105553145462872"/>
</p:tagLst>
</file>

<file path=ppt/tags/tag4682.xml><?xml version="1.0" encoding="utf-8"?>
<p:tagLst xmlns:p="http://schemas.openxmlformats.org/presentationml/2006/main">
  <p:tag name="MH_OLD_SHAPE_ID" val="63"/>
  <p:tag name="REFSHAPE" val="105553145463320"/>
</p:tagLst>
</file>

<file path=ppt/tags/tag4683.xml><?xml version="1.0" encoding="utf-8"?>
<p:tagLst xmlns:p="http://schemas.openxmlformats.org/presentationml/2006/main">
  <p:tag name="MH_OLD_SHAPE_ID" val="64"/>
  <p:tag name="REFSHAPE" val="105553145463768"/>
</p:tagLst>
</file>

<file path=ppt/tags/tag4684.xml><?xml version="1.0" encoding="utf-8"?>
<p:tagLst xmlns:p="http://schemas.openxmlformats.org/presentationml/2006/main">
  <p:tag name="MH_OLD_SHAPE_ID" val="65"/>
  <p:tag name="REFSHAPE" val="105553145464216"/>
</p:tagLst>
</file>

<file path=ppt/tags/tag4685.xml><?xml version="1.0" encoding="utf-8"?>
<p:tagLst xmlns:p="http://schemas.openxmlformats.org/presentationml/2006/main">
  <p:tag name="MH_OLD_SHAPE_ID" val="66"/>
  <p:tag name="REFSHAPE" val="105553145464664"/>
</p:tagLst>
</file>

<file path=ppt/tags/tag4686.xml><?xml version="1.0" encoding="utf-8"?>
<p:tagLst xmlns:p="http://schemas.openxmlformats.org/presentationml/2006/main">
  <p:tag name="MH_OLD_SHAPE_ID" val="67"/>
  <p:tag name="REFSHAPE" val="105553145465112"/>
</p:tagLst>
</file>

<file path=ppt/tags/tag4687.xml><?xml version="1.0" encoding="utf-8"?>
<p:tagLst xmlns:p="http://schemas.openxmlformats.org/presentationml/2006/main">
  <p:tag name="MH_OLD_SHAPE_ID" val="68"/>
  <p:tag name="REFSHAPE" val="105553145465560"/>
</p:tagLst>
</file>

<file path=ppt/tags/tag4688.xml><?xml version="1.0" encoding="utf-8"?>
<p:tagLst xmlns:p="http://schemas.openxmlformats.org/presentationml/2006/main">
  <p:tag name="MH_OLD_SHAPE_ID" val="69"/>
  <p:tag name="REFSHAPE" val="105553145466008"/>
</p:tagLst>
</file>

<file path=ppt/tags/tag4689.xml><?xml version="1.0" encoding="utf-8"?>
<p:tagLst xmlns:p="http://schemas.openxmlformats.org/presentationml/2006/main">
  <p:tag name="MH_OLD_SHAPE_ID" val="70"/>
  <p:tag name="REFSHAPE" val="105553145466456"/>
</p:tagLst>
</file>

<file path=ppt/tags/tag469.xml><?xml version="1.0" encoding="utf-8"?>
<p:tagLst xmlns:p="http://schemas.openxmlformats.org/presentationml/2006/main">
  <p:tag name="MH_OLD_SHAPE_ID" val="173"/>
  <p:tag name="REFSHAPE" val="105553145391704"/>
</p:tagLst>
</file>

<file path=ppt/tags/tag4690.xml><?xml version="1.0" encoding="utf-8"?>
<p:tagLst xmlns:p="http://schemas.openxmlformats.org/presentationml/2006/main">
  <p:tag name="MH_OLD_SHAPE_ID" val="6"/>
  <p:tag name="REFSHAPE" val="105553145466904"/>
</p:tagLst>
</file>

<file path=ppt/tags/tag4691.xml><?xml version="1.0" encoding="utf-8"?>
<p:tagLst xmlns:p="http://schemas.openxmlformats.org/presentationml/2006/main">
  <p:tag name="MH_OLD_SHAPE_ID" val="35"/>
  <p:tag name="REFSHAPE" val="105553145467128"/>
</p:tagLst>
</file>

<file path=ppt/tags/tag4692.xml><?xml version="1.0" encoding="utf-8"?>
<p:tagLst xmlns:p="http://schemas.openxmlformats.org/presentationml/2006/main">
  <p:tag name="MH_OLD_SHAPE_ID" val="49"/>
  <p:tag name="REFSHAPE" val="105553145467352"/>
</p:tagLst>
</file>

<file path=ppt/tags/tag4693.xml><?xml version="1.0" encoding="utf-8"?>
<p:tagLst xmlns:p="http://schemas.openxmlformats.org/presentationml/2006/main">
  <p:tag name="MH_OLD_SHAPE_ID" val="9"/>
  <p:tag name="REFSHAPE" val="105553145467576"/>
</p:tagLst>
</file>

<file path=ppt/tags/tag4694.xml><?xml version="1.0" encoding="utf-8"?>
<p:tagLst xmlns:p="http://schemas.openxmlformats.org/presentationml/2006/main">
  <p:tag name="MH_OLD_SHAPE_ID" val="10"/>
  <p:tag name="REFSHAPE" val="105553145467800"/>
</p:tagLst>
</file>

<file path=ppt/tags/tag4695.xml><?xml version="1.0" encoding="utf-8"?>
<p:tagLst xmlns:p="http://schemas.openxmlformats.org/presentationml/2006/main">
  <p:tag name="MH_OLD_SHAPE_ID" val="12"/>
  <p:tag name="REFSHAPE" val="105553145468024"/>
</p:tagLst>
</file>

<file path=ppt/tags/tag4696.xml><?xml version="1.0" encoding="utf-8"?>
<p:tagLst xmlns:p="http://schemas.openxmlformats.org/presentationml/2006/main">
  <p:tag name="MH_OLD_SHAPE_ID" val="13"/>
  <p:tag name="REFSHAPE" val="105553145468472"/>
</p:tagLst>
</file>

<file path=ppt/tags/tag4697.xml><?xml version="1.0" encoding="utf-8"?>
<p:tagLst xmlns:p="http://schemas.openxmlformats.org/presentationml/2006/main">
  <p:tag name="MH_OLD_SHAPE_ID" val="14"/>
  <p:tag name="REFSHAPE" val="105553145468920"/>
</p:tagLst>
</file>

<file path=ppt/tags/tag4698.xml><?xml version="1.0" encoding="utf-8"?>
<p:tagLst xmlns:p="http://schemas.openxmlformats.org/presentationml/2006/main">
  <p:tag name="MH_OLD_SHAPE_ID" val="15"/>
  <p:tag name="REFSHAPE" val="105553145469368"/>
</p:tagLst>
</file>

<file path=ppt/tags/tag4699.xml><?xml version="1.0" encoding="utf-8"?>
<p:tagLst xmlns:p="http://schemas.openxmlformats.org/presentationml/2006/main">
  <p:tag name="MH_OLD_SHAPE_ID" val="16"/>
  <p:tag name="REFSHAPE" val="105553145469816"/>
</p:tagLst>
</file>

<file path=ppt/tags/tag47.xml><?xml version="1.0" encoding="utf-8"?>
<p:tagLst xmlns:p="http://schemas.openxmlformats.org/presentationml/2006/main">
  <p:tag name="MH_OLD_SHAPE_ID" val="60"/>
  <p:tag name="REFSHAPE" val="105553145444664"/>
</p:tagLst>
</file>

<file path=ppt/tags/tag470.xml><?xml version="1.0" encoding="utf-8"?>
<p:tagLst xmlns:p="http://schemas.openxmlformats.org/presentationml/2006/main">
  <p:tag name="MH_OLD_SHAPE_ID" val="174"/>
  <p:tag name="REFSHAPE" val="105553145392152"/>
</p:tagLst>
</file>

<file path=ppt/tags/tag4700.xml><?xml version="1.0" encoding="utf-8"?>
<p:tagLst xmlns:p="http://schemas.openxmlformats.org/presentationml/2006/main">
  <p:tag name="MH_OLD_SHAPE_ID" val="17"/>
  <p:tag name="REFSHAPE" val="105553145470264"/>
</p:tagLst>
</file>

<file path=ppt/tags/tag4701.xml><?xml version="1.0" encoding="utf-8"?>
<p:tagLst xmlns:p="http://schemas.openxmlformats.org/presentationml/2006/main">
  <p:tag name="MH_OLD_SHAPE_ID" val="18"/>
  <p:tag name="REFSHAPE" val="105553145470712"/>
</p:tagLst>
</file>

<file path=ppt/tags/tag4702.xml><?xml version="1.0" encoding="utf-8"?>
<p:tagLst xmlns:p="http://schemas.openxmlformats.org/presentationml/2006/main">
  <p:tag name="MH_OLD_SHAPE_ID" val="19"/>
  <p:tag name="REFSHAPE" val="105553145471160"/>
</p:tagLst>
</file>

<file path=ppt/tags/tag4703.xml><?xml version="1.0" encoding="utf-8"?>
<p:tagLst xmlns:p="http://schemas.openxmlformats.org/presentationml/2006/main">
  <p:tag name="MH_OLD_SHAPE_ID" val="20"/>
  <p:tag name="REFSHAPE" val="105553145471608"/>
</p:tagLst>
</file>

<file path=ppt/tags/tag4704.xml><?xml version="1.0" encoding="utf-8"?>
<p:tagLst xmlns:p="http://schemas.openxmlformats.org/presentationml/2006/main">
  <p:tag name="MH_OLD_SHAPE_ID" val="21"/>
  <p:tag name="REFSHAPE" val="105553145472056"/>
</p:tagLst>
</file>

<file path=ppt/tags/tag4705.xml><?xml version="1.0" encoding="utf-8"?>
<p:tagLst xmlns:p="http://schemas.openxmlformats.org/presentationml/2006/main">
  <p:tag name="MH_OLD_SHAPE_ID" val="22"/>
  <p:tag name="REFSHAPE" val="105553145472504"/>
</p:tagLst>
</file>

<file path=ppt/tags/tag4706.xml><?xml version="1.0" encoding="utf-8"?>
<p:tagLst xmlns:p="http://schemas.openxmlformats.org/presentationml/2006/main">
  <p:tag name="MH_OLD_SHAPE_ID" val="23"/>
  <p:tag name="REFSHAPE" val="105553145472952"/>
</p:tagLst>
</file>

<file path=ppt/tags/tag4707.xml><?xml version="1.0" encoding="utf-8"?>
<p:tagLst xmlns:p="http://schemas.openxmlformats.org/presentationml/2006/main">
  <p:tag name="MH_OLD_SHAPE_ID" val="24"/>
  <p:tag name="REFSHAPE" val="105553145473400"/>
</p:tagLst>
</file>

<file path=ppt/tags/tag4708.xml><?xml version="1.0" encoding="utf-8"?>
<p:tagLst xmlns:p="http://schemas.openxmlformats.org/presentationml/2006/main">
  <p:tag name="MH_OLD_SHAPE_ID" val="25"/>
  <p:tag name="REFSHAPE" val="105553145473848"/>
</p:tagLst>
</file>

<file path=ppt/tags/tag4709.xml><?xml version="1.0" encoding="utf-8"?>
<p:tagLst xmlns:p="http://schemas.openxmlformats.org/presentationml/2006/main">
  <p:tag name="MH_OLD_SHAPE_ID" val="26"/>
  <p:tag name="REFSHAPE" val="105553145474296"/>
</p:tagLst>
</file>

<file path=ppt/tags/tag471.xml><?xml version="1.0" encoding="utf-8"?>
<p:tagLst xmlns:p="http://schemas.openxmlformats.org/presentationml/2006/main">
  <p:tag name="MH_OLD_SHAPE_ID" val="175"/>
  <p:tag name="REFSHAPE" val="105553145392600"/>
</p:tagLst>
</file>

<file path=ppt/tags/tag4710.xml><?xml version="1.0" encoding="utf-8"?>
<p:tagLst xmlns:p="http://schemas.openxmlformats.org/presentationml/2006/main">
  <p:tag name="MH_OLD_SHAPE_ID" val="27"/>
  <p:tag name="REFSHAPE" val="105553145474744"/>
</p:tagLst>
</file>

<file path=ppt/tags/tag4711.xml><?xml version="1.0" encoding="utf-8"?>
<p:tagLst xmlns:p="http://schemas.openxmlformats.org/presentationml/2006/main">
  <p:tag name="MH_OLD_SHAPE_ID" val="28"/>
  <p:tag name="REFSHAPE" val="105553145475192"/>
</p:tagLst>
</file>

<file path=ppt/tags/tag4712.xml><?xml version="1.0" encoding="utf-8"?>
<p:tagLst xmlns:p="http://schemas.openxmlformats.org/presentationml/2006/main">
  <p:tag name="MH_OLD_SHAPE_ID" val="29"/>
  <p:tag name="REFSHAPE" val="105553145475640"/>
</p:tagLst>
</file>

<file path=ppt/tags/tag4713.xml><?xml version="1.0" encoding="utf-8"?>
<p:tagLst xmlns:p="http://schemas.openxmlformats.org/presentationml/2006/main">
  <p:tag name="MH_OLD_SHAPE_ID" val="30"/>
  <p:tag name="REFSHAPE" val="105553145476088"/>
</p:tagLst>
</file>

<file path=ppt/tags/tag4714.xml><?xml version="1.0" encoding="utf-8"?>
<p:tagLst xmlns:p="http://schemas.openxmlformats.org/presentationml/2006/main">
  <p:tag name="MH_OLD_SHAPE_ID" val="31"/>
  <p:tag name="REFSHAPE" val="105553145476536"/>
</p:tagLst>
</file>

<file path=ppt/tags/tag4715.xml><?xml version="1.0" encoding="utf-8"?>
<p:tagLst xmlns:p="http://schemas.openxmlformats.org/presentationml/2006/main">
  <p:tag name="MH_OLD_SHAPE_ID" val="32"/>
  <p:tag name="REFSHAPE" val="105553145476984"/>
</p:tagLst>
</file>

<file path=ppt/tags/tag4716.xml><?xml version="1.0" encoding="utf-8"?>
<p:tagLst xmlns:p="http://schemas.openxmlformats.org/presentationml/2006/main">
  <p:tag name="MH_OLD_SHAPE_ID" val="33"/>
  <p:tag name="REFSHAPE" val="105553145477432"/>
</p:tagLst>
</file>

<file path=ppt/tags/tag4717.xml><?xml version="1.0" encoding="utf-8"?>
<p:tagLst xmlns:p="http://schemas.openxmlformats.org/presentationml/2006/main">
  <p:tag name="MH_OLD_SHAPE_ID" val="34"/>
  <p:tag name="REFSHAPE" val="105553145477880"/>
</p:tagLst>
</file>

<file path=ppt/tags/tag4718.xml><?xml version="1.0" encoding="utf-8"?>
<p:tagLst xmlns:p="http://schemas.openxmlformats.org/presentationml/2006/main">
  <p:tag name="MH_OLD_SHAPE_ID" val="41"/>
  <p:tag name="REFSHAPE" val="105553145478328"/>
</p:tagLst>
</file>

<file path=ppt/tags/tag4719.xml><?xml version="1.0" encoding="utf-8"?>
<p:tagLst xmlns:p="http://schemas.openxmlformats.org/presentationml/2006/main">
  <p:tag name="MH_OLD_SHAPE_ID" val="42"/>
  <p:tag name="REFSHAPE" val="105553145478552"/>
</p:tagLst>
</file>

<file path=ppt/tags/tag472.xml><?xml version="1.0" encoding="utf-8"?>
<p:tagLst xmlns:p="http://schemas.openxmlformats.org/presentationml/2006/main">
  <p:tag name="MH_OLD_SHAPE_ID" val="148"/>
  <p:tag name="REFSHAPE" val="105553145393048"/>
</p:tagLst>
</file>

<file path=ppt/tags/tag4720.xml><?xml version="1.0" encoding="utf-8"?>
<p:tagLst xmlns:p="http://schemas.openxmlformats.org/presentationml/2006/main">
  <p:tag name="MH_OLD_SHAPE_ID" val="43"/>
  <p:tag name="REFSHAPE" val="105553145478776"/>
</p:tagLst>
</file>

<file path=ppt/tags/tag4721.xml><?xml version="1.0" encoding="utf-8"?>
<p:tagLst xmlns:p="http://schemas.openxmlformats.org/presentationml/2006/main">
  <p:tag name="MH_OLD_SHAPE_ID" val="44"/>
  <p:tag name="REFSHAPE" val="105553145479000"/>
</p:tagLst>
</file>

<file path=ppt/tags/tag4722.xml><?xml version="1.0" encoding="utf-8"?>
<p:tagLst xmlns:p="http://schemas.openxmlformats.org/presentationml/2006/main">
  <p:tag name="MH_OLD_SHAPE_ID" val="36"/>
  <p:tag name="REFSHAPE" val="105553145479256"/>
</p:tagLst>
</file>

<file path=ppt/tags/tag4723.xml><?xml version="1.0" encoding="utf-8"?>
<p:tagLst xmlns:p="http://schemas.openxmlformats.org/presentationml/2006/main">
  <p:tag name="MH_OLD_SHAPE_ID" val="2"/>
  <p:tag name="REFSHAPE" val="105553145479480"/>
</p:tagLst>
</file>

<file path=ppt/tags/tag4724.xml><?xml version="1.0" encoding="utf-8"?>
<p:tagLst xmlns:p="http://schemas.openxmlformats.org/presentationml/2006/main">
  <p:tag name="MH_OLD_SHAPE_ID" val="39"/>
  <p:tag name="REFSHAPE" val="105553145479704"/>
</p:tagLst>
</file>

<file path=ppt/tags/tag4725.xml><?xml version="1.0" encoding="utf-8"?>
<p:tagLst xmlns:p="http://schemas.openxmlformats.org/presentationml/2006/main">
  <p:tag name="MH_OLD_SHAPE_ID" val="40"/>
  <p:tag name="REFSHAPE" val="105553145479928"/>
</p:tagLst>
</file>

<file path=ppt/tags/tag4726.xml><?xml version="1.0" encoding="utf-8"?>
<p:tagLst xmlns:p="http://schemas.openxmlformats.org/presentationml/2006/main">
  <p:tag name="MH_OLD_SHAPE_ID" val="45"/>
  <p:tag name="REFSHAPE" val="105553145480152"/>
</p:tagLst>
</file>

<file path=ppt/tags/tag4727.xml><?xml version="1.0" encoding="utf-8"?>
<p:tagLst xmlns:p="http://schemas.openxmlformats.org/presentationml/2006/main">
  <p:tag name="MH_OLD_SHAPE_ID" val="46"/>
  <p:tag name="REFSHAPE" val="105553145480376"/>
</p:tagLst>
</file>

<file path=ppt/tags/tag4728.xml><?xml version="1.0" encoding="utf-8"?>
<p:tagLst xmlns:p="http://schemas.openxmlformats.org/presentationml/2006/main">
  <p:tag name="MH_OLD_SHAPE_ID" val="47"/>
  <p:tag name="REFSHAPE" val="105553145480600"/>
</p:tagLst>
</file>

<file path=ppt/tags/tag4729.xml><?xml version="1.0" encoding="utf-8"?>
<p:tagLst xmlns:p="http://schemas.openxmlformats.org/presentationml/2006/main">
  <p:tag name="MH_OLD_SHAPE_ID" val="48"/>
  <p:tag name="REFSHAPE" val="105553145480824"/>
</p:tagLst>
</file>

<file path=ppt/tags/tag473.xml><?xml version="1.0" encoding="utf-8"?>
<p:tagLst xmlns:p="http://schemas.openxmlformats.org/presentationml/2006/main">
  <p:tag name="MH_OLD_SHAPE_ID" val="149"/>
  <p:tag name="REFSHAPE" val="105553145393496"/>
</p:tagLst>
</file>

<file path=ppt/tags/tag4730.xml><?xml version="1.0" encoding="utf-8"?>
<p:tagLst xmlns:p="http://schemas.openxmlformats.org/presentationml/2006/main">
  <p:tag name="MH_OLD_SHAPE_ID" val="66"/>
  <p:tag name="REFSHAPE" val="105553145481048"/>
</p:tagLst>
</file>

<file path=ppt/tags/tag4731.xml><?xml version="1.0" encoding="utf-8"?>
<p:tagLst xmlns:p="http://schemas.openxmlformats.org/presentationml/2006/main">
  <p:tag name="MH_OLD_SHAPE_ID" val="70"/>
  <p:tag name="REFSHAPE" val="105553145481272"/>
</p:tagLst>
</file>

<file path=ppt/tags/tag4732.xml><?xml version="1.0" encoding="utf-8"?>
<p:tagLst xmlns:p="http://schemas.openxmlformats.org/presentationml/2006/main">
  <p:tag name="MH_OLD_SHAPE_ID" val="4"/>
  <p:tag name="REFSHAPE" val="105553145481720"/>
</p:tagLst>
</file>

<file path=ppt/tags/tag4733.xml><?xml version="1.0" encoding="utf-8"?>
<p:tagLst xmlns:p="http://schemas.openxmlformats.org/presentationml/2006/main">
  <p:tag name="MH_OLD_SHAPE_ID" val="127"/>
  <p:tag name="REFSHAPE" val="105553145481944"/>
</p:tagLst>
</file>

<file path=ppt/tags/tag4734.xml><?xml version="1.0" encoding="utf-8"?>
<p:tagLst xmlns:p="http://schemas.openxmlformats.org/presentationml/2006/main">
  <p:tag name="MH_OLD_SHAPE_ID" val="128"/>
  <p:tag name="REFSHAPE" val="105553145482168"/>
</p:tagLst>
</file>

<file path=ppt/tags/tag4735.xml><?xml version="1.0" encoding="utf-8"?>
<p:tagLst xmlns:p="http://schemas.openxmlformats.org/presentationml/2006/main">
  <p:tag name="MH_OLD_SHAPE_ID" val="63"/>
  <p:tag name="REFSHAPE" val="105553145482392"/>
</p:tagLst>
</file>

<file path=ppt/tags/tag4736.xml><?xml version="1.0" encoding="utf-8"?>
<p:tagLst xmlns:p="http://schemas.openxmlformats.org/presentationml/2006/main">
  <p:tag name="MH_OLD_SHAPE_ID" val="64"/>
  <p:tag name="REFSHAPE" val="105553145482840"/>
</p:tagLst>
</file>

<file path=ppt/tags/tag4737.xml><?xml version="1.0" encoding="utf-8"?>
<p:tagLst xmlns:p="http://schemas.openxmlformats.org/presentationml/2006/main">
  <p:tag name="MH_OLD_SHAPE_ID" val="65"/>
  <p:tag name="REFSHAPE" val="105553145483288"/>
</p:tagLst>
</file>

<file path=ppt/tags/tag4738.xml><?xml version="1.0" encoding="utf-8"?>
<p:tagLst xmlns:p="http://schemas.openxmlformats.org/presentationml/2006/main">
  <p:tag name="MH_OLD_SHAPE_ID" val="67"/>
  <p:tag name="REFSHAPE" val="105553145483736"/>
</p:tagLst>
</file>

<file path=ppt/tags/tag4739.xml><?xml version="1.0" encoding="utf-8"?>
<p:tagLst xmlns:p="http://schemas.openxmlformats.org/presentationml/2006/main">
  <p:tag name="MH_OLD_SHAPE_ID" val="68"/>
  <p:tag name="REFSHAPE" val="105553145484184"/>
</p:tagLst>
</file>

<file path=ppt/tags/tag474.xml><?xml version="1.0" encoding="utf-8"?>
<p:tagLst xmlns:p="http://schemas.openxmlformats.org/presentationml/2006/main">
  <p:tag name="MH_OLD_SHAPE_ID" val="150"/>
  <p:tag name="REFSHAPE" val="105553145393944"/>
</p:tagLst>
</file>

<file path=ppt/tags/tag4740.xml><?xml version="1.0" encoding="utf-8"?>
<p:tagLst xmlns:p="http://schemas.openxmlformats.org/presentationml/2006/main">
  <p:tag name="MH_OLD_SHAPE_ID" val="69"/>
  <p:tag name="REFSHAPE" val="105553145484632"/>
</p:tagLst>
</file>

<file path=ppt/tags/tag4741.xml><?xml version="1.0" encoding="utf-8"?>
<p:tagLst xmlns:p="http://schemas.openxmlformats.org/presentationml/2006/main">
  <p:tag name="MH_OLD_SHAPE_ID" val="71"/>
  <p:tag name="REFSHAPE" val="105553145485080"/>
</p:tagLst>
</file>

<file path=ppt/tags/tag4742.xml><?xml version="1.0" encoding="utf-8"?>
<p:tagLst xmlns:p="http://schemas.openxmlformats.org/presentationml/2006/main">
  <p:tag name="MH_OLD_SHAPE_ID" val="129"/>
  <p:tag name="REFSHAPE" val="105553145485528"/>
</p:tagLst>
</file>

<file path=ppt/tags/tag4743.xml><?xml version="1.0" encoding="utf-8"?>
<p:tagLst xmlns:p="http://schemas.openxmlformats.org/presentationml/2006/main">
  <p:tag name="MH_OLD_SHAPE_ID" val="130"/>
  <p:tag name="REFSHAPE" val="105553145485976"/>
</p:tagLst>
</file>

<file path=ppt/tags/tag4744.xml><?xml version="1.0" encoding="utf-8"?>
<p:tagLst xmlns:p="http://schemas.openxmlformats.org/presentationml/2006/main">
  <p:tag name="MH_OLD_SHAPE_ID" val="131"/>
  <p:tag name="REFSHAPE" val="105553145486424"/>
</p:tagLst>
</file>

<file path=ppt/tags/tag4745.xml><?xml version="1.0" encoding="utf-8"?>
<p:tagLst xmlns:p="http://schemas.openxmlformats.org/presentationml/2006/main">
  <p:tag name="MH_OLD_SHAPE_ID" val="132"/>
  <p:tag name="REFSHAPE" val="105553145486872"/>
</p:tagLst>
</file>

<file path=ppt/tags/tag4746.xml><?xml version="1.0" encoding="utf-8"?>
<p:tagLst xmlns:p="http://schemas.openxmlformats.org/presentationml/2006/main">
  <p:tag name="MH_OLD_SHAPE_ID" val="133"/>
  <p:tag name="REFSHAPE" val="105553145487320"/>
</p:tagLst>
</file>

<file path=ppt/tags/tag4747.xml><?xml version="1.0" encoding="utf-8"?>
<p:tagLst xmlns:p="http://schemas.openxmlformats.org/presentationml/2006/main">
  <p:tag name="MH_OLD_SHAPE_ID" val="134"/>
  <p:tag name="REFSHAPE" val="105553145487768"/>
</p:tagLst>
</file>

<file path=ppt/tags/tag4748.xml><?xml version="1.0" encoding="utf-8"?>
<p:tagLst xmlns:p="http://schemas.openxmlformats.org/presentationml/2006/main">
  <p:tag name="MH_OLD_SHAPE_ID" val="135"/>
  <p:tag name="REFSHAPE" val="105553145488216"/>
</p:tagLst>
</file>

<file path=ppt/tags/tag4749.xml><?xml version="1.0" encoding="utf-8"?>
<p:tagLst xmlns:p="http://schemas.openxmlformats.org/presentationml/2006/main">
  <p:tag name="MH_OLD_SHAPE_ID" val="136"/>
  <p:tag name="REFSHAPE" val="105553145488664"/>
</p:tagLst>
</file>

<file path=ppt/tags/tag475.xml><?xml version="1.0" encoding="utf-8"?>
<p:tagLst xmlns:p="http://schemas.openxmlformats.org/presentationml/2006/main">
  <p:tag name="MH_OLD_SHAPE_ID" val="151"/>
  <p:tag name="REFSHAPE" val="105553145394392"/>
</p:tagLst>
</file>

<file path=ppt/tags/tag4750.xml><?xml version="1.0" encoding="utf-8"?>
<p:tagLst xmlns:p="http://schemas.openxmlformats.org/presentationml/2006/main">
  <p:tag name="MH_OLD_SHAPE_ID" val="137"/>
  <p:tag name="REFSHAPE" val="105553145489112"/>
</p:tagLst>
</file>

<file path=ppt/tags/tag4751.xml><?xml version="1.0" encoding="utf-8"?>
<p:tagLst xmlns:p="http://schemas.openxmlformats.org/presentationml/2006/main">
  <p:tag name="MH_OLD_SHAPE_ID" val="139"/>
  <p:tag name="REFSHAPE" val="105553145489560"/>
</p:tagLst>
</file>

<file path=ppt/tags/tag4752.xml><?xml version="1.0" encoding="utf-8"?>
<p:tagLst xmlns:p="http://schemas.openxmlformats.org/presentationml/2006/main">
  <p:tag name="MH_OLD_SHAPE_ID" val="140"/>
  <p:tag name="REFSHAPE" val="105553145490008"/>
</p:tagLst>
</file>

<file path=ppt/tags/tag4753.xml><?xml version="1.0" encoding="utf-8"?>
<p:tagLst xmlns:p="http://schemas.openxmlformats.org/presentationml/2006/main">
  <p:tag name="MH_OLD_SHAPE_ID" val="141"/>
  <p:tag name="REFSHAPE" val="105553145490456"/>
</p:tagLst>
</file>

<file path=ppt/tags/tag4754.xml><?xml version="1.0" encoding="utf-8"?>
<p:tagLst xmlns:p="http://schemas.openxmlformats.org/presentationml/2006/main">
  <p:tag name="MH_OLD_SHAPE_ID" val="142"/>
  <p:tag name="REFSHAPE" val="105553145490904"/>
</p:tagLst>
</file>

<file path=ppt/tags/tag4755.xml><?xml version="1.0" encoding="utf-8"?>
<p:tagLst xmlns:p="http://schemas.openxmlformats.org/presentationml/2006/main">
  <p:tag name="MH_OLD_SHAPE_ID" val="143"/>
  <p:tag name="REFSHAPE" val="105553145491352"/>
</p:tagLst>
</file>

<file path=ppt/tags/tag4756.xml><?xml version="1.0" encoding="utf-8"?>
<p:tagLst xmlns:p="http://schemas.openxmlformats.org/presentationml/2006/main">
  <p:tag name="MH_OLD_SHAPE_ID" val="144"/>
  <p:tag name="REFSHAPE" val="105553145491800"/>
</p:tagLst>
</file>

<file path=ppt/tags/tag4757.xml><?xml version="1.0" encoding="utf-8"?>
<p:tagLst xmlns:p="http://schemas.openxmlformats.org/presentationml/2006/main">
  <p:tag name="MH_OLD_SHAPE_ID" val="145"/>
  <p:tag name="REFSHAPE" val="105553145492248"/>
</p:tagLst>
</file>

<file path=ppt/tags/tag4758.xml><?xml version="1.0" encoding="utf-8"?>
<p:tagLst xmlns:p="http://schemas.openxmlformats.org/presentationml/2006/main">
  <p:tag name="MH_OLD_SHAPE_ID" val="146"/>
  <p:tag name="REFSHAPE" val="105553145492696"/>
</p:tagLst>
</file>

<file path=ppt/tags/tag4759.xml><?xml version="1.0" encoding="utf-8"?>
<p:tagLst xmlns:p="http://schemas.openxmlformats.org/presentationml/2006/main">
  <p:tag name="MH_OLD_SHAPE_ID" val="147"/>
  <p:tag name="REFSHAPE" val="105553145493144"/>
</p:tagLst>
</file>

<file path=ppt/tags/tag476.xml><?xml version="1.0" encoding="utf-8"?>
<p:tagLst xmlns:p="http://schemas.openxmlformats.org/presentationml/2006/main">
  <p:tag name="MH_OLD_SHAPE_ID" val="152"/>
  <p:tag name="REFSHAPE" val="105553145394840"/>
</p:tagLst>
</file>

<file path=ppt/tags/tag4760.xml><?xml version="1.0" encoding="utf-8"?>
<p:tagLst xmlns:p="http://schemas.openxmlformats.org/presentationml/2006/main">
  <p:tag name="MH_OLD_SHAPE_ID" val="148"/>
  <p:tag name="REFSHAPE" val="105553145493592"/>
</p:tagLst>
</file>

<file path=ppt/tags/tag4761.xml><?xml version="1.0" encoding="utf-8"?>
<p:tagLst xmlns:p="http://schemas.openxmlformats.org/presentationml/2006/main">
  <p:tag name="MH_OLD_SHAPE_ID" val="149"/>
  <p:tag name="REFSHAPE" val="105553145494040"/>
</p:tagLst>
</file>

<file path=ppt/tags/tag4762.xml><?xml version="1.0" encoding="utf-8"?>
<p:tagLst xmlns:p="http://schemas.openxmlformats.org/presentationml/2006/main">
  <p:tag name="MH_OLD_SHAPE_ID" val="150"/>
  <p:tag name="REFSHAPE" val="105553145494488"/>
</p:tagLst>
</file>

<file path=ppt/tags/tag4763.xml><?xml version="1.0" encoding="utf-8"?>
<p:tagLst xmlns:p="http://schemas.openxmlformats.org/presentationml/2006/main">
  <p:tag name="MH_OLD_SHAPE_ID" val="152"/>
  <p:tag name="REFSHAPE" val="105553145494936"/>
</p:tagLst>
</file>

<file path=ppt/tags/tag4764.xml><?xml version="1.0" encoding="utf-8"?>
<p:tagLst xmlns:p="http://schemas.openxmlformats.org/presentationml/2006/main">
  <p:tag name="MH_OLD_SHAPE_ID" val="153"/>
  <p:tag name="REFSHAPE" val="105553145495384"/>
</p:tagLst>
</file>

<file path=ppt/tags/tag4765.xml><?xml version="1.0" encoding="utf-8"?>
<p:tagLst xmlns:p="http://schemas.openxmlformats.org/presentationml/2006/main">
  <p:tag name="MH_OLD_SHAPE_ID" val="154"/>
  <p:tag name="REFSHAPE" val="105553145364792"/>
</p:tagLst>
</file>

<file path=ppt/tags/tag4766.xml><?xml version="1.0" encoding="utf-8"?>
<p:tagLst xmlns:p="http://schemas.openxmlformats.org/presentationml/2006/main">
  <p:tag name="MH_OLD_SHAPE_ID" val="155"/>
  <p:tag name="REFSHAPE" val="105553145365240"/>
</p:tagLst>
</file>

<file path=ppt/tags/tag4767.xml><?xml version="1.0" encoding="utf-8"?>
<p:tagLst xmlns:p="http://schemas.openxmlformats.org/presentationml/2006/main">
  <p:tag name="MH_OLD_SHAPE_ID" val="156"/>
  <p:tag name="REFSHAPE" val="105553145365688"/>
</p:tagLst>
</file>

<file path=ppt/tags/tag4768.xml><?xml version="1.0" encoding="utf-8"?>
<p:tagLst xmlns:p="http://schemas.openxmlformats.org/presentationml/2006/main">
  <p:tag name="MH_OLD_SHAPE_ID" val="157"/>
  <p:tag name="REFSHAPE" val="105553145366136"/>
</p:tagLst>
</file>

<file path=ppt/tags/tag4769.xml><?xml version="1.0" encoding="utf-8"?>
<p:tagLst xmlns:p="http://schemas.openxmlformats.org/presentationml/2006/main">
  <p:tag name="MH_OLD_SHAPE_ID" val="158"/>
  <p:tag name="REFSHAPE" val="105553145366584"/>
</p:tagLst>
</file>

<file path=ppt/tags/tag477.xml><?xml version="1.0" encoding="utf-8"?>
<p:tagLst xmlns:p="http://schemas.openxmlformats.org/presentationml/2006/main">
  <p:tag name="MH_OLD_SHAPE_ID" val="153"/>
  <p:tag name="REFSHAPE" val="105553145395288"/>
</p:tagLst>
</file>

<file path=ppt/tags/tag4770.xml><?xml version="1.0" encoding="utf-8"?>
<p:tagLst xmlns:p="http://schemas.openxmlformats.org/presentationml/2006/main">
  <p:tag name="MH_OLD_SHAPE_ID" val="159"/>
  <p:tag name="REFSHAPE" val="105553145367032"/>
</p:tagLst>
</file>

<file path=ppt/tags/tag4771.xml><?xml version="1.0" encoding="utf-8"?>
<p:tagLst xmlns:p="http://schemas.openxmlformats.org/presentationml/2006/main">
  <p:tag name="MH_OLD_SHAPE_ID" val="160"/>
  <p:tag name="REFSHAPE" val="105553145367480"/>
</p:tagLst>
</file>

<file path=ppt/tags/tag4772.xml><?xml version="1.0" encoding="utf-8"?>
<p:tagLst xmlns:p="http://schemas.openxmlformats.org/presentationml/2006/main">
  <p:tag name="MH_OLD_SHAPE_ID" val="161"/>
  <p:tag name="REFSHAPE" val="105553145367928"/>
</p:tagLst>
</file>

<file path=ppt/tags/tag4773.xml><?xml version="1.0" encoding="utf-8"?>
<p:tagLst xmlns:p="http://schemas.openxmlformats.org/presentationml/2006/main">
  <p:tag name="MH_OLD_SHAPE_ID" val="162"/>
  <p:tag name="REFSHAPE" val="105553145368376"/>
</p:tagLst>
</file>

<file path=ppt/tags/tag4774.xml><?xml version="1.0" encoding="utf-8"?>
<p:tagLst xmlns:p="http://schemas.openxmlformats.org/presentationml/2006/main">
  <p:tag name="MH_OLD_SHAPE_ID" val="163"/>
  <p:tag name="REFSHAPE" val="105553145368824"/>
</p:tagLst>
</file>

<file path=ppt/tags/tag4775.xml><?xml version="1.0" encoding="utf-8"?>
<p:tagLst xmlns:p="http://schemas.openxmlformats.org/presentationml/2006/main">
  <p:tag name="MH_OLD_SHAPE_ID" val="164"/>
  <p:tag name="REFSHAPE" val="105553145369272"/>
</p:tagLst>
</file>

<file path=ppt/tags/tag4776.xml><?xml version="1.0" encoding="utf-8"?>
<p:tagLst xmlns:p="http://schemas.openxmlformats.org/presentationml/2006/main">
  <p:tag name="MH_OLD_SHAPE_ID" val="165"/>
  <p:tag name="REFSHAPE" val="105553145369720"/>
</p:tagLst>
</file>

<file path=ppt/tags/tag4777.xml><?xml version="1.0" encoding="utf-8"?>
<p:tagLst xmlns:p="http://schemas.openxmlformats.org/presentationml/2006/main">
  <p:tag name="MH_OLD_SHAPE_ID" val="166"/>
  <p:tag name="REFSHAPE" val="105553145370168"/>
</p:tagLst>
</file>

<file path=ppt/tags/tag4778.xml><?xml version="1.0" encoding="utf-8"?>
<p:tagLst xmlns:p="http://schemas.openxmlformats.org/presentationml/2006/main">
  <p:tag name="MH_OLD_SHAPE_ID" val="167"/>
  <p:tag name="REFSHAPE" val="105553145370616"/>
</p:tagLst>
</file>

<file path=ppt/tags/tag4779.xml><?xml version="1.0" encoding="utf-8"?>
<p:tagLst xmlns:p="http://schemas.openxmlformats.org/presentationml/2006/main">
  <p:tag name="MH_OLD_SHAPE_ID" val="168"/>
  <p:tag name="REFSHAPE" val="105553145371064"/>
</p:tagLst>
</file>

<file path=ppt/tags/tag478.xml><?xml version="1.0" encoding="utf-8"?>
<p:tagLst xmlns:p="http://schemas.openxmlformats.org/presentationml/2006/main">
  <p:tag name="MH_OLD_SHAPE_ID" val="154"/>
  <p:tag name="REFSHAPE" val="105553145395736"/>
</p:tagLst>
</file>

<file path=ppt/tags/tag4780.xml><?xml version="1.0" encoding="utf-8"?>
<p:tagLst xmlns:p="http://schemas.openxmlformats.org/presentationml/2006/main">
  <p:tag name="MH_OLD_SHAPE_ID" val="169"/>
  <p:tag name="REFSHAPE" val="105553145371512"/>
</p:tagLst>
</file>

<file path=ppt/tags/tag4781.xml><?xml version="1.0" encoding="utf-8"?>
<p:tagLst xmlns:p="http://schemas.openxmlformats.org/presentationml/2006/main">
  <p:tag name="MH_OLD_SHAPE_ID" val="170"/>
  <p:tag name="REFSHAPE" val="105553145371960"/>
</p:tagLst>
</file>

<file path=ppt/tags/tag4782.xml><?xml version="1.0" encoding="utf-8"?>
<p:tagLst xmlns:p="http://schemas.openxmlformats.org/presentationml/2006/main">
  <p:tag name="MH_OLD_SHAPE_ID" val="171"/>
  <p:tag name="REFSHAPE" val="105553145372408"/>
</p:tagLst>
</file>

<file path=ppt/tags/tag4783.xml><?xml version="1.0" encoding="utf-8"?>
<p:tagLst xmlns:p="http://schemas.openxmlformats.org/presentationml/2006/main">
  <p:tag name="MH_OLD_SHAPE_ID" val="172"/>
  <p:tag name="REFSHAPE" val="105553145372856"/>
</p:tagLst>
</file>

<file path=ppt/tags/tag4784.xml><?xml version="1.0" encoding="utf-8"?>
<p:tagLst xmlns:p="http://schemas.openxmlformats.org/presentationml/2006/main">
  <p:tag name="MH_OLD_SHAPE_ID" val="173"/>
  <p:tag name="REFSHAPE" val="105553145373304"/>
</p:tagLst>
</file>

<file path=ppt/tags/tag4785.xml><?xml version="1.0" encoding="utf-8"?>
<p:tagLst xmlns:p="http://schemas.openxmlformats.org/presentationml/2006/main">
  <p:tag name="MH_OLD_SHAPE_ID" val="174"/>
  <p:tag name="REFSHAPE" val="105553145373752"/>
</p:tagLst>
</file>

<file path=ppt/tags/tag4786.xml><?xml version="1.0" encoding="utf-8"?>
<p:tagLst xmlns:p="http://schemas.openxmlformats.org/presentationml/2006/main">
  <p:tag name="MH_OLD_SHAPE_ID" val="5"/>
  <p:tag name="REFSHAPE" val="105553145374200"/>
</p:tagLst>
</file>

<file path=ppt/tags/tag4787.xml><?xml version="1.0" encoding="utf-8"?>
<p:tagLst xmlns:p="http://schemas.openxmlformats.org/presentationml/2006/main">
  <p:tag name="MH_OLD_SHAPE_ID" val="66"/>
  <p:tag name="REFSHAPE" val="105553145374424"/>
</p:tagLst>
</file>

<file path=ppt/tags/tag4788.xml><?xml version="1.0" encoding="utf-8"?>
<p:tagLst xmlns:p="http://schemas.openxmlformats.org/presentationml/2006/main">
  <p:tag name="MH_OLD_SHAPE_ID" val="63"/>
  <p:tag name="REFSHAPE" val="105553145374648"/>
</p:tagLst>
</file>

<file path=ppt/tags/tag4789.xml><?xml version="1.0" encoding="utf-8"?>
<p:tagLst xmlns:p="http://schemas.openxmlformats.org/presentationml/2006/main">
  <p:tag name="MH_OLD_SHAPE_ID" val="65"/>
  <p:tag name="REFSHAPE" val="105553145374872"/>
</p:tagLst>
</file>

<file path=ppt/tags/tag479.xml><?xml version="1.0" encoding="utf-8"?>
<p:tagLst xmlns:p="http://schemas.openxmlformats.org/presentationml/2006/main">
  <p:tag name="MH_OLD_SHAPE_ID" val="155"/>
  <p:tag name="REFSHAPE" val="105553145396184"/>
</p:tagLst>
</file>

<file path=ppt/tags/tag4790.xml><?xml version="1.0" encoding="utf-8"?>
<p:tagLst xmlns:p="http://schemas.openxmlformats.org/presentationml/2006/main">
  <p:tag name="MH_OLD_SHAPE_ID" val="67"/>
  <p:tag name="REFSHAPE" val="105553145375320"/>
</p:tagLst>
</file>

<file path=ppt/tags/tag4791.xml><?xml version="1.0" encoding="utf-8"?>
<p:tagLst xmlns:p="http://schemas.openxmlformats.org/presentationml/2006/main">
  <p:tag name="MH_OLD_SHAPE_ID" val="68"/>
  <p:tag name="REFSHAPE" val="105553145375768"/>
</p:tagLst>
</file>

<file path=ppt/tags/tag4792.xml><?xml version="1.0" encoding="utf-8"?>
<p:tagLst xmlns:p="http://schemas.openxmlformats.org/presentationml/2006/main">
  <p:tag name="MH_OLD_SHAPE_ID" val="69"/>
  <p:tag name="REFSHAPE" val="105553145376216"/>
</p:tagLst>
</file>

<file path=ppt/tags/tag4793.xml><?xml version="1.0" encoding="utf-8"?>
<p:tagLst xmlns:p="http://schemas.openxmlformats.org/presentationml/2006/main">
  <p:tag name="MH_OLD_SHAPE_ID" val="71"/>
  <p:tag name="REFSHAPE" val="105553145376664"/>
</p:tagLst>
</file>

<file path=ppt/tags/tag4794.xml><?xml version="1.0" encoding="utf-8"?>
<p:tagLst xmlns:p="http://schemas.openxmlformats.org/presentationml/2006/main">
  <p:tag name="MH_OLD_SHAPE_ID" val="129"/>
  <p:tag name="REFSHAPE" val="105553145377112"/>
</p:tagLst>
</file>

<file path=ppt/tags/tag4795.xml><?xml version="1.0" encoding="utf-8"?>
<p:tagLst xmlns:p="http://schemas.openxmlformats.org/presentationml/2006/main">
  <p:tag name="MH_OLD_SHAPE_ID" val="130"/>
  <p:tag name="REFSHAPE" val="105553145377560"/>
</p:tagLst>
</file>

<file path=ppt/tags/tag4796.xml><?xml version="1.0" encoding="utf-8"?>
<p:tagLst xmlns:p="http://schemas.openxmlformats.org/presentationml/2006/main">
  <p:tag name="MH_OLD_SHAPE_ID" val="131"/>
  <p:tag name="REFSHAPE" val="105553145378008"/>
</p:tagLst>
</file>

<file path=ppt/tags/tag4797.xml><?xml version="1.0" encoding="utf-8"?>
<p:tagLst xmlns:p="http://schemas.openxmlformats.org/presentationml/2006/main">
  <p:tag name="MH_OLD_SHAPE_ID" val="132"/>
  <p:tag name="REFSHAPE" val="105553145378456"/>
</p:tagLst>
</file>

<file path=ppt/tags/tag4798.xml><?xml version="1.0" encoding="utf-8"?>
<p:tagLst xmlns:p="http://schemas.openxmlformats.org/presentationml/2006/main">
  <p:tag name="MH_OLD_SHAPE_ID" val="133"/>
  <p:tag name="REFSHAPE" val="105553145378904"/>
</p:tagLst>
</file>

<file path=ppt/tags/tag4799.xml><?xml version="1.0" encoding="utf-8"?>
<p:tagLst xmlns:p="http://schemas.openxmlformats.org/presentationml/2006/main">
  <p:tag name="MH_OLD_SHAPE_ID" val="134"/>
  <p:tag name="REFSHAPE" val="105553145379352"/>
</p:tagLst>
</file>

<file path=ppt/tags/tag48.xml><?xml version="1.0" encoding="utf-8"?>
<p:tagLst xmlns:p="http://schemas.openxmlformats.org/presentationml/2006/main">
  <p:tag name="MH_OLD_SHAPE_ID" val="61"/>
  <p:tag name="REFSHAPE" val="105553145437272"/>
</p:tagLst>
</file>

<file path=ppt/tags/tag480.xml><?xml version="1.0" encoding="utf-8"?>
<p:tagLst xmlns:p="http://schemas.openxmlformats.org/presentationml/2006/main">
  <p:tag name="MH_OLD_SHAPE_ID" val="156"/>
  <p:tag name="REFSHAPE" val="105553145396632"/>
</p:tagLst>
</file>

<file path=ppt/tags/tag4800.xml><?xml version="1.0" encoding="utf-8"?>
<p:tagLst xmlns:p="http://schemas.openxmlformats.org/presentationml/2006/main">
  <p:tag name="MH_OLD_SHAPE_ID" val="135"/>
  <p:tag name="REFSHAPE" val="105553145379800"/>
</p:tagLst>
</file>

<file path=ppt/tags/tag4801.xml><?xml version="1.0" encoding="utf-8"?>
<p:tagLst xmlns:p="http://schemas.openxmlformats.org/presentationml/2006/main">
  <p:tag name="MH_OLD_SHAPE_ID" val="136"/>
  <p:tag name="REFSHAPE" val="105553145380248"/>
</p:tagLst>
</file>

<file path=ppt/tags/tag4802.xml><?xml version="1.0" encoding="utf-8"?>
<p:tagLst xmlns:p="http://schemas.openxmlformats.org/presentationml/2006/main">
  <p:tag name="MH_OLD_SHAPE_ID" val="137"/>
  <p:tag name="REFSHAPE" val="105553145380696"/>
</p:tagLst>
</file>

<file path=ppt/tags/tag4803.xml><?xml version="1.0" encoding="utf-8"?>
<p:tagLst xmlns:p="http://schemas.openxmlformats.org/presentationml/2006/main">
  <p:tag name="MH_OLD_SHAPE_ID" val="138"/>
  <p:tag name="REFSHAPE" val="105553145381176"/>
</p:tagLst>
</file>

<file path=ppt/tags/tag4804.xml><?xml version="1.0" encoding="utf-8"?>
<p:tagLst xmlns:p="http://schemas.openxmlformats.org/presentationml/2006/main">
  <p:tag name="MH_OLD_SHAPE_ID" val="139"/>
  <p:tag name="REFSHAPE" val="105553145381624"/>
</p:tagLst>
</file>

<file path=ppt/tags/tag4805.xml><?xml version="1.0" encoding="utf-8"?>
<p:tagLst xmlns:p="http://schemas.openxmlformats.org/presentationml/2006/main">
  <p:tag name="MH_OLD_SHAPE_ID" val="140"/>
  <p:tag name="REFSHAPE" val="105553145382072"/>
</p:tagLst>
</file>

<file path=ppt/tags/tag4806.xml><?xml version="1.0" encoding="utf-8"?>
<p:tagLst xmlns:p="http://schemas.openxmlformats.org/presentationml/2006/main">
  <p:tag name="MH_OLD_SHAPE_ID" val="141"/>
  <p:tag name="REFSHAPE" val="105553145382520"/>
</p:tagLst>
</file>

<file path=ppt/tags/tag4807.xml><?xml version="1.0" encoding="utf-8"?>
<p:tagLst xmlns:p="http://schemas.openxmlformats.org/presentationml/2006/main">
  <p:tag name="MH_OLD_SHAPE_ID" val="142"/>
  <p:tag name="REFSHAPE" val="105553145382968"/>
</p:tagLst>
</file>

<file path=ppt/tags/tag4808.xml><?xml version="1.0" encoding="utf-8"?>
<p:tagLst xmlns:p="http://schemas.openxmlformats.org/presentationml/2006/main">
  <p:tag name="MH_OLD_SHAPE_ID" val="143"/>
  <p:tag name="REFSHAPE" val="105553145383416"/>
</p:tagLst>
</file>

<file path=ppt/tags/tag4809.xml><?xml version="1.0" encoding="utf-8"?>
<p:tagLst xmlns:p="http://schemas.openxmlformats.org/presentationml/2006/main">
  <p:tag name="MH_OLD_SHAPE_ID" val="144"/>
  <p:tag name="REFSHAPE" val="105553145383864"/>
</p:tagLst>
</file>

<file path=ppt/tags/tag481.xml><?xml version="1.0" encoding="utf-8"?>
<p:tagLst xmlns:p="http://schemas.openxmlformats.org/presentationml/2006/main">
  <p:tag name="MH_OLD_SHAPE_ID" val="157"/>
  <p:tag name="REFSHAPE" val="105553145397080"/>
</p:tagLst>
</file>

<file path=ppt/tags/tag4810.xml><?xml version="1.0" encoding="utf-8"?>
<p:tagLst xmlns:p="http://schemas.openxmlformats.org/presentationml/2006/main">
  <p:tag name="MH_OLD_SHAPE_ID" val="145"/>
  <p:tag name="REFSHAPE" val="105553145384312"/>
</p:tagLst>
</file>

<file path=ppt/tags/tag4811.xml><?xml version="1.0" encoding="utf-8"?>
<p:tagLst xmlns:p="http://schemas.openxmlformats.org/presentationml/2006/main">
  <p:tag name="MH_OLD_SHAPE_ID" val="146"/>
  <p:tag name="REFSHAPE" val="105553145384760"/>
</p:tagLst>
</file>

<file path=ppt/tags/tag4812.xml><?xml version="1.0" encoding="utf-8"?>
<p:tagLst xmlns:p="http://schemas.openxmlformats.org/presentationml/2006/main">
  <p:tag name="MH_OLD_SHAPE_ID" val="147"/>
  <p:tag name="REFSHAPE" val="105553145385208"/>
</p:tagLst>
</file>

<file path=ppt/tags/tag4813.xml><?xml version="1.0" encoding="utf-8"?>
<p:tagLst xmlns:p="http://schemas.openxmlformats.org/presentationml/2006/main">
  <p:tag name="MH_OLD_SHAPE_ID" val="148"/>
  <p:tag name="REFSHAPE" val="105553145385432"/>
</p:tagLst>
</file>

<file path=ppt/tags/tag4814.xml><?xml version="1.0" encoding="utf-8"?>
<p:tagLst xmlns:p="http://schemas.openxmlformats.org/presentationml/2006/main">
  <p:tag name="MH_OLD_SHAPE_ID" val="160"/>
  <p:tag name="REFSHAPE" val="105553145578680"/>
</p:tagLst>
</file>

<file path=ppt/tags/tag4815.xml><?xml version="1.0" encoding="utf-8"?>
<p:tagLst xmlns:p="http://schemas.openxmlformats.org/presentationml/2006/main">
  <p:tag name="MH_OLD_SHAPE_ID" val="161"/>
  <p:tag name="REFSHAPE" val="105553145583384"/>
</p:tagLst>
</file>

<file path=ppt/tags/tag4816.xml><?xml version="1.0" encoding="utf-8"?>
<p:tagLst xmlns:p="http://schemas.openxmlformats.org/presentationml/2006/main">
  <p:tag name="MH_OLD_SHAPE_ID" val="162"/>
  <p:tag name="REFSHAPE" val="105553145397560"/>
</p:tagLst>
</file>

<file path=ppt/tags/tag4817.xml><?xml version="1.0" encoding="utf-8"?>
<p:tagLst xmlns:p="http://schemas.openxmlformats.org/presentationml/2006/main">
  <p:tag name="MH_OLD_SHAPE_ID" val="163"/>
  <p:tag name="REFSHAPE" val="105553145398008"/>
</p:tagLst>
</file>

<file path=ppt/tags/tag4818.xml><?xml version="1.0" encoding="utf-8"?>
<p:tagLst xmlns:p="http://schemas.openxmlformats.org/presentationml/2006/main">
  <p:tag name="MH_OLD_SHAPE_ID" val="164"/>
  <p:tag name="REFSHAPE" val="105553145398456"/>
</p:tagLst>
</file>

<file path=ppt/tags/tag4819.xml><?xml version="1.0" encoding="utf-8"?>
<p:tagLst xmlns:p="http://schemas.openxmlformats.org/presentationml/2006/main">
  <p:tag name="MH_OLD_SHAPE_ID" val="165"/>
  <p:tag name="REFSHAPE" val="105553145398904"/>
</p:tagLst>
</file>

<file path=ppt/tags/tag482.xml><?xml version="1.0" encoding="utf-8"?>
<p:tagLst xmlns:p="http://schemas.openxmlformats.org/presentationml/2006/main">
  <p:tag name="MH_OLD_SHAPE_ID" val="158"/>
  <p:tag name="REFSHAPE" val="105553145233720"/>
</p:tagLst>
</file>

<file path=ppt/tags/tag4820.xml><?xml version="1.0" encoding="utf-8"?>
<p:tagLst xmlns:p="http://schemas.openxmlformats.org/presentationml/2006/main">
  <p:tag name="MH_OLD_SHAPE_ID" val="166"/>
  <p:tag name="REFSHAPE" val="105553145399352"/>
</p:tagLst>
</file>

<file path=ppt/tags/tag4821.xml><?xml version="1.0" encoding="utf-8"?>
<p:tagLst xmlns:p="http://schemas.openxmlformats.org/presentationml/2006/main">
  <p:tag name="MH_OLD_SHAPE_ID" val="167"/>
  <p:tag name="REFSHAPE" val="105553145399800"/>
</p:tagLst>
</file>

<file path=ppt/tags/tag4822.xml><?xml version="1.0" encoding="utf-8"?>
<p:tagLst xmlns:p="http://schemas.openxmlformats.org/presentationml/2006/main">
  <p:tag name="MH_OLD_SHAPE_ID" val="168"/>
  <p:tag name="REFSHAPE" val="105553145400248"/>
</p:tagLst>
</file>

<file path=ppt/tags/tag4823.xml><?xml version="1.0" encoding="utf-8"?>
<p:tagLst xmlns:p="http://schemas.openxmlformats.org/presentationml/2006/main">
  <p:tag name="MH_OLD_SHAPE_ID" val="169"/>
  <p:tag name="REFSHAPE" val="105553145400696"/>
</p:tagLst>
</file>

<file path=ppt/tags/tag4824.xml><?xml version="1.0" encoding="utf-8"?>
<p:tagLst xmlns:p="http://schemas.openxmlformats.org/presentationml/2006/main">
  <p:tag name="MH_OLD_SHAPE_ID" val="170"/>
  <p:tag name="REFSHAPE" val="105553145401144"/>
</p:tagLst>
</file>

<file path=ppt/tags/tag4825.xml><?xml version="1.0" encoding="utf-8"?>
<p:tagLst xmlns:p="http://schemas.openxmlformats.org/presentationml/2006/main">
  <p:tag name="MH_OLD_SHAPE_ID" val="171"/>
  <p:tag name="REFSHAPE" val="105553145401592"/>
</p:tagLst>
</file>

<file path=ppt/tags/tag4826.xml><?xml version="1.0" encoding="utf-8"?>
<p:tagLst xmlns:p="http://schemas.openxmlformats.org/presentationml/2006/main">
  <p:tag name="MH_OLD_SHAPE_ID" val="172"/>
  <p:tag name="REFSHAPE" val="105553145402040"/>
</p:tagLst>
</file>

<file path=ppt/tags/tag4827.xml><?xml version="1.0" encoding="utf-8"?>
<p:tagLst xmlns:p="http://schemas.openxmlformats.org/presentationml/2006/main">
  <p:tag name="MH_OLD_SHAPE_ID" val="173"/>
  <p:tag name="REFSHAPE" val="105553145402488"/>
</p:tagLst>
</file>

<file path=ppt/tags/tag4828.xml><?xml version="1.0" encoding="utf-8"?>
<p:tagLst xmlns:p="http://schemas.openxmlformats.org/presentationml/2006/main">
  <p:tag name="MH_OLD_SHAPE_ID" val="174"/>
  <p:tag name="REFSHAPE" val="105553145402936"/>
</p:tagLst>
</file>

<file path=ppt/tags/tag4829.xml><?xml version="1.0" encoding="utf-8"?>
<p:tagLst xmlns:p="http://schemas.openxmlformats.org/presentationml/2006/main">
  <p:tag name="MH_OLD_SHAPE_ID" val="175"/>
  <p:tag name="REFSHAPE" val="105553145403384"/>
</p:tagLst>
</file>

<file path=ppt/tags/tag483.xml><?xml version="1.0" encoding="utf-8"?>
<p:tagLst xmlns:p="http://schemas.openxmlformats.org/presentationml/2006/main">
  <p:tag name="MH_OLD_SHAPE_ID" val="159"/>
  <p:tag name="REFSHAPE" val="105553145234168"/>
</p:tagLst>
</file>

<file path=ppt/tags/tag4830.xml><?xml version="1.0" encoding="utf-8"?>
<p:tagLst xmlns:p="http://schemas.openxmlformats.org/presentationml/2006/main">
  <p:tag name="MH_OLD_SHAPE_ID" val="148"/>
  <p:tag name="REFSHAPE" val="105553145403832"/>
</p:tagLst>
</file>

<file path=ppt/tags/tag4831.xml><?xml version="1.0" encoding="utf-8"?>
<p:tagLst xmlns:p="http://schemas.openxmlformats.org/presentationml/2006/main">
  <p:tag name="MH_OLD_SHAPE_ID" val="149"/>
  <p:tag name="REFSHAPE" val="105553145404280"/>
</p:tagLst>
</file>

<file path=ppt/tags/tag4832.xml><?xml version="1.0" encoding="utf-8"?>
<p:tagLst xmlns:p="http://schemas.openxmlformats.org/presentationml/2006/main">
  <p:tag name="MH_OLD_SHAPE_ID" val="150"/>
  <p:tag name="REFSHAPE" val="105553145404728"/>
</p:tagLst>
</file>

<file path=ppt/tags/tag4833.xml><?xml version="1.0" encoding="utf-8"?>
<p:tagLst xmlns:p="http://schemas.openxmlformats.org/presentationml/2006/main">
  <p:tag name="MH_OLD_SHAPE_ID" val="151"/>
  <p:tag name="REFSHAPE" val="105553145405176"/>
</p:tagLst>
</file>

<file path=ppt/tags/tag4834.xml><?xml version="1.0" encoding="utf-8"?>
<p:tagLst xmlns:p="http://schemas.openxmlformats.org/presentationml/2006/main">
  <p:tag name="MH_OLD_SHAPE_ID" val="152"/>
  <p:tag name="REFSHAPE" val="105553145405624"/>
</p:tagLst>
</file>

<file path=ppt/tags/tag4835.xml><?xml version="1.0" encoding="utf-8"?>
<p:tagLst xmlns:p="http://schemas.openxmlformats.org/presentationml/2006/main">
  <p:tag name="MH_OLD_SHAPE_ID" val="153"/>
  <p:tag name="REFSHAPE" val="105553145406072"/>
</p:tagLst>
</file>

<file path=ppt/tags/tag4836.xml><?xml version="1.0" encoding="utf-8"?>
<p:tagLst xmlns:p="http://schemas.openxmlformats.org/presentationml/2006/main">
  <p:tag name="MH_OLD_SHAPE_ID" val="154"/>
  <p:tag name="REFSHAPE" val="105553145406520"/>
</p:tagLst>
</file>

<file path=ppt/tags/tag4837.xml><?xml version="1.0" encoding="utf-8"?>
<p:tagLst xmlns:p="http://schemas.openxmlformats.org/presentationml/2006/main">
  <p:tag name="MH_OLD_SHAPE_ID" val="155"/>
  <p:tag name="REFSHAPE" val="105553145406968"/>
</p:tagLst>
</file>

<file path=ppt/tags/tag4838.xml><?xml version="1.0" encoding="utf-8"?>
<p:tagLst xmlns:p="http://schemas.openxmlformats.org/presentationml/2006/main">
  <p:tag name="MH_OLD_SHAPE_ID" val="156"/>
  <p:tag name="REFSHAPE" val="105553145407416"/>
</p:tagLst>
</file>

<file path=ppt/tags/tag4839.xml><?xml version="1.0" encoding="utf-8"?>
<p:tagLst xmlns:p="http://schemas.openxmlformats.org/presentationml/2006/main">
  <p:tag name="MH_OLD_SHAPE_ID" val="157"/>
  <p:tag name="REFSHAPE" val="105553145407864"/>
</p:tagLst>
</file>

<file path=ppt/tags/tag484.xml><?xml version="1.0" encoding="utf-8"?>
<p:tagLst xmlns:p="http://schemas.openxmlformats.org/presentationml/2006/main">
  <p:tag name="MH_OLD_SHAPE_ID" val="125"/>
  <p:tag name="REFSHAPE" val="105553145234616"/>
</p:tagLst>
</file>

<file path=ppt/tags/tag4840.xml><?xml version="1.0" encoding="utf-8"?>
<p:tagLst xmlns:p="http://schemas.openxmlformats.org/presentationml/2006/main">
  <p:tag name="MH_OLD_SHAPE_ID" val="158"/>
  <p:tag name="REFSHAPE" val="105553145408312"/>
</p:tagLst>
</file>

<file path=ppt/tags/tag4841.xml><?xml version="1.0" encoding="utf-8"?>
<p:tagLst xmlns:p="http://schemas.openxmlformats.org/presentationml/2006/main">
  <p:tag name="MH_OLD_SHAPE_ID" val="159"/>
  <p:tag name="REFSHAPE" val="105553145408760"/>
</p:tagLst>
</file>

<file path=ppt/tags/tag4842.xml><?xml version="1.0" encoding="utf-8"?>
<p:tagLst xmlns:p="http://schemas.openxmlformats.org/presentationml/2006/main">
  <p:tag name="MH_OLD_SHAPE_ID" val="125"/>
  <p:tag name="REFSHAPE" val="105553145409208"/>
</p:tagLst>
</file>

<file path=ppt/tags/tag4843.xml><?xml version="1.0" encoding="utf-8"?>
<p:tagLst xmlns:p="http://schemas.openxmlformats.org/presentationml/2006/main">
  <p:tag name="MH_OLD_SHAPE_ID" val="126"/>
  <p:tag name="REFSHAPE" val="105553145409656"/>
</p:tagLst>
</file>

<file path=ppt/tags/tag4844.xml><?xml version="1.0" encoding="utf-8"?>
<p:tagLst xmlns:p="http://schemas.openxmlformats.org/presentationml/2006/main">
  <p:tag name="MH_OLD_SHAPE_ID" val="127"/>
  <p:tag name="REFSHAPE" val="105553145410104"/>
</p:tagLst>
</file>

<file path=ppt/tags/tag4845.xml><?xml version="1.0" encoding="utf-8"?>
<p:tagLst xmlns:p="http://schemas.openxmlformats.org/presentationml/2006/main">
  <p:tag name="MH_OLD_SHAPE_ID" val="128"/>
  <p:tag name="REFSHAPE" val="105553145410552"/>
</p:tagLst>
</file>

<file path=ppt/tags/tag4846.xml><?xml version="1.0" encoding="utf-8"?>
<p:tagLst xmlns:p="http://schemas.openxmlformats.org/presentationml/2006/main">
  <p:tag name="MH_OLD_SHAPE_ID" val="129"/>
  <p:tag name="REFSHAPE" val="105553145411000"/>
</p:tagLst>
</file>

<file path=ppt/tags/tag4847.xml><?xml version="1.0" encoding="utf-8"?>
<p:tagLst xmlns:p="http://schemas.openxmlformats.org/presentationml/2006/main">
  <p:tag name="MH_OLD_SHAPE_ID" val="130"/>
  <p:tag name="REFSHAPE" val="105553145411448"/>
</p:tagLst>
</file>

<file path=ppt/tags/tag4848.xml><?xml version="1.0" encoding="utf-8"?>
<p:tagLst xmlns:p="http://schemas.openxmlformats.org/presentationml/2006/main">
  <p:tag name="MH_OLD_SHAPE_ID" val="131"/>
  <p:tag name="REFSHAPE" val="105553145411896"/>
</p:tagLst>
</file>

<file path=ppt/tags/tag4849.xml><?xml version="1.0" encoding="utf-8"?>
<p:tagLst xmlns:p="http://schemas.openxmlformats.org/presentationml/2006/main">
  <p:tag name="MH_OLD_SHAPE_ID" val="132"/>
  <p:tag name="REFSHAPE" val="105553145412344"/>
</p:tagLst>
</file>

<file path=ppt/tags/tag485.xml><?xml version="1.0" encoding="utf-8"?>
<p:tagLst xmlns:p="http://schemas.openxmlformats.org/presentationml/2006/main">
  <p:tag name="MH_OLD_SHAPE_ID" val="126"/>
  <p:tag name="REFSHAPE" val="105553145235064"/>
</p:tagLst>
</file>

<file path=ppt/tags/tag4850.xml><?xml version="1.0" encoding="utf-8"?>
<p:tagLst xmlns:p="http://schemas.openxmlformats.org/presentationml/2006/main">
  <p:tag name="MH_OLD_SHAPE_ID" val="133"/>
  <p:tag name="REFSHAPE" val="105553145412792"/>
</p:tagLst>
</file>

<file path=ppt/tags/tag4851.xml><?xml version="1.0" encoding="utf-8"?>
<p:tagLst xmlns:p="http://schemas.openxmlformats.org/presentationml/2006/main">
  <p:tag name="MH_OLD_SHAPE_ID" val="134"/>
  <p:tag name="REFSHAPE" val="105553145413240"/>
</p:tagLst>
</file>

<file path=ppt/tags/tag4852.xml><?xml version="1.0" encoding="utf-8"?>
<p:tagLst xmlns:p="http://schemas.openxmlformats.org/presentationml/2006/main">
  <p:tag name="MH_OLD_SHAPE_ID" val="135"/>
  <p:tag name="REFSHAPE" val="105553145413720"/>
</p:tagLst>
</file>

<file path=ppt/tags/tag4853.xml><?xml version="1.0" encoding="utf-8"?>
<p:tagLst xmlns:p="http://schemas.openxmlformats.org/presentationml/2006/main">
  <p:tag name="MH_OLD_SHAPE_ID" val="136"/>
  <p:tag name="REFSHAPE" val="105553145414168"/>
</p:tagLst>
</file>

<file path=ppt/tags/tag4854.xml><?xml version="1.0" encoding="utf-8"?>
<p:tagLst xmlns:p="http://schemas.openxmlformats.org/presentationml/2006/main">
  <p:tag name="MH_OLD_SHAPE_ID" val="137"/>
  <p:tag name="REFSHAPE" val="105553145414616"/>
</p:tagLst>
</file>

<file path=ppt/tags/tag4855.xml><?xml version="1.0" encoding="utf-8"?>
<p:tagLst xmlns:p="http://schemas.openxmlformats.org/presentationml/2006/main">
  <p:tag name="MH_OLD_SHAPE_ID" val="138"/>
  <p:tag name="REFSHAPE" val="105553145415064"/>
</p:tagLst>
</file>

<file path=ppt/tags/tag4856.xml><?xml version="1.0" encoding="utf-8"?>
<p:tagLst xmlns:p="http://schemas.openxmlformats.org/presentationml/2006/main">
  <p:tag name="MH_OLD_SHAPE_ID" val="139"/>
  <p:tag name="REFSHAPE" val="105553145415512"/>
</p:tagLst>
</file>

<file path=ppt/tags/tag4857.xml><?xml version="1.0" encoding="utf-8"?>
<p:tagLst xmlns:p="http://schemas.openxmlformats.org/presentationml/2006/main">
  <p:tag name="MH_OLD_SHAPE_ID" val="140"/>
  <p:tag name="REFSHAPE" val="105553145415960"/>
</p:tagLst>
</file>

<file path=ppt/tags/tag4858.xml><?xml version="1.0" encoding="utf-8"?>
<p:tagLst xmlns:p="http://schemas.openxmlformats.org/presentationml/2006/main">
  <p:tag name="MH_OLD_SHAPE_ID" val="141"/>
  <p:tag name="REFSHAPE" val="105553145416408"/>
</p:tagLst>
</file>

<file path=ppt/tags/tag4859.xml><?xml version="1.0" encoding="utf-8"?>
<p:tagLst xmlns:p="http://schemas.openxmlformats.org/presentationml/2006/main">
  <p:tag name="MH_OLD_SHAPE_ID" val="142"/>
  <p:tag name="REFSHAPE" val="105553145416856"/>
</p:tagLst>
</file>

<file path=ppt/tags/tag486.xml><?xml version="1.0" encoding="utf-8"?>
<p:tagLst xmlns:p="http://schemas.openxmlformats.org/presentationml/2006/main">
  <p:tag name="MH_OLD_SHAPE_ID" val="127"/>
  <p:tag name="REFSHAPE" val="105553145235512"/>
</p:tagLst>
</file>

<file path=ppt/tags/tag4860.xml><?xml version="1.0" encoding="utf-8"?>
<p:tagLst xmlns:p="http://schemas.openxmlformats.org/presentationml/2006/main">
  <p:tag name="MH_OLD_SHAPE_ID" val="143"/>
  <p:tag name="REFSHAPE" val="105553145417304"/>
</p:tagLst>
</file>

<file path=ppt/tags/tag4861.xml><?xml version="1.0" encoding="utf-8"?>
<p:tagLst xmlns:p="http://schemas.openxmlformats.org/presentationml/2006/main">
  <p:tag name="MH_OLD_SHAPE_ID" val="144"/>
  <p:tag name="REFSHAPE" val="105553145417752"/>
</p:tagLst>
</file>

<file path=ppt/tags/tag4862.xml><?xml version="1.0" encoding="utf-8"?>
<p:tagLst xmlns:p="http://schemas.openxmlformats.org/presentationml/2006/main">
  <p:tag name="MH_OLD_SHAPE_ID" val="145"/>
  <p:tag name="REFSHAPE" val="105553145418200"/>
</p:tagLst>
</file>

<file path=ppt/tags/tag4863.xml><?xml version="1.0" encoding="utf-8"?>
<p:tagLst xmlns:p="http://schemas.openxmlformats.org/presentationml/2006/main">
  <p:tag name="MH_OLD_SHAPE_ID" val="146"/>
  <p:tag name="REFSHAPE" val="105553145418648"/>
</p:tagLst>
</file>

<file path=ppt/tags/tag4864.xml><?xml version="1.0" encoding="utf-8"?>
<p:tagLst xmlns:p="http://schemas.openxmlformats.org/presentationml/2006/main">
  <p:tag name="MH_OLD_SHAPE_ID" val="147"/>
  <p:tag name="REFSHAPE" val="105553145419096"/>
</p:tagLst>
</file>

<file path=ppt/tags/tag4865.xml><?xml version="1.0" encoding="utf-8"?>
<p:tagLst xmlns:p="http://schemas.openxmlformats.org/presentationml/2006/main">
  <p:tag name="MH_OLD_SHAPE_ID" val="176"/>
  <p:tag name="REFSHAPE" val="105553145419544"/>
</p:tagLst>
</file>

<file path=ppt/tags/tag4866.xml><?xml version="1.0" encoding="utf-8"?>
<p:tagLst xmlns:p="http://schemas.openxmlformats.org/presentationml/2006/main">
  <p:tag name="MH_OLD_SHAPE_ID" val="178"/>
  <p:tag name="REFSHAPE" val="105553145419768"/>
</p:tagLst>
</file>

<file path=ppt/tags/tag4867.xml><?xml version="1.0" encoding="utf-8"?>
<p:tagLst xmlns:p="http://schemas.openxmlformats.org/presentationml/2006/main">
  <p:tag name="MH_OLD_SHAPE_ID" val="179"/>
  <p:tag name="REFSHAPE" val="105553145419992"/>
</p:tagLst>
</file>

<file path=ppt/tags/tag4868.xml><?xml version="1.0" encoding="utf-8"?>
<p:tagLst xmlns:p="http://schemas.openxmlformats.org/presentationml/2006/main">
  <p:tag name="MH_OLD_SHAPE_ID" val="61"/>
  <p:tag name="REFSHAPE" val="105553145420216"/>
</p:tagLst>
</file>

<file path=ppt/tags/tag4869.xml><?xml version="1.0" encoding="utf-8"?>
<p:tagLst xmlns:p="http://schemas.openxmlformats.org/presentationml/2006/main">
  <p:tag name="MH_OLD_SHAPE_ID" val="63"/>
  <p:tag name="REFSHAPE" val="105553145420440"/>
</p:tagLst>
</file>

<file path=ppt/tags/tag487.xml><?xml version="1.0" encoding="utf-8"?>
<p:tagLst xmlns:p="http://schemas.openxmlformats.org/presentationml/2006/main">
  <p:tag name="MH_OLD_SHAPE_ID" val="128"/>
  <p:tag name="REFSHAPE" val="105553145235960"/>
</p:tagLst>
</file>

<file path=ppt/tags/tag4870.xml><?xml version="1.0" encoding="utf-8"?>
<p:tagLst xmlns:p="http://schemas.openxmlformats.org/presentationml/2006/main">
  <p:tag name="MH_OLD_SHAPE_ID" val="160"/>
  <p:tag name="REFSHAPE" val="105553145420664"/>
</p:tagLst>
</file>

<file path=ppt/tags/tag4871.xml><?xml version="1.0" encoding="utf-8"?>
<p:tagLst xmlns:p="http://schemas.openxmlformats.org/presentationml/2006/main">
  <p:tag name="MH_OLD_SHAPE_ID" val="161"/>
  <p:tag name="REFSHAPE" val="105553145421112"/>
</p:tagLst>
</file>

<file path=ppt/tags/tag4872.xml><?xml version="1.0" encoding="utf-8"?>
<p:tagLst xmlns:p="http://schemas.openxmlformats.org/presentationml/2006/main">
  <p:tag name="MH_OLD_SHAPE_ID" val="162"/>
  <p:tag name="REFSHAPE" val="105553145421560"/>
</p:tagLst>
</file>

<file path=ppt/tags/tag4873.xml><?xml version="1.0" encoding="utf-8"?>
<p:tagLst xmlns:p="http://schemas.openxmlformats.org/presentationml/2006/main">
  <p:tag name="MH_OLD_SHAPE_ID" val="163"/>
  <p:tag name="REFSHAPE" val="105553145422008"/>
</p:tagLst>
</file>

<file path=ppt/tags/tag4874.xml><?xml version="1.0" encoding="utf-8"?>
<p:tagLst xmlns:p="http://schemas.openxmlformats.org/presentationml/2006/main">
  <p:tag name="MH_OLD_SHAPE_ID" val="164"/>
  <p:tag name="REFSHAPE" val="105553145422456"/>
</p:tagLst>
</file>

<file path=ppt/tags/tag4875.xml><?xml version="1.0" encoding="utf-8"?>
<p:tagLst xmlns:p="http://schemas.openxmlformats.org/presentationml/2006/main">
  <p:tag name="MH_OLD_SHAPE_ID" val="165"/>
  <p:tag name="REFSHAPE" val="105553145422904"/>
</p:tagLst>
</file>

<file path=ppt/tags/tag4876.xml><?xml version="1.0" encoding="utf-8"?>
<p:tagLst xmlns:p="http://schemas.openxmlformats.org/presentationml/2006/main">
  <p:tag name="MH_OLD_SHAPE_ID" val="166"/>
  <p:tag name="REFSHAPE" val="105553145423352"/>
</p:tagLst>
</file>

<file path=ppt/tags/tag4877.xml><?xml version="1.0" encoding="utf-8"?>
<p:tagLst xmlns:p="http://schemas.openxmlformats.org/presentationml/2006/main">
  <p:tag name="MH_OLD_SHAPE_ID" val="167"/>
  <p:tag name="REFSHAPE" val="105553145423800"/>
</p:tagLst>
</file>

<file path=ppt/tags/tag4878.xml><?xml version="1.0" encoding="utf-8"?>
<p:tagLst xmlns:p="http://schemas.openxmlformats.org/presentationml/2006/main">
  <p:tag name="MH_OLD_SHAPE_ID" val="168"/>
  <p:tag name="REFSHAPE" val="105553145424248"/>
</p:tagLst>
</file>

<file path=ppt/tags/tag4879.xml><?xml version="1.0" encoding="utf-8"?>
<p:tagLst xmlns:p="http://schemas.openxmlformats.org/presentationml/2006/main">
  <p:tag name="MH_OLD_SHAPE_ID" val="169"/>
  <p:tag name="REFSHAPE" val="105553145424696"/>
</p:tagLst>
</file>

<file path=ppt/tags/tag488.xml><?xml version="1.0" encoding="utf-8"?>
<p:tagLst xmlns:p="http://schemas.openxmlformats.org/presentationml/2006/main">
  <p:tag name="MH_OLD_SHAPE_ID" val="129"/>
  <p:tag name="REFSHAPE" val="105553145236408"/>
</p:tagLst>
</file>

<file path=ppt/tags/tag4880.xml><?xml version="1.0" encoding="utf-8"?>
<p:tagLst xmlns:p="http://schemas.openxmlformats.org/presentationml/2006/main">
  <p:tag name="MH_OLD_SHAPE_ID" val="170"/>
  <p:tag name="REFSHAPE" val="105553145425144"/>
</p:tagLst>
</file>

<file path=ppt/tags/tag4881.xml><?xml version="1.0" encoding="utf-8"?>
<p:tagLst xmlns:p="http://schemas.openxmlformats.org/presentationml/2006/main">
  <p:tag name="MH_OLD_SHAPE_ID" val="171"/>
  <p:tag name="REFSHAPE" val="105553145425592"/>
</p:tagLst>
</file>

<file path=ppt/tags/tag4882.xml><?xml version="1.0" encoding="utf-8"?>
<p:tagLst xmlns:p="http://schemas.openxmlformats.org/presentationml/2006/main">
  <p:tag name="MH_OLD_SHAPE_ID" val="172"/>
  <p:tag name="REFSHAPE" val="105553145426040"/>
</p:tagLst>
</file>

<file path=ppt/tags/tag4883.xml><?xml version="1.0" encoding="utf-8"?>
<p:tagLst xmlns:p="http://schemas.openxmlformats.org/presentationml/2006/main">
  <p:tag name="MH_OLD_SHAPE_ID" val="173"/>
  <p:tag name="REFSHAPE" val="105553145426488"/>
</p:tagLst>
</file>

<file path=ppt/tags/tag4884.xml><?xml version="1.0" encoding="utf-8"?>
<p:tagLst xmlns:p="http://schemas.openxmlformats.org/presentationml/2006/main">
  <p:tag name="MH_OLD_SHAPE_ID" val="174"/>
  <p:tag name="REFSHAPE" val="105553145426936"/>
</p:tagLst>
</file>

<file path=ppt/tags/tag4885.xml><?xml version="1.0" encoding="utf-8"?>
<p:tagLst xmlns:p="http://schemas.openxmlformats.org/presentationml/2006/main">
  <p:tag name="MH_OLD_SHAPE_ID" val="175"/>
  <p:tag name="REFSHAPE" val="105553145427384"/>
</p:tagLst>
</file>

<file path=ppt/tags/tag4886.xml><?xml version="1.0" encoding="utf-8"?>
<p:tagLst xmlns:p="http://schemas.openxmlformats.org/presentationml/2006/main">
  <p:tag name="MH_OLD_SHAPE_ID" val="148"/>
  <p:tag name="REFSHAPE" val="105553145427832"/>
</p:tagLst>
</file>

<file path=ppt/tags/tag4887.xml><?xml version="1.0" encoding="utf-8"?>
<p:tagLst xmlns:p="http://schemas.openxmlformats.org/presentationml/2006/main">
  <p:tag name="MH_OLD_SHAPE_ID" val="149"/>
  <p:tag name="REFSHAPE" val="105553145428280"/>
</p:tagLst>
</file>

<file path=ppt/tags/tag4888.xml><?xml version="1.0" encoding="utf-8"?>
<p:tagLst xmlns:p="http://schemas.openxmlformats.org/presentationml/2006/main">
  <p:tag name="MH_OLD_SHAPE_ID" val="150"/>
  <p:tag name="REFSHAPE" val="105553145428728"/>
</p:tagLst>
</file>

<file path=ppt/tags/tag4889.xml><?xml version="1.0" encoding="utf-8"?>
<p:tagLst xmlns:p="http://schemas.openxmlformats.org/presentationml/2006/main">
  <p:tag name="MH_OLD_SHAPE_ID" val="151"/>
  <p:tag name="REFSHAPE" val="105553145429176"/>
</p:tagLst>
</file>

<file path=ppt/tags/tag489.xml><?xml version="1.0" encoding="utf-8"?>
<p:tagLst xmlns:p="http://schemas.openxmlformats.org/presentationml/2006/main">
  <p:tag name="MH_OLD_SHAPE_ID" val="130"/>
  <p:tag name="REFSHAPE" val="105553145236856"/>
</p:tagLst>
</file>

<file path=ppt/tags/tag4890.xml><?xml version="1.0" encoding="utf-8"?>
<p:tagLst xmlns:p="http://schemas.openxmlformats.org/presentationml/2006/main">
  <p:tag name="MH_OLD_SHAPE_ID" val="152"/>
  <p:tag name="REFSHAPE" val="105553145429624"/>
</p:tagLst>
</file>

<file path=ppt/tags/tag4891.xml><?xml version="1.0" encoding="utf-8"?>
<p:tagLst xmlns:p="http://schemas.openxmlformats.org/presentationml/2006/main">
  <p:tag name="MH_OLD_SHAPE_ID" val="153"/>
  <p:tag name="REFSHAPE" val="105553145299032"/>
</p:tagLst>
</file>

<file path=ppt/tags/tag4892.xml><?xml version="1.0" encoding="utf-8"?>
<p:tagLst xmlns:p="http://schemas.openxmlformats.org/presentationml/2006/main">
  <p:tag name="MH_OLD_SHAPE_ID" val="154"/>
  <p:tag name="REFSHAPE" val="105553145299480"/>
</p:tagLst>
</file>

<file path=ppt/tags/tag4893.xml><?xml version="1.0" encoding="utf-8"?>
<p:tagLst xmlns:p="http://schemas.openxmlformats.org/presentationml/2006/main">
  <p:tag name="MH_OLD_SHAPE_ID" val="155"/>
  <p:tag name="REFSHAPE" val="105553145299928"/>
</p:tagLst>
</file>

<file path=ppt/tags/tag4894.xml><?xml version="1.0" encoding="utf-8"?>
<p:tagLst xmlns:p="http://schemas.openxmlformats.org/presentationml/2006/main">
  <p:tag name="MH_OLD_SHAPE_ID" val="156"/>
  <p:tag name="REFSHAPE" val="105553145300376"/>
</p:tagLst>
</file>

<file path=ppt/tags/tag4895.xml><?xml version="1.0" encoding="utf-8"?>
<p:tagLst xmlns:p="http://schemas.openxmlformats.org/presentationml/2006/main">
  <p:tag name="MH_OLD_SHAPE_ID" val="157"/>
  <p:tag name="REFSHAPE" val="105553145300824"/>
</p:tagLst>
</file>

<file path=ppt/tags/tag4896.xml><?xml version="1.0" encoding="utf-8"?>
<p:tagLst xmlns:p="http://schemas.openxmlformats.org/presentationml/2006/main">
  <p:tag name="MH_OLD_SHAPE_ID" val="158"/>
  <p:tag name="REFSHAPE" val="105553145301272"/>
</p:tagLst>
</file>

<file path=ppt/tags/tag4897.xml><?xml version="1.0" encoding="utf-8"?>
<p:tagLst xmlns:p="http://schemas.openxmlformats.org/presentationml/2006/main">
  <p:tag name="MH_OLD_SHAPE_ID" val="159"/>
  <p:tag name="REFSHAPE" val="105553145301720"/>
</p:tagLst>
</file>

<file path=ppt/tags/tag4898.xml><?xml version="1.0" encoding="utf-8"?>
<p:tagLst xmlns:p="http://schemas.openxmlformats.org/presentationml/2006/main">
  <p:tag name="MH_OLD_SHAPE_ID" val="125"/>
  <p:tag name="REFSHAPE" val="105553145302168"/>
</p:tagLst>
</file>

<file path=ppt/tags/tag4899.xml><?xml version="1.0" encoding="utf-8"?>
<p:tagLst xmlns:p="http://schemas.openxmlformats.org/presentationml/2006/main">
  <p:tag name="MH_OLD_SHAPE_ID" val="126"/>
  <p:tag name="REFSHAPE" val="105553145302840"/>
</p:tagLst>
</file>

<file path=ppt/tags/tag49.xml><?xml version="1.0" encoding="utf-8"?>
<p:tagLst xmlns:p="http://schemas.openxmlformats.org/presentationml/2006/main">
  <p:tag name="MH_OLD_SHAPE_ID" val="62"/>
  <p:tag name="REFSHAPE" val="105553145445560"/>
</p:tagLst>
</file>

<file path=ppt/tags/tag490.xml><?xml version="1.0" encoding="utf-8"?>
<p:tagLst xmlns:p="http://schemas.openxmlformats.org/presentationml/2006/main">
  <p:tag name="MH_OLD_SHAPE_ID" val="131"/>
  <p:tag name="REFSHAPE" val="105553145237304"/>
</p:tagLst>
</file>

<file path=ppt/tags/tag4900.xml><?xml version="1.0" encoding="utf-8"?>
<p:tagLst xmlns:p="http://schemas.openxmlformats.org/presentationml/2006/main">
  <p:tag name="MH_OLD_SHAPE_ID" val="127"/>
  <p:tag name="REFSHAPE" val="105553145303288"/>
</p:tagLst>
</file>

<file path=ppt/tags/tag4901.xml><?xml version="1.0" encoding="utf-8"?>
<p:tagLst xmlns:p="http://schemas.openxmlformats.org/presentationml/2006/main">
  <p:tag name="MH_OLD_SHAPE_ID" val="128"/>
  <p:tag name="REFSHAPE" val="105553145303736"/>
</p:tagLst>
</file>

<file path=ppt/tags/tag4902.xml><?xml version="1.0" encoding="utf-8"?>
<p:tagLst xmlns:p="http://schemas.openxmlformats.org/presentationml/2006/main">
  <p:tag name="MH_OLD_SHAPE_ID" val="129"/>
  <p:tag name="REFSHAPE" val="105553145304184"/>
</p:tagLst>
</file>

<file path=ppt/tags/tag4903.xml><?xml version="1.0" encoding="utf-8"?>
<p:tagLst xmlns:p="http://schemas.openxmlformats.org/presentationml/2006/main">
  <p:tag name="MH_OLD_SHAPE_ID" val="130"/>
  <p:tag name="REFSHAPE" val="105553145304632"/>
</p:tagLst>
</file>

<file path=ppt/tags/tag4904.xml><?xml version="1.0" encoding="utf-8"?>
<p:tagLst xmlns:p="http://schemas.openxmlformats.org/presentationml/2006/main">
  <p:tag name="MH_OLD_SHAPE_ID" val="131"/>
  <p:tag name="REFSHAPE" val="105553145305080"/>
</p:tagLst>
</file>

<file path=ppt/tags/tag4905.xml><?xml version="1.0" encoding="utf-8"?>
<p:tagLst xmlns:p="http://schemas.openxmlformats.org/presentationml/2006/main">
  <p:tag name="MH_OLD_SHAPE_ID" val="132"/>
  <p:tag name="REFSHAPE" val="105553145305528"/>
</p:tagLst>
</file>

<file path=ppt/tags/tag4906.xml><?xml version="1.0" encoding="utf-8"?>
<p:tagLst xmlns:p="http://schemas.openxmlformats.org/presentationml/2006/main">
  <p:tag name="MH_OLD_SHAPE_ID" val="133"/>
  <p:tag name="REFSHAPE" val="105553145305976"/>
</p:tagLst>
</file>

<file path=ppt/tags/tag4907.xml><?xml version="1.0" encoding="utf-8"?>
<p:tagLst xmlns:p="http://schemas.openxmlformats.org/presentationml/2006/main">
  <p:tag name="MH_OLD_SHAPE_ID" val="134"/>
  <p:tag name="REFSHAPE" val="105553145306424"/>
</p:tagLst>
</file>

<file path=ppt/tags/tag4908.xml><?xml version="1.0" encoding="utf-8"?>
<p:tagLst xmlns:p="http://schemas.openxmlformats.org/presentationml/2006/main">
  <p:tag name="MH_OLD_SHAPE_ID" val="135"/>
  <p:tag name="REFSHAPE" val="105553145306872"/>
</p:tagLst>
</file>

<file path=ppt/tags/tag4909.xml><?xml version="1.0" encoding="utf-8"?>
<p:tagLst xmlns:p="http://schemas.openxmlformats.org/presentationml/2006/main">
  <p:tag name="MH_OLD_SHAPE_ID" val="136"/>
  <p:tag name="REFSHAPE" val="105553145307320"/>
</p:tagLst>
</file>

<file path=ppt/tags/tag491.xml><?xml version="1.0" encoding="utf-8"?>
<p:tagLst xmlns:p="http://schemas.openxmlformats.org/presentationml/2006/main">
  <p:tag name="MH_OLD_SHAPE_ID" val="132"/>
  <p:tag name="REFSHAPE" val="105553145237752"/>
</p:tagLst>
</file>

<file path=ppt/tags/tag4910.xml><?xml version="1.0" encoding="utf-8"?>
<p:tagLst xmlns:p="http://schemas.openxmlformats.org/presentationml/2006/main">
  <p:tag name="MH_OLD_SHAPE_ID" val="137"/>
  <p:tag name="REFSHAPE" val="105553145307768"/>
</p:tagLst>
</file>

<file path=ppt/tags/tag4911.xml><?xml version="1.0" encoding="utf-8"?>
<p:tagLst xmlns:p="http://schemas.openxmlformats.org/presentationml/2006/main">
  <p:tag name="MH_OLD_SHAPE_ID" val="138"/>
  <p:tag name="REFSHAPE" val="105553145308216"/>
</p:tagLst>
</file>

<file path=ppt/tags/tag4912.xml><?xml version="1.0" encoding="utf-8"?>
<p:tagLst xmlns:p="http://schemas.openxmlformats.org/presentationml/2006/main">
  <p:tag name="MH_OLD_SHAPE_ID" val="139"/>
  <p:tag name="REFSHAPE" val="105553145308664"/>
</p:tagLst>
</file>

<file path=ppt/tags/tag4913.xml><?xml version="1.0" encoding="utf-8"?>
<p:tagLst xmlns:p="http://schemas.openxmlformats.org/presentationml/2006/main">
  <p:tag name="MH_OLD_SHAPE_ID" val="140"/>
  <p:tag name="REFSHAPE" val="105553145309112"/>
</p:tagLst>
</file>

<file path=ppt/tags/tag4914.xml><?xml version="1.0" encoding="utf-8"?>
<p:tagLst xmlns:p="http://schemas.openxmlformats.org/presentationml/2006/main">
  <p:tag name="MH_OLD_SHAPE_ID" val="141"/>
  <p:tag name="REFSHAPE" val="105553145309560"/>
</p:tagLst>
</file>

<file path=ppt/tags/tag4915.xml><?xml version="1.0" encoding="utf-8"?>
<p:tagLst xmlns:p="http://schemas.openxmlformats.org/presentationml/2006/main">
  <p:tag name="MH_OLD_SHAPE_ID" val="142"/>
  <p:tag name="REFSHAPE" val="105553145310008"/>
</p:tagLst>
</file>

<file path=ppt/tags/tag4916.xml><?xml version="1.0" encoding="utf-8"?>
<p:tagLst xmlns:p="http://schemas.openxmlformats.org/presentationml/2006/main">
  <p:tag name="MH_OLD_SHAPE_ID" val="143"/>
  <p:tag name="REFSHAPE" val="105553145310456"/>
</p:tagLst>
</file>

<file path=ppt/tags/tag4917.xml><?xml version="1.0" encoding="utf-8"?>
<p:tagLst xmlns:p="http://schemas.openxmlformats.org/presentationml/2006/main">
  <p:tag name="MH_OLD_SHAPE_ID" val="144"/>
  <p:tag name="REFSHAPE" val="105553145310904"/>
</p:tagLst>
</file>

<file path=ppt/tags/tag4918.xml><?xml version="1.0" encoding="utf-8"?>
<p:tagLst xmlns:p="http://schemas.openxmlformats.org/presentationml/2006/main">
  <p:tag name="MH_OLD_SHAPE_ID" val="145"/>
  <p:tag name="REFSHAPE" val="105553145311352"/>
</p:tagLst>
</file>

<file path=ppt/tags/tag4919.xml><?xml version="1.0" encoding="utf-8"?>
<p:tagLst xmlns:p="http://schemas.openxmlformats.org/presentationml/2006/main">
  <p:tag name="MH_OLD_SHAPE_ID" val="146"/>
  <p:tag name="REFSHAPE" val="105553145311800"/>
</p:tagLst>
</file>

<file path=ppt/tags/tag492.xml><?xml version="1.0" encoding="utf-8"?>
<p:tagLst xmlns:p="http://schemas.openxmlformats.org/presentationml/2006/main">
  <p:tag name="MH_OLD_SHAPE_ID" val="133"/>
  <p:tag name="REFSHAPE" val="105553145238200"/>
</p:tagLst>
</file>

<file path=ppt/tags/tag4920.xml><?xml version="1.0" encoding="utf-8"?>
<p:tagLst xmlns:p="http://schemas.openxmlformats.org/presentationml/2006/main">
  <p:tag name="MH_OLD_SHAPE_ID" val="147"/>
  <p:tag name="REFSHAPE" val="105553145312248"/>
</p:tagLst>
</file>

<file path=ppt/tags/tag4921.xml><?xml version="1.0" encoding="utf-8"?>
<p:tagLst xmlns:p="http://schemas.openxmlformats.org/presentationml/2006/main">
  <p:tag name="MH_OLD_SHAPE_ID" val="178"/>
  <p:tag name="REFSHAPE" val="105553145312696"/>
</p:tagLst>
</file>

<file path=ppt/tags/tag4922.xml><?xml version="1.0" encoding="utf-8"?>
<p:tagLst xmlns:p="http://schemas.openxmlformats.org/presentationml/2006/main">
  <p:tag name="MH_OLD_SHAPE_ID" val="179"/>
  <p:tag name="REFSHAPE" val="105553145312920"/>
</p:tagLst>
</file>

<file path=ppt/tags/tag4923.xml><?xml version="1.0" encoding="utf-8"?>
<p:tagLst xmlns:p="http://schemas.openxmlformats.org/presentationml/2006/main">
  <p:tag name="MH_OLD_SHAPE_ID" val="61"/>
  <p:tag name="REFSHAPE" val="105553145313144"/>
</p:tagLst>
</file>

<file path=ppt/tags/tag4924.xml><?xml version="1.0" encoding="utf-8"?>
<p:tagLst xmlns:p="http://schemas.openxmlformats.org/presentationml/2006/main">
  <p:tag name="MH_OLD_SHAPE_ID" val="63"/>
  <p:tag name="REFSHAPE" val="105553145313368"/>
</p:tagLst>
</file>

<file path=ppt/tags/tag4925.xml><?xml version="1.0" encoding="utf-8"?>
<p:tagLst xmlns:p="http://schemas.openxmlformats.org/presentationml/2006/main">
  <p:tag name="MH_OLD_SHAPE_ID" val="3"/>
  <p:tag name="REFSHAPE" val="105553145313592"/>
</p:tagLst>
</file>

<file path=ppt/tags/tag4926.xml><?xml version="1.0" encoding="utf-8"?>
<p:tagLst xmlns:p="http://schemas.openxmlformats.org/presentationml/2006/main">
  <p:tag name="MH_OLD_SHAPE_ID" val="64"/>
  <p:tag name="REFSHAPE" val="105553145313816"/>
</p:tagLst>
</file>

<file path=ppt/tags/tag4927.xml><?xml version="1.0" encoding="utf-8"?>
<p:tagLst xmlns:p="http://schemas.openxmlformats.org/presentationml/2006/main">
  <p:tag name="MH_OLD_SHAPE_ID" val="68"/>
  <p:tag name="REFSHAPE" val="105553145314040"/>
</p:tagLst>
</file>

<file path=ppt/tags/tag4928.xml><?xml version="1.0" encoding="utf-8"?>
<p:tagLst xmlns:p="http://schemas.openxmlformats.org/presentationml/2006/main">
  <p:tag name="MH_OLD_SHAPE_ID" val="69"/>
  <p:tag name="REFSHAPE" val="105553145314488"/>
</p:tagLst>
</file>

<file path=ppt/tags/tag4929.xml><?xml version="1.0" encoding="utf-8"?>
<p:tagLst xmlns:p="http://schemas.openxmlformats.org/presentationml/2006/main">
  <p:tag name="MH_OLD_SHAPE_ID" val="70"/>
  <p:tag name="REFSHAPE" val="105553145314936"/>
</p:tagLst>
</file>

<file path=ppt/tags/tag493.xml><?xml version="1.0" encoding="utf-8"?>
<p:tagLst xmlns:p="http://schemas.openxmlformats.org/presentationml/2006/main">
  <p:tag name="MH_OLD_SHAPE_ID" val="134"/>
  <p:tag name="REFSHAPE" val="105553145238648"/>
</p:tagLst>
</file>

<file path=ppt/tags/tag4930.xml><?xml version="1.0" encoding="utf-8"?>
<p:tagLst xmlns:p="http://schemas.openxmlformats.org/presentationml/2006/main">
  <p:tag name="MH_OLD_SHAPE_ID" val="72"/>
  <p:tag name="REFSHAPE" val="105553145315416"/>
</p:tagLst>
</file>

<file path=ppt/tags/tag4931.xml><?xml version="1.0" encoding="utf-8"?>
<p:tagLst xmlns:p="http://schemas.openxmlformats.org/presentationml/2006/main">
  <p:tag name="MH_OLD_SHAPE_ID" val="73"/>
  <p:tag name="REFSHAPE" val="105553145315864"/>
</p:tagLst>
</file>

<file path=ppt/tags/tag4932.xml><?xml version="1.0" encoding="utf-8"?>
<p:tagLst xmlns:p="http://schemas.openxmlformats.org/presentationml/2006/main">
  <p:tag name="MH_OLD_SHAPE_ID" val="74"/>
  <p:tag name="REFSHAPE" val="105553145316312"/>
</p:tagLst>
</file>

<file path=ppt/tags/tag4933.xml><?xml version="1.0" encoding="utf-8"?>
<p:tagLst xmlns:p="http://schemas.openxmlformats.org/presentationml/2006/main">
  <p:tag name="MH_OLD_SHAPE_ID" val="75"/>
  <p:tag name="REFSHAPE" val="105553145316760"/>
</p:tagLst>
</file>

<file path=ppt/tags/tag4934.xml><?xml version="1.0" encoding="utf-8"?>
<p:tagLst xmlns:p="http://schemas.openxmlformats.org/presentationml/2006/main">
  <p:tag name="MH_OLD_SHAPE_ID" val="76"/>
  <p:tag name="REFSHAPE" val="105553145317208"/>
</p:tagLst>
</file>

<file path=ppt/tags/tag4935.xml><?xml version="1.0" encoding="utf-8"?>
<p:tagLst xmlns:p="http://schemas.openxmlformats.org/presentationml/2006/main">
  <p:tag name="MH_OLD_SHAPE_ID" val="77"/>
  <p:tag name="REFSHAPE" val="105553145317656"/>
</p:tagLst>
</file>

<file path=ppt/tags/tag4936.xml><?xml version="1.0" encoding="utf-8"?>
<p:tagLst xmlns:p="http://schemas.openxmlformats.org/presentationml/2006/main">
  <p:tag name="MH_OLD_SHAPE_ID" val="78"/>
  <p:tag name="REFSHAPE" val="105553145318104"/>
</p:tagLst>
</file>

<file path=ppt/tags/tag4937.xml><?xml version="1.0" encoding="utf-8"?>
<p:tagLst xmlns:p="http://schemas.openxmlformats.org/presentationml/2006/main">
  <p:tag name="MH_OLD_SHAPE_ID" val="79"/>
  <p:tag name="REFSHAPE" val="105553145318552"/>
</p:tagLst>
</file>

<file path=ppt/tags/tag4938.xml><?xml version="1.0" encoding="utf-8"?>
<p:tagLst xmlns:p="http://schemas.openxmlformats.org/presentationml/2006/main">
  <p:tag name="MH_OLD_SHAPE_ID" val="80"/>
  <p:tag name="REFSHAPE" val="105553145319000"/>
</p:tagLst>
</file>

<file path=ppt/tags/tag4939.xml><?xml version="1.0" encoding="utf-8"?>
<p:tagLst xmlns:p="http://schemas.openxmlformats.org/presentationml/2006/main">
  <p:tag name="MH_OLD_SHAPE_ID" val="81"/>
  <p:tag name="REFSHAPE" val="105553145319448"/>
</p:tagLst>
</file>

<file path=ppt/tags/tag494.xml><?xml version="1.0" encoding="utf-8"?>
<p:tagLst xmlns:p="http://schemas.openxmlformats.org/presentationml/2006/main">
  <p:tag name="MH_OLD_SHAPE_ID" val="135"/>
  <p:tag name="REFSHAPE" val="105553145239096"/>
</p:tagLst>
</file>

<file path=ppt/tags/tag4940.xml><?xml version="1.0" encoding="utf-8"?>
<p:tagLst xmlns:p="http://schemas.openxmlformats.org/presentationml/2006/main">
  <p:tag name="MH_OLD_SHAPE_ID" val="82"/>
  <p:tag name="REFSHAPE" val="105553145319896"/>
</p:tagLst>
</file>

<file path=ppt/tags/tag4941.xml><?xml version="1.0" encoding="utf-8"?>
<p:tagLst xmlns:p="http://schemas.openxmlformats.org/presentationml/2006/main">
  <p:tag name="MH_OLD_SHAPE_ID" val="83"/>
  <p:tag name="REFSHAPE" val="105553145320344"/>
</p:tagLst>
</file>

<file path=ppt/tags/tag4942.xml><?xml version="1.0" encoding="utf-8"?>
<p:tagLst xmlns:p="http://schemas.openxmlformats.org/presentationml/2006/main">
  <p:tag name="MH_OLD_SHAPE_ID" val="84"/>
  <p:tag name="REFSHAPE" val="105553145320792"/>
</p:tagLst>
</file>

<file path=ppt/tags/tag4943.xml><?xml version="1.0" encoding="utf-8"?>
<p:tagLst xmlns:p="http://schemas.openxmlformats.org/presentationml/2006/main">
  <p:tag name="MH_OLD_SHAPE_ID" val="86"/>
  <p:tag name="REFSHAPE" val="105553145321240"/>
</p:tagLst>
</file>

<file path=ppt/tags/tag4944.xml><?xml version="1.0" encoding="utf-8"?>
<p:tagLst xmlns:p="http://schemas.openxmlformats.org/presentationml/2006/main">
  <p:tag name="MH_OLD_SHAPE_ID" val="87"/>
  <p:tag name="REFSHAPE" val="105553145321688"/>
</p:tagLst>
</file>

<file path=ppt/tags/tag4945.xml><?xml version="1.0" encoding="utf-8"?>
<p:tagLst xmlns:p="http://schemas.openxmlformats.org/presentationml/2006/main">
  <p:tag name="MH_OLD_SHAPE_ID" val="88"/>
  <p:tag name="REFSHAPE" val="105553145322136"/>
</p:tagLst>
</file>

<file path=ppt/tags/tag4946.xml><?xml version="1.0" encoding="utf-8"?>
<p:tagLst xmlns:p="http://schemas.openxmlformats.org/presentationml/2006/main">
  <p:tag name="MH_OLD_SHAPE_ID" val="89"/>
  <p:tag name="REFSHAPE" val="105553145322584"/>
</p:tagLst>
</file>

<file path=ppt/tags/tag4947.xml><?xml version="1.0" encoding="utf-8"?>
<p:tagLst xmlns:p="http://schemas.openxmlformats.org/presentationml/2006/main">
  <p:tag name="MH_OLD_SHAPE_ID" val="90"/>
  <p:tag name="REFSHAPE" val="105553145323032"/>
</p:tagLst>
</file>

<file path=ppt/tags/tag4948.xml><?xml version="1.0" encoding="utf-8"?>
<p:tagLst xmlns:p="http://schemas.openxmlformats.org/presentationml/2006/main">
  <p:tag name="MH_OLD_SHAPE_ID" val="91"/>
  <p:tag name="REFSHAPE" val="105553145323480"/>
</p:tagLst>
</file>

<file path=ppt/tags/tag4949.xml><?xml version="1.0" encoding="utf-8"?>
<p:tagLst xmlns:p="http://schemas.openxmlformats.org/presentationml/2006/main">
  <p:tag name="MH_OLD_SHAPE_ID" val="92"/>
  <p:tag name="REFSHAPE" val="105553145323928"/>
</p:tagLst>
</file>

<file path=ppt/tags/tag495.xml><?xml version="1.0" encoding="utf-8"?>
<p:tagLst xmlns:p="http://schemas.openxmlformats.org/presentationml/2006/main">
  <p:tag name="MH_OLD_SHAPE_ID" val="136"/>
  <p:tag name="REFSHAPE" val="105553145239544"/>
</p:tagLst>
</file>

<file path=ppt/tags/tag4950.xml><?xml version="1.0" encoding="utf-8"?>
<p:tagLst xmlns:p="http://schemas.openxmlformats.org/presentationml/2006/main">
  <p:tag name="MH_OLD_SHAPE_ID" val="93"/>
  <p:tag name="REFSHAPE" val="105553145324376"/>
</p:tagLst>
</file>

<file path=ppt/tags/tag4951.xml><?xml version="1.0" encoding="utf-8"?>
<p:tagLst xmlns:p="http://schemas.openxmlformats.org/presentationml/2006/main">
  <p:tag name="MH_OLD_SHAPE_ID" val="94"/>
  <p:tag name="REFSHAPE" val="105553145324824"/>
</p:tagLst>
</file>

<file path=ppt/tags/tag4952.xml><?xml version="1.0" encoding="utf-8"?>
<p:tagLst xmlns:p="http://schemas.openxmlformats.org/presentationml/2006/main">
  <p:tag name="MH_OLD_SHAPE_ID" val="95"/>
  <p:tag name="REFSHAPE" val="105553145325272"/>
</p:tagLst>
</file>

<file path=ppt/tags/tag4953.xml><?xml version="1.0" encoding="utf-8"?>
<p:tagLst xmlns:p="http://schemas.openxmlformats.org/presentationml/2006/main">
  <p:tag name="MH_OLD_SHAPE_ID" val="96"/>
  <p:tag name="REFSHAPE" val="105553145325720"/>
</p:tagLst>
</file>

<file path=ppt/tags/tag4954.xml><?xml version="1.0" encoding="utf-8"?>
<p:tagLst xmlns:p="http://schemas.openxmlformats.org/presentationml/2006/main">
  <p:tag name="MH_OLD_SHAPE_ID" val="97"/>
  <p:tag name="REFSHAPE" val="105553145326168"/>
</p:tagLst>
</file>

<file path=ppt/tags/tag4955.xml><?xml version="1.0" encoding="utf-8"?>
<p:tagLst xmlns:p="http://schemas.openxmlformats.org/presentationml/2006/main">
  <p:tag name="MH_OLD_SHAPE_ID" val="99"/>
  <p:tag name="REFSHAPE" val="105553145326616"/>
</p:tagLst>
</file>

<file path=ppt/tags/tag4956.xml><?xml version="1.0" encoding="utf-8"?>
<p:tagLst xmlns:p="http://schemas.openxmlformats.org/presentationml/2006/main">
  <p:tag name="MH_OLD_SHAPE_ID" val="100"/>
  <p:tag name="REFSHAPE" val="105553145327064"/>
</p:tagLst>
</file>

<file path=ppt/tags/tag4957.xml><?xml version="1.0" encoding="utf-8"?>
<p:tagLst xmlns:p="http://schemas.openxmlformats.org/presentationml/2006/main">
  <p:tag name="MH_OLD_SHAPE_ID" val="101"/>
  <p:tag name="REFSHAPE" val="105553145327512"/>
</p:tagLst>
</file>

<file path=ppt/tags/tag4958.xml><?xml version="1.0" encoding="utf-8"?>
<p:tagLst xmlns:p="http://schemas.openxmlformats.org/presentationml/2006/main">
  <p:tag name="MH_OLD_SHAPE_ID" val="102"/>
  <p:tag name="REFSHAPE" val="105553145327960"/>
</p:tagLst>
</file>

<file path=ppt/tags/tag4959.xml><?xml version="1.0" encoding="utf-8"?>
<p:tagLst xmlns:p="http://schemas.openxmlformats.org/presentationml/2006/main">
  <p:tag name="MH_OLD_SHAPE_ID" val="103"/>
  <p:tag name="REFSHAPE" val="105553145328408"/>
</p:tagLst>
</file>

<file path=ppt/tags/tag496.xml><?xml version="1.0" encoding="utf-8"?>
<p:tagLst xmlns:p="http://schemas.openxmlformats.org/presentationml/2006/main">
  <p:tag name="MH_OLD_SHAPE_ID" val="137"/>
  <p:tag name="REFSHAPE" val="105553145239992"/>
</p:tagLst>
</file>

<file path=ppt/tags/tag4960.xml><?xml version="1.0" encoding="utf-8"?>
<p:tagLst xmlns:p="http://schemas.openxmlformats.org/presentationml/2006/main">
  <p:tag name="MH_OLD_SHAPE_ID" val="104"/>
  <p:tag name="REFSHAPE" val="105553145328856"/>
</p:tagLst>
</file>

<file path=ppt/tags/tag4961.xml><?xml version="1.0" encoding="utf-8"?>
<p:tagLst xmlns:p="http://schemas.openxmlformats.org/presentationml/2006/main">
  <p:tag name="MH_OLD_SHAPE_ID" val="105"/>
  <p:tag name="REFSHAPE" val="105553145329304"/>
</p:tagLst>
</file>

<file path=ppt/tags/tag4962.xml><?xml version="1.0" encoding="utf-8"?>
<p:tagLst xmlns:p="http://schemas.openxmlformats.org/presentationml/2006/main">
  <p:tag name="MH_OLD_SHAPE_ID" val="106"/>
  <p:tag name="REFSHAPE" val="105553145329752"/>
</p:tagLst>
</file>

<file path=ppt/tags/tag4963.xml><?xml version="1.0" encoding="utf-8"?>
<p:tagLst xmlns:p="http://schemas.openxmlformats.org/presentationml/2006/main">
  <p:tag name="MH_OLD_SHAPE_ID" val="107"/>
  <p:tag name="REFSHAPE" val="105553145330200"/>
</p:tagLst>
</file>

<file path=ppt/tags/tag4964.xml><?xml version="1.0" encoding="utf-8"?>
<p:tagLst xmlns:p="http://schemas.openxmlformats.org/presentationml/2006/main">
  <p:tag name="MH_OLD_SHAPE_ID" val="108"/>
  <p:tag name="REFSHAPE" val="105553145330648"/>
</p:tagLst>
</file>

<file path=ppt/tags/tag4965.xml><?xml version="1.0" encoding="utf-8"?>
<p:tagLst xmlns:p="http://schemas.openxmlformats.org/presentationml/2006/main">
  <p:tag name="MH_OLD_SHAPE_ID" val="109"/>
  <p:tag name="REFSHAPE" val="105553145331096"/>
</p:tagLst>
</file>

<file path=ppt/tags/tag4966.xml><?xml version="1.0" encoding="utf-8"?>
<p:tagLst xmlns:p="http://schemas.openxmlformats.org/presentationml/2006/main">
  <p:tag name="MH_OLD_SHAPE_ID" val="110"/>
  <p:tag name="REFSHAPE" val="105553145331544"/>
</p:tagLst>
</file>

<file path=ppt/tags/tag4967.xml><?xml version="1.0" encoding="utf-8"?>
<p:tagLst xmlns:p="http://schemas.openxmlformats.org/presentationml/2006/main">
  <p:tag name="MH_OLD_SHAPE_ID" val="111"/>
  <p:tag name="REFSHAPE" val="105553145332024"/>
</p:tagLst>
</file>

<file path=ppt/tags/tag4968.xml><?xml version="1.0" encoding="utf-8"?>
<p:tagLst xmlns:p="http://schemas.openxmlformats.org/presentationml/2006/main">
  <p:tag name="MH_OLD_SHAPE_ID" val="112"/>
  <p:tag name="REFSHAPE" val="105553145332472"/>
</p:tagLst>
</file>

<file path=ppt/tags/tag4969.xml><?xml version="1.0" encoding="utf-8"?>
<p:tagLst xmlns:p="http://schemas.openxmlformats.org/presentationml/2006/main">
  <p:tag name="MH_OLD_SHAPE_ID" val="113"/>
  <p:tag name="REFSHAPE" val="105553145332920"/>
</p:tagLst>
</file>

<file path=ppt/tags/tag497.xml><?xml version="1.0" encoding="utf-8"?>
<p:tagLst xmlns:p="http://schemas.openxmlformats.org/presentationml/2006/main">
  <p:tag name="MH_OLD_SHAPE_ID" val="138"/>
  <p:tag name="REFSHAPE" val="105553145240440"/>
</p:tagLst>
</file>

<file path=ppt/tags/tag4970.xml><?xml version="1.0" encoding="utf-8"?>
<p:tagLst xmlns:p="http://schemas.openxmlformats.org/presentationml/2006/main">
  <p:tag name="MH_OLD_SHAPE_ID" val="114"/>
  <p:tag name="REFSHAPE" val="105553145333368"/>
</p:tagLst>
</file>

<file path=ppt/tags/tag4971.xml><?xml version="1.0" encoding="utf-8"?>
<p:tagLst xmlns:p="http://schemas.openxmlformats.org/presentationml/2006/main">
  <p:tag name="MH_OLD_SHAPE_ID" val="115"/>
  <p:tag name="REFSHAPE" val="105553145333816"/>
</p:tagLst>
</file>

<file path=ppt/tags/tag4972.xml><?xml version="1.0" encoding="utf-8"?>
<p:tagLst xmlns:p="http://schemas.openxmlformats.org/presentationml/2006/main">
  <p:tag name="MH_OLD_SHAPE_ID" val="116"/>
  <p:tag name="REFSHAPE" val="105553145334264"/>
</p:tagLst>
</file>

<file path=ppt/tags/tag4973.xml><?xml version="1.0" encoding="utf-8"?>
<p:tagLst xmlns:p="http://schemas.openxmlformats.org/presentationml/2006/main">
  <p:tag name="MH_OLD_SHAPE_ID" val="117"/>
  <p:tag name="REFSHAPE" val="105553145334712"/>
</p:tagLst>
</file>

<file path=ppt/tags/tag4974.xml><?xml version="1.0" encoding="utf-8"?>
<p:tagLst xmlns:p="http://schemas.openxmlformats.org/presentationml/2006/main">
  <p:tag name="MH_OLD_SHAPE_ID" val="118"/>
  <p:tag name="REFSHAPE" val="105553145335160"/>
</p:tagLst>
</file>

<file path=ppt/tags/tag4975.xml><?xml version="1.0" encoding="utf-8"?>
<p:tagLst xmlns:p="http://schemas.openxmlformats.org/presentationml/2006/main">
  <p:tag name="MH_OLD_SHAPE_ID" val="119"/>
  <p:tag name="REFSHAPE" val="105553145335608"/>
</p:tagLst>
</file>

<file path=ppt/tags/tag4976.xml><?xml version="1.0" encoding="utf-8"?>
<p:tagLst xmlns:p="http://schemas.openxmlformats.org/presentationml/2006/main">
  <p:tag name="MH_OLD_SHAPE_ID" val="120"/>
  <p:tag name="REFSHAPE" val="105553145336056"/>
</p:tagLst>
</file>

<file path=ppt/tags/tag4977.xml><?xml version="1.0" encoding="utf-8"?>
<p:tagLst xmlns:p="http://schemas.openxmlformats.org/presentationml/2006/main">
  <p:tag name="MH_OLD_SHAPE_ID" val="121"/>
  <p:tag name="REFSHAPE" val="105553145336504"/>
</p:tagLst>
</file>

<file path=ppt/tags/tag4978.xml><?xml version="1.0" encoding="utf-8"?>
<p:tagLst xmlns:p="http://schemas.openxmlformats.org/presentationml/2006/main">
  <p:tag name="MH_OLD_SHAPE_ID" val="122"/>
  <p:tag name="REFSHAPE" val="105553145336952"/>
</p:tagLst>
</file>

<file path=ppt/tags/tag4979.xml><?xml version="1.0" encoding="utf-8"?>
<p:tagLst xmlns:p="http://schemas.openxmlformats.org/presentationml/2006/main">
  <p:tag name="MH_OLD_SHAPE_ID" val="123"/>
  <p:tag name="REFSHAPE" val="105553145337176"/>
</p:tagLst>
</file>

<file path=ppt/tags/tag498.xml><?xml version="1.0" encoding="utf-8"?>
<p:tagLst xmlns:p="http://schemas.openxmlformats.org/presentationml/2006/main">
  <p:tag name="MH_OLD_SHAPE_ID" val="139"/>
  <p:tag name="REFSHAPE" val="105553145240888"/>
</p:tagLst>
</file>

<file path=ppt/tags/tag4980.xml><?xml version="1.0" encoding="utf-8"?>
<p:tagLst xmlns:p="http://schemas.openxmlformats.org/presentationml/2006/main">
  <p:tag name="MH_OLD_SHAPE_ID" val="71"/>
  <p:tag name="REFSHAPE" val="105553145337400"/>
</p:tagLst>
</file>

<file path=ppt/tags/tag4981.xml><?xml version="1.0" encoding="utf-8"?>
<p:tagLst xmlns:p="http://schemas.openxmlformats.org/presentationml/2006/main">
  <p:tag name="MH_OLD_SHAPE_ID" val="65"/>
  <p:tag name="REFSHAPE" val="105553145337624"/>
</p:tagLst>
</file>

<file path=ppt/tags/tag4982.xml><?xml version="1.0" encoding="utf-8"?>
<p:tagLst xmlns:p="http://schemas.openxmlformats.org/presentationml/2006/main">
  <p:tag name="MH_OLD_SHAPE_ID" val="124"/>
  <p:tag name="REFSHAPE" val="105553145337848"/>
</p:tagLst>
</file>

<file path=ppt/tags/tag4983.xml><?xml version="1.0" encoding="utf-8"?>
<p:tagLst xmlns:p="http://schemas.openxmlformats.org/presentationml/2006/main">
  <p:tag name="MH_OLD_SHAPE_ID" val="63"/>
  <p:tag name="REFSHAPE" val="105553145338072"/>
</p:tagLst>
</file>

<file path=ppt/tags/tag4984.xml><?xml version="1.0" encoding="utf-8"?>
<p:tagLst xmlns:p="http://schemas.openxmlformats.org/presentationml/2006/main">
  <p:tag name="MH_OLD_SHAPE_ID" val="64"/>
  <p:tag name="REFSHAPE" val="105553145338296"/>
</p:tagLst>
</file>

<file path=ppt/tags/tag4985.xml><?xml version="1.0" encoding="utf-8"?>
<p:tagLst xmlns:p="http://schemas.openxmlformats.org/presentationml/2006/main">
  <p:tag name="MH_OLD_SHAPE_ID" val="65"/>
  <p:tag name="REFSHAPE" val="105553145338520"/>
</p:tagLst>
</file>

<file path=ppt/tags/tag4986.xml><?xml version="1.0" encoding="utf-8"?>
<p:tagLst xmlns:p="http://schemas.openxmlformats.org/presentationml/2006/main">
  <p:tag name="MH_OLD_SHAPE_ID" val="68"/>
  <p:tag name="REFSHAPE" val="105553145338744"/>
</p:tagLst>
</file>

<file path=ppt/tags/tag4987.xml><?xml version="1.0" encoding="utf-8"?>
<p:tagLst xmlns:p="http://schemas.openxmlformats.org/presentationml/2006/main">
  <p:tag name="MH_OLD_SHAPE_ID" val="69"/>
  <p:tag name="REFSHAPE" val="105553145339192"/>
</p:tagLst>
</file>

<file path=ppt/tags/tag4988.xml><?xml version="1.0" encoding="utf-8"?>
<p:tagLst xmlns:p="http://schemas.openxmlformats.org/presentationml/2006/main">
  <p:tag name="MH_OLD_SHAPE_ID" val="70"/>
  <p:tag name="REFSHAPE" val="105553145339640"/>
</p:tagLst>
</file>

<file path=ppt/tags/tag4989.xml><?xml version="1.0" encoding="utf-8"?>
<p:tagLst xmlns:p="http://schemas.openxmlformats.org/presentationml/2006/main">
  <p:tag name="MH_OLD_SHAPE_ID" val="72"/>
  <p:tag name="REFSHAPE" val="105553145340088"/>
</p:tagLst>
</file>

<file path=ppt/tags/tag499.xml><?xml version="1.0" encoding="utf-8"?>
<p:tagLst xmlns:p="http://schemas.openxmlformats.org/presentationml/2006/main">
  <p:tag name="MH_OLD_SHAPE_ID" val="140"/>
  <p:tag name="REFSHAPE" val="105553145241336"/>
</p:tagLst>
</file>

<file path=ppt/tags/tag4990.xml><?xml version="1.0" encoding="utf-8"?>
<p:tagLst xmlns:p="http://schemas.openxmlformats.org/presentationml/2006/main">
  <p:tag name="MH_OLD_SHAPE_ID" val="73"/>
  <p:tag name="REFSHAPE" val="105553145340536"/>
</p:tagLst>
</file>

<file path=ppt/tags/tag4991.xml><?xml version="1.0" encoding="utf-8"?>
<p:tagLst xmlns:p="http://schemas.openxmlformats.org/presentationml/2006/main">
  <p:tag name="MH_OLD_SHAPE_ID" val="74"/>
  <p:tag name="REFSHAPE" val="105553145340984"/>
</p:tagLst>
</file>

<file path=ppt/tags/tag4992.xml><?xml version="1.0" encoding="utf-8"?>
<p:tagLst xmlns:p="http://schemas.openxmlformats.org/presentationml/2006/main">
  <p:tag name="MH_OLD_SHAPE_ID" val="75"/>
  <p:tag name="REFSHAPE" val="105553145341432"/>
</p:tagLst>
</file>

<file path=ppt/tags/tag4993.xml><?xml version="1.0" encoding="utf-8"?>
<p:tagLst xmlns:p="http://schemas.openxmlformats.org/presentationml/2006/main">
  <p:tag name="MH_OLD_SHAPE_ID" val="76"/>
  <p:tag name="REFSHAPE" val="105553145341880"/>
</p:tagLst>
</file>

<file path=ppt/tags/tag4994.xml><?xml version="1.0" encoding="utf-8"?>
<p:tagLst xmlns:p="http://schemas.openxmlformats.org/presentationml/2006/main">
  <p:tag name="MH_OLD_SHAPE_ID" val="77"/>
  <p:tag name="REFSHAPE" val="105553145342328"/>
</p:tagLst>
</file>

<file path=ppt/tags/tag4995.xml><?xml version="1.0" encoding="utf-8"?>
<p:tagLst xmlns:p="http://schemas.openxmlformats.org/presentationml/2006/main">
  <p:tag name="MH_OLD_SHAPE_ID" val="78"/>
  <p:tag name="REFSHAPE" val="105553145342776"/>
</p:tagLst>
</file>

<file path=ppt/tags/tag4996.xml><?xml version="1.0" encoding="utf-8"?>
<p:tagLst xmlns:p="http://schemas.openxmlformats.org/presentationml/2006/main">
  <p:tag name="MH_OLD_SHAPE_ID" val="79"/>
  <p:tag name="REFSHAPE" val="105553145343224"/>
</p:tagLst>
</file>

<file path=ppt/tags/tag4997.xml><?xml version="1.0" encoding="utf-8"?>
<p:tagLst xmlns:p="http://schemas.openxmlformats.org/presentationml/2006/main">
  <p:tag name="MH_OLD_SHAPE_ID" val="80"/>
  <p:tag name="REFSHAPE" val="105553145343672"/>
</p:tagLst>
</file>

<file path=ppt/tags/tag4998.xml><?xml version="1.0" encoding="utf-8"?>
<p:tagLst xmlns:p="http://schemas.openxmlformats.org/presentationml/2006/main">
  <p:tag name="MH_OLD_SHAPE_ID" val="81"/>
  <p:tag name="REFSHAPE" val="105553145344120"/>
</p:tagLst>
</file>

<file path=ppt/tags/tag4999.xml><?xml version="1.0" encoding="utf-8"?>
<p:tagLst xmlns:p="http://schemas.openxmlformats.org/presentationml/2006/main">
  <p:tag name="MH_OLD_SHAPE_ID" val="82"/>
  <p:tag name="REFSHAPE" val="105553145344568"/>
</p:tagLst>
</file>

<file path=ppt/tags/tag5.xml><?xml version="1.0" encoding="utf-8"?>
<p:tagLst xmlns:p="http://schemas.openxmlformats.org/presentationml/2006/main">
  <p:tag name="MH_OLD_SHAPE_ID" val="8"/>
  <p:tag name="REFSHAPE" val="105553145068952"/>
</p:tagLst>
</file>

<file path=ppt/tags/tag50.xml><?xml version="1.0" encoding="utf-8"?>
<p:tagLst xmlns:p="http://schemas.openxmlformats.org/presentationml/2006/main">
  <p:tag name="MH_OLD_SHAPE_ID" val="63"/>
  <p:tag name="REFSHAPE" val="105553145445336"/>
</p:tagLst>
</file>

<file path=ppt/tags/tag500.xml><?xml version="1.0" encoding="utf-8"?>
<p:tagLst xmlns:p="http://schemas.openxmlformats.org/presentationml/2006/main">
  <p:tag name="MH_OLD_SHAPE_ID" val="141"/>
  <p:tag name="REFSHAPE" val="105553145241784"/>
</p:tagLst>
</file>

<file path=ppt/tags/tag5000.xml><?xml version="1.0" encoding="utf-8"?>
<p:tagLst xmlns:p="http://schemas.openxmlformats.org/presentationml/2006/main">
  <p:tag name="MH_OLD_SHAPE_ID" val="83"/>
  <p:tag name="REFSHAPE" val="105553145345016"/>
</p:tagLst>
</file>

<file path=ppt/tags/tag5001.xml><?xml version="1.0" encoding="utf-8"?>
<p:tagLst xmlns:p="http://schemas.openxmlformats.org/presentationml/2006/main">
  <p:tag name="MH_OLD_SHAPE_ID" val="84"/>
  <p:tag name="REFSHAPE" val="105553145345464"/>
</p:tagLst>
</file>

<file path=ppt/tags/tag5002.xml><?xml version="1.0" encoding="utf-8"?>
<p:tagLst xmlns:p="http://schemas.openxmlformats.org/presentationml/2006/main">
  <p:tag name="MH_OLD_SHAPE_ID" val="86"/>
  <p:tag name="REFSHAPE" val="105553145345912"/>
</p:tagLst>
</file>

<file path=ppt/tags/tag5003.xml><?xml version="1.0" encoding="utf-8"?>
<p:tagLst xmlns:p="http://schemas.openxmlformats.org/presentationml/2006/main">
  <p:tag name="MH_OLD_SHAPE_ID" val="87"/>
  <p:tag name="REFSHAPE" val="105553145346360"/>
</p:tagLst>
</file>

<file path=ppt/tags/tag5004.xml><?xml version="1.0" encoding="utf-8"?>
<p:tagLst xmlns:p="http://schemas.openxmlformats.org/presentationml/2006/main">
  <p:tag name="MH_OLD_SHAPE_ID" val="88"/>
  <p:tag name="REFSHAPE" val="105553145346808"/>
</p:tagLst>
</file>

<file path=ppt/tags/tag5005.xml><?xml version="1.0" encoding="utf-8"?>
<p:tagLst xmlns:p="http://schemas.openxmlformats.org/presentationml/2006/main">
  <p:tag name="MH_OLD_SHAPE_ID" val="89"/>
  <p:tag name="REFSHAPE" val="105553145347256"/>
</p:tagLst>
</file>

<file path=ppt/tags/tag5006.xml><?xml version="1.0" encoding="utf-8"?>
<p:tagLst xmlns:p="http://schemas.openxmlformats.org/presentationml/2006/main">
  <p:tag name="MH_OLD_SHAPE_ID" val="90"/>
  <p:tag name="REFSHAPE" val="105553145347704"/>
</p:tagLst>
</file>

<file path=ppt/tags/tag5007.xml><?xml version="1.0" encoding="utf-8"?>
<p:tagLst xmlns:p="http://schemas.openxmlformats.org/presentationml/2006/main">
  <p:tag name="MH_OLD_SHAPE_ID" val="91"/>
  <p:tag name="REFSHAPE" val="105553145348184"/>
</p:tagLst>
</file>

<file path=ppt/tags/tag5008.xml><?xml version="1.0" encoding="utf-8"?>
<p:tagLst xmlns:p="http://schemas.openxmlformats.org/presentationml/2006/main">
  <p:tag name="MH_OLD_SHAPE_ID" val="92"/>
  <p:tag name="REFSHAPE" val="105553145348632"/>
</p:tagLst>
</file>

<file path=ppt/tags/tag5009.xml><?xml version="1.0" encoding="utf-8"?>
<p:tagLst xmlns:p="http://schemas.openxmlformats.org/presentationml/2006/main">
  <p:tag name="MH_OLD_SHAPE_ID" val="93"/>
  <p:tag name="REFSHAPE" val="105553145349080"/>
</p:tagLst>
</file>

<file path=ppt/tags/tag501.xml><?xml version="1.0" encoding="utf-8"?>
<p:tagLst xmlns:p="http://schemas.openxmlformats.org/presentationml/2006/main">
  <p:tag name="MH_OLD_SHAPE_ID" val="142"/>
  <p:tag name="REFSHAPE" val="105553145242232"/>
</p:tagLst>
</file>

<file path=ppt/tags/tag5010.xml><?xml version="1.0" encoding="utf-8"?>
<p:tagLst xmlns:p="http://schemas.openxmlformats.org/presentationml/2006/main">
  <p:tag name="MH_OLD_SHAPE_ID" val="94"/>
  <p:tag name="REFSHAPE" val="105553145349528"/>
</p:tagLst>
</file>

<file path=ppt/tags/tag5011.xml><?xml version="1.0" encoding="utf-8"?>
<p:tagLst xmlns:p="http://schemas.openxmlformats.org/presentationml/2006/main">
  <p:tag name="MH_OLD_SHAPE_ID" val="95"/>
  <p:tag name="REFSHAPE" val="105553145349976"/>
</p:tagLst>
</file>

<file path=ppt/tags/tag5012.xml><?xml version="1.0" encoding="utf-8"?>
<p:tagLst xmlns:p="http://schemas.openxmlformats.org/presentationml/2006/main">
  <p:tag name="MH_OLD_SHAPE_ID" val="96"/>
  <p:tag name="REFSHAPE" val="105553145350424"/>
</p:tagLst>
</file>

<file path=ppt/tags/tag5013.xml><?xml version="1.0" encoding="utf-8"?>
<p:tagLst xmlns:p="http://schemas.openxmlformats.org/presentationml/2006/main">
  <p:tag name="MH_OLD_SHAPE_ID" val="97"/>
  <p:tag name="REFSHAPE" val="105553145350872"/>
</p:tagLst>
</file>

<file path=ppt/tags/tag5014.xml><?xml version="1.0" encoding="utf-8"?>
<p:tagLst xmlns:p="http://schemas.openxmlformats.org/presentationml/2006/main">
  <p:tag name="MH_OLD_SHAPE_ID" val="99"/>
  <p:tag name="REFSHAPE" val="105553145351320"/>
</p:tagLst>
</file>

<file path=ppt/tags/tag5015.xml><?xml version="1.0" encoding="utf-8"?>
<p:tagLst xmlns:p="http://schemas.openxmlformats.org/presentationml/2006/main">
  <p:tag name="MH_OLD_SHAPE_ID" val="100"/>
  <p:tag name="REFSHAPE" val="105553145351768"/>
</p:tagLst>
</file>

<file path=ppt/tags/tag5016.xml><?xml version="1.0" encoding="utf-8"?>
<p:tagLst xmlns:p="http://schemas.openxmlformats.org/presentationml/2006/main">
  <p:tag name="MH_OLD_SHAPE_ID" val="101"/>
  <p:tag name="REFSHAPE" val="105553145352216"/>
</p:tagLst>
</file>

<file path=ppt/tags/tag5017.xml><?xml version="1.0" encoding="utf-8"?>
<p:tagLst xmlns:p="http://schemas.openxmlformats.org/presentationml/2006/main">
  <p:tag name="MH_OLD_SHAPE_ID" val="102"/>
  <p:tag name="REFSHAPE" val="105553145352664"/>
</p:tagLst>
</file>

<file path=ppt/tags/tag5018.xml><?xml version="1.0" encoding="utf-8"?>
<p:tagLst xmlns:p="http://schemas.openxmlformats.org/presentationml/2006/main">
  <p:tag name="MH_OLD_SHAPE_ID" val="103"/>
  <p:tag name="REFSHAPE" val="105553145353112"/>
</p:tagLst>
</file>

<file path=ppt/tags/tag5019.xml><?xml version="1.0" encoding="utf-8"?>
<p:tagLst xmlns:p="http://schemas.openxmlformats.org/presentationml/2006/main">
  <p:tag name="MH_OLD_SHAPE_ID" val="104"/>
  <p:tag name="REFSHAPE" val="105553145353560"/>
</p:tagLst>
</file>

<file path=ppt/tags/tag502.xml><?xml version="1.0" encoding="utf-8"?>
<p:tagLst xmlns:p="http://schemas.openxmlformats.org/presentationml/2006/main">
  <p:tag name="MH_OLD_SHAPE_ID" val="143"/>
  <p:tag name="REFSHAPE" val="105553145242680"/>
</p:tagLst>
</file>

<file path=ppt/tags/tag5020.xml><?xml version="1.0" encoding="utf-8"?>
<p:tagLst xmlns:p="http://schemas.openxmlformats.org/presentationml/2006/main">
  <p:tag name="MH_OLD_SHAPE_ID" val="105"/>
  <p:tag name="REFSHAPE" val="105553145354008"/>
</p:tagLst>
</file>

<file path=ppt/tags/tag5021.xml><?xml version="1.0" encoding="utf-8"?>
<p:tagLst xmlns:p="http://schemas.openxmlformats.org/presentationml/2006/main">
  <p:tag name="MH_OLD_SHAPE_ID" val="106"/>
  <p:tag name="REFSHAPE" val="105553145354456"/>
</p:tagLst>
</file>

<file path=ppt/tags/tag5022.xml><?xml version="1.0" encoding="utf-8"?>
<p:tagLst xmlns:p="http://schemas.openxmlformats.org/presentationml/2006/main">
  <p:tag name="MH_OLD_SHAPE_ID" val="107"/>
  <p:tag name="REFSHAPE" val="105553145354904"/>
</p:tagLst>
</file>

<file path=ppt/tags/tag5023.xml><?xml version="1.0" encoding="utf-8"?>
<p:tagLst xmlns:p="http://schemas.openxmlformats.org/presentationml/2006/main">
  <p:tag name="MH_OLD_SHAPE_ID" val="108"/>
  <p:tag name="REFSHAPE" val="105553145355352"/>
</p:tagLst>
</file>

<file path=ppt/tags/tag5024.xml><?xml version="1.0" encoding="utf-8"?>
<p:tagLst xmlns:p="http://schemas.openxmlformats.org/presentationml/2006/main">
  <p:tag name="MH_OLD_SHAPE_ID" val="109"/>
  <p:tag name="REFSHAPE" val="105553145355800"/>
</p:tagLst>
</file>

<file path=ppt/tags/tag5025.xml><?xml version="1.0" encoding="utf-8"?>
<p:tagLst xmlns:p="http://schemas.openxmlformats.org/presentationml/2006/main">
  <p:tag name="MH_OLD_SHAPE_ID" val="110"/>
  <p:tag name="REFSHAPE" val="105553145356248"/>
</p:tagLst>
</file>

<file path=ppt/tags/tag5026.xml><?xml version="1.0" encoding="utf-8"?>
<p:tagLst xmlns:p="http://schemas.openxmlformats.org/presentationml/2006/main">
  <p:tag name="MH_OLD_SHAPE_ID" val="111"/>
  <p:tag name="REFSHAPE" val="105553145356696"/>
</p:tagLst>
</file>

<file path=ppt/tags/tag5027.xml><?xml version="1.0" encoding="utf-8"?>
<p:tagLst xmlns:p="http://schemas.openxmlformats.org/presentationml/2006/main">
  <p:tag name="MH_OLD_SHAPE_ID" val="112"/>
  <p:tag name="REFSHAPE" val="105553145357144"/>
</p:tagLst>
</file>

<file path=ppt/tags/tag5028.xml><?xml version="1.0" encoding="utf-8"?>
<p:tagLst xmlns:p="http://schemas.openxmlformats.org/presentationml/2006/main">
  <p:tag name="MH_OLD_SHAPE_ID" val="113"/>
  <p:tag name="REFSHAPE" val="105553145357592"/>
</p:tagLst>
</file>

<file path=ppt/tags/tag5029.xml><?xml version="1.0" encoding="utf-8"?>
<p:tagLst xmlns:p="http://schemas.openxmlformats.org/presentationml/2006/main">
  <p:tag name="MH_OLD_SHAPE_ID" val="114"/>
  <p:tag name="REFSHAPE" val="105553145358040"/>
</p:tagLst>
</file>

<file path=ppt/tags/tag503.xml><?xml version="1.0" encoding="utf-8"?>
<p:tagLst xmlns:p="http://schemas.openxmlformats.org/presentationml/2006/main">
  <p:tag name="MH_OLD_SHAPE_ID" val="144"/>
  <p:tag name="REFSHAPE" val="105553145243128"/>
</p:tagLst>
</file>

<file path=ppt/tags/tag5030.xml><?xml version="1.0" encoding="utf-8"?>
<p:tagLst xmlns:p="http://schemas.openxmlformats.org/presentationml/2006/main">
  <p:tag name="MH_OLD_SHAPE_ID" val="115"/>
  <p:tag name="REFSHAPE" val="105553145358488"/>
</p:tagLst>
</file>

<file path=ppt/tags/tag5031.xml><?xml version="1.0" encoding="utf-8"?>
<p:tagLst xmlns:p="http://schemas.openxmlformats.org/presentationml/2006/main">
  <p:tag name="MH_OLD_SHAPE_ID" val="116"/>
  <p:tag name="REFSHAPE" val="105553145358936"/>
</p:tagLst>
</file>

<file path=ppt/tags/tag5032.xml><?xml version="1.0" encoding="utf-8"?>
<p:tagLst xmlns:p="http://schemas.openxmlformats.org/presentationml/2006/main">
  <p:tag name="MH_OLD_SHAPE_ID" val="117"/>
  <p:tag name="REFSHAPE" val="105553145359384"/>
</p:tagLst>
</file>

<file path=ppt/tags/tag5033.xml><?xml version="1.0" encoding="utf-8"?>
<p:tagLst xmlns:p="http://schemas.openxmlformats.org/presentationml/2006/main">
  <p:tag name="MH_OLD_SHAPE_ID" val="118"/>
  <p:tag name="REFSHAPE" val="105553145359832"/>
</p:tagLst>
</file>

<file path=ppt/tags/tag5034.xml><?xml version="1.0" encoding="utf-8"?>
<p:tagLst xmlns:p="http://schemas.openxmlformats.org/presentationml/2006/main">
  <p:tag name="MH_OLD_SHAPE_ID" val="119"/>
  <p:tag name="REFSHAPE" val="105553145360280"/>
</p:tagLst>
</file>

<file path=ppt/tags/tag5035.xml><?xml version="1.0" encoding="utf-8"?>
<p:tagLst xmlns:p="http://schemas.openxmlformats.org/presentationml/2006/main">
  <p:tag name="MH_OLD_SHAPE_ID" val="120"/>
  <p:tag name="REFSHAPE" val="105553145360728"/>
</p:tagLst>
</file>

<file path=ppt/tags/tag5036.xml><?xml version="1.0" encoding="utf-8"?>
<p:tagLst xmlns:p="http://schemas.openxmlformats.org/presentationml/2006/main">
  <p:tag name="MH_OLD_SHAPE_ID" val="121"/>
  <p:tag name="REFSHAPE" val="105553145361176"/>
</p:tagLst>
</file>

<file path=ppt/tags/tag5037.xml><?xml version="1.0" encoding="utf-8"?>
<p:tagLst xmlns:p="http://schemas.openxmlformats.org/presentationml/2006/main">
  <p:tag name="MH_OLD_SHAPE_ID" val="122"/>
  <p:tag name="REFSHAPE" val="105553145361624"/>
</p:tagLst>
</file>

<file path=ppt/tags/tag5038.xml><?xml version="1.0" encoding="utf-8"?>
<p:tagLst xmlns:p="http://schemas.openxmlformats.org/presentationml/2006/main">
  <p:tag name="MH_OLD_SHAPE_ID" val="123"/>
  <p:tag name="REFSHAPE" val="105553145361848"/>
</p:tagLst>
</file>

<file path=ppt/tags/tag5039.xml><?xml version="1.0" encoding="utf-8"?>
<p:tagLst xmlns:p="http://schemas.openxmlformats.org/presentationml/2006/main">
  <p:tag name="MH_OLD_SHAPE_ID" val="125"/>
  <p:tag name="REFSHAPE" val="105553145362072"/>
</p:tagLst>
</file>

<file path=ppt/tags/tag504.xml><?xml version="1.0" encoding="utf-8"?>
<p:tagLst xmlns:p="http://schemas.openxmlformats.org/presentationml/2006/main">
  <p:tag name="MH_OLD_SHAPE_ID" val="145"/>
  <p:tag name="REFSHAPE" val="105553145243576"/>
</p:tagLst>
</file>

<file path=ppt/tags/tag5040.xml><?xml version="1.0" encoding="utf-8"?>
<p:tagLst xmlns:p="http://schemas.openxmlformats.org/presentationml/2006/main">
  <p:tag name="MH_OLD_SHAPE_ID" val="71"/>
  <p:tag name="REFSHAPE" val="105553145362296"/>
</p:tagLst>
</file>

<file path=ppt/tags/tag5041.xml><?xml version="1.0" encoding="utf-8"?>
<p:tagLst xmlns:p="http://schemas.openxmlformats.org/presentationml/2006/main">
  <p:tag name="MH_OLD_SHAPE_ID" val="160"/>
  <p:tag name="REFSHAPE" val="105553145385880"/>
</p:tagLst>
</file>

<file path=ppt/tags/tag5042.xml><?xml version="1.0" encoding="utf-8"?>
<p:tagLst xmlns:p="http://schemas.openxmlformats.org/presentationml/2006/main">
  <p:tag name="MH_OLD_SHAPE_ID" val="161"/>
  <p:tag name="REFSHAPE" val="105553145386328"/>
</p:tagLst>
</file>

<file path=ppt/tags/tag5043.xml><?xml version="1.0" encoding="utf-8"?>
<p:tagLst xmlns:p="http://schemas.openxmlformats.org/presentationml/2006/main">
  <p:tag name="MH_OLD_SHAPE_ID" val="162"/>
  <p:tag name="REFSHAPE" val="105553145386776"/>
</p:tagLst>
</file>

<file path=ppt/tags/tag5044.xml><?xml version="1.0" encoding="utf-8"?>
<p:tagLst xmlns:p="http://schemas.openxmlformats.org/presentationml/2006/main">
  <p:tag name="MH_OLD_SHAPE_ID" val="163"/>
  <p:tag name="REFSHAPE" val="105553145387224"/>
</p:tagLst>
</file>

<file path=ppt/tags/tag5045.xml><?xml version="1.0" encoding="utf-8"?>
<p:tagLst xmlns:p="http://schemas.openxmlformats.org/presentationml/2006/main">
  <p:tag name="MH_OLD_SHAPE_ID" val="164"/>
  <p:tag name="REFSHAPE" val="105553145387672"/>
</p:tagLst>
</file>

<file path=ppt/tags/tag5046.xml><?xml version="1.0" encoding="utf-8"?>
<p:tagLst xmlns:p="http://schemas.openxmlformats.org/presentationml/2006/main">
  <p:tag name="MH_OLD_SHAPE_ID" val="165"/>
  <p:tag name="REFSHAPE" val="105553145388120"/>
</p:tagLst>
</file>

<file path=ppt/tags/tag5047.xml><?xml version="1.0" encoding="utf-8"?>
<p:tagLst xmlns:p="http://schemas.openxmlformats.org/presentationml/2006/main">
  <p:tag name="MH_OLD_SHAPE_ID" val="166"/>
  <p:tag name="REFSHAPE" val="105553145388568"/>
</p:tagLst>
</file>

<file path=ppt/tags/tag5048.xml><?xml version="1.0" encoding="utf-8"?>
<p:tagLst xmlns:p="http://schemas.openxmlformats.org/presentationml/2006/main">
  <p:tag name="MH_OLD_SHAPE_ID" val="167"/>
  <p:tag name="REFSHAPE" val="105553145389016"/>
</p:tagLst>
</file>

<file path=ppt/tags/tag5049.xml><?xml version="1.0" encoding="utf-8"?>
<p:tagLst xmlns:p="http://schemas.openxmlformats.org/presentationml/2006/main">
  <p:tag name="MH_OLD_SHAPE_ID" val="168"/>
  <p:tag name="REFSHAPE" val="105553145389464"/>
</p:tagLst>
</file>

<file path=ppt/tags/tag505.xml><?xml version="1.0" encoding="utf-8"?>
<p:tagLst xmlns:p="http://schemas.openxmlformats.org/presentationml/2006/main">
  <p:tag name="MH_OLD_SHAPE_ID" val="146"/>
  <p:tag name="REFSHAPE" val="105553145244024"/>
</p:tagLst>
</file>

<file path=ppt/tags/tag5050.xml><?xml version="1.0" encoding="utf-8"?>
<p:tagLst xmlns:p="http://schemas.openxmlformats.org/presentationml/2006/main">
  <p:tag name="MH_OLD_SHAPE_ID" val="169"/>
  <p:tag name="REFSHAPE" val="105553145389912"/>
</p:tagLst>
</file>

<file path=ppt/tags/tag5051.xml><?xml version="1.0" encoding="utf-8"?>
<p:tagLst xmlns:p="http://schemas.openxmlformats.org/presentationml/2006/main">
  <p:tag name="MH_OLD_SHAPE_ID" val="170"/>
  <p:tag name="REFSHAPE" val="105553145390360"/>
</p:tagLst>
</file>

<file path=ppt/tags/tag5052.xml><?xml version="1.0" encoding="utf-8"?>
<p:tagLst xmlns:p="http://schemas.openxmlformats.org/presentationml/2006/main">
  <p:tag name="MH_OLD_SHAPE_ID" val="171"/>
  <p:tag name="REFSHAPE" val="105553145390808"/>
</p:tagLst>
</file>

<file path=ppt/tags/tag5053.xml><?xml version="1.0" encoding="utf-8"?>
<p:tagLst xmlns:p="http://schemas.openxmlformats.org/presentationml/2006/main">
  <p:tag name="MH_OLD_SHAPE_ID" val="172"/>
  <p:tag name="REFSHAPE" val="105553145391256"/>
</p:tagLst>
</file>

<file path=ppt/tags/tag5054.xml><?xml version="1.0" encoding="utf-8"?>
<p:tagLst xmlns:p="http://schemas.openxmlformats.org/presentationml/2006/main">
  <p:tag name="MH_OLD_SHAPE_ID" val="173"/>
  <p:tag name="REFSHAPE" val="105553145391704"/>
</p:tagLst>
</file>

<file path=ppt/tags/tag5055.xml><?xml version="1.0" encoding="utf-8"?>
<p:tagLst xmlns:p="http://schemas.openxmlformats.org/presentationml/2006/main">
  <p:tag name="MH_OLD_SHAPE_ID" val="174"/>
  <p:tag name="REFSHAPE" val="105553145392152"/>
</p:tagLst>
</file>

<file path=ppt/tags/tag5056.xml><?xml version="1.0" encoding="utf-8"?>
<p:tagLst xmlns:p="http://schemas.openxmlformats.org/presentationml/2006/main">
  <p:tag name="MH_OLD_SHAPE_ID" val="175"/>
  <p:tag name="REFSHAPE" val="105553145392600"/>
</p:tagLst>
</file>

<file path=ppt/tags/tag5057.xml><?xml version="1.0" encoding="utf-8"?>
<p:tagLst xmlns:p="http://schemas.openxmlformats.org/presentationml/2006/main">
  <p:tag name="MH_OLD_SHAPE_ID" val="148"/>
  <p:tag name="REFSHAPE" val="105553145393048"/>
</p:tagLst>
</file>

<file path=ppt/tags/tag5058.xml><?xml version="1.0" encoding="utf-8"?>
<p:tagLst xmlns:p="http://schemas.openxmlformats.org/presentationml/2006/main">
  <p:tag name="MH_OLD_SHAPE_ID" val="149"/>
  <p:tag name="REFSHAPE" val="105553145393496"/>
</p:tagLst>
</file>

<file path=ppt/tags/tag5059.xml><?xml version="1.0" encoding="utf-8"?>
<p:tagLst xmlns:p="http://schemas.openxmlformats.org/presentationml/2006/main">
  <p:tag name="MH_OLD_SHAPE_ID" val="150"/>
  <p:tag name="REFSHAPE" val="105553145393944"/>
</p:tagLst>
</file>

<file path=ppt/tags/tag506.xml><?xml version="1.0" encoding="utf-8"?>
<p:tagLst xmlns:p="http://schemas.openxmlformats.org/presentationml/2006/main">
  <p:tag name="MH_OLD_SHAPE_ID" val="147"/>
  <p:tag name="REFSHAPE" val="105553145244472"/>
</p:tagLst>
</file>

<file path=ppt/tags/tag5060.xml><?xml version="1.0" encoding="utf-8"?>
<p:tagLst xmlns:p="http://schemas.openxmlformats.org/presentationml/2006/main">
  <p:tag name="MH_OLD_SHAPE_ID" val="151"/>
  <p:tag name="REFSHAPE" val="105553145394392"/>
</p:tagLst>
</file>

<file path=ppt/tags/tag5061.xml><?xml version="1.0" encoding="utf-8"?>
<p:tagLst xmlns:p="http://schemas.openxmlformats.org/presentationml/2006/main">
  <p:tag name="MH_OLD_SHAPE_ID" val="152"/>
  <p:tag name="REFSHAPE" val="105553145394840"/>
</p:tagLst>
</file>

<file path=ppt/tags/tag5062.xml><?xml version="1.0" encoding="utf-8"?>
<p:tagLst xmlns:p="http://schemas.openxmlformats.org/presentationml/2006/main">
  <p:tag name="MH_OLD_SHAPE_ID" val="153"/>
  <p:tag name="REFSHAPE" val="105553145395288"/>
</p:tagLst>
</file>

<file path=ppt/tags/tag5063.xml><?xml version="1.0" encoding="utf-8"?>
<p:tagLst xmlns:p="http://schemas.openxmlformats.org/presentationml/2006/main">
  <p:tag name="MH_OLD_SHAPE_ID" val="154"/>
  <p:tag name="REFSHAPE" val="105553145395736"/>
</p:tagLst>
</file>

<file path=ppt/tags/tag5064.xml><?xml version="1.0" encoding="utf-8"?>
<p:tagLst xmlns:p="http://schemas.openxmlformats.org/presentationml/2006/main">
  <p:tag name="MH_OLD_SHAPE_ID" val="155"/>
  <p:tag name="REFSHAPE" val="105553145396184"/>
</p:tagLst>
</file>

<file path=ppt/tags/tag5065.xml><?xml version="1.0" encoding="utf-8"?>
<p:tagLst xmlns:p="http://schemas.openxmlformats.org/presentationml/2006/main">
  <p:tag name="MH_OLD_SHAPE_ID" val="156"/>
  <p:tag name="REFSHAPE" val="105553145396632"/>
</p:tagLst>
</file>

<file path=ppt/tags/tag5066.xml><?xml version="1.0" encoding="utf-8"?>
<p:tagLst xmlns:p="http://schemas.openxmlformats.org/presentationml/2006/main">
  <p:tag name="MH_OLD_SHAPE_ID" val="157"/>
  <p:tag name="REFSHAPE" val="105553145397080"/>
</p:tagLst>
</file>

<file path=ppt/tags/tag5067.xml><?xml version="1.0" encoding="utf-8"?>
<p:tagLst xmlns:p="http://schemas.openxmlformats.org/presentationml/2006/main">
  <p:tag name="MH_OLD_SHAPE_ID" val="158"/>
  <p:tag name="REFSHAPE" val="105553145233720"/>
</p:tagLst>
</file>

<file path=ppt/tags/tag5068.xml><?xml version="1.0" encoding="utf-8"?>
<p:tagLst xmlns:p="http://schemas.openxmlformats.org/presentationml/2006/main">
  <p:tag name="MH_OLD_SHAPE_ID" val="159"/>
  <p:tag name="REFSHAPE" val="105553145234168"/>
</p:tagLst>
</file>

<file path=ppt/tags/tag5069.xml><?xml version="1.0" encoding="utf-8"?>
<p:tagLst xmlns:p="http://schemas.openxmlformats.org/presentationml/2006/main">
  <p:tag name="MH_OLD_SHAPE_ID" val="125"/>
  <p:tag name="REFSHAPE" val="105553145234616"/>
</p:tagLst>
</file>

<file path=ppt/tags/tag507.xml><?xml version="1.0" encoding="utf-8"?>
<p:tagLst xmlns:p="http://schemas.openxmlformats.org/presentationml/2006/main">
  <p:tag name="MH_OLD_SHAPE_ID" val="57"/>
  <p:tag name="REFSHAPE" val="105553145244920"/>
</p:tagLst>
</file>

<file path=ppt/tags/tag5070.xml><?xml version="1.0" encoding="utf-8"?>
<p:tagLst xmlns:p="http://schemas.openxmlformats.org/presentationml/2006/main">
  <p:tag name="MH_OLD_SHAPE_ID" val="126"/>
  <p:tag name="REFSHAPE" val="105553145235064"/>
</p:tagLst>
</file>

<file path=ppt/tags/tag5071.xml><?xml version="1.0" encoding="utf-8"?>
<p:tagLst xmlns:p="http://schemas.openxmlformats.org/presentationml/2006/main">
  <p:tag name="MH_OLD_SHAPE_ID" val="127"/>
  <p:tag name="REFSHAPE" val="105553145235512"/>
</p:tagLst>
</file>

<file path=ppt/tags/tag5072.xml><?xml version="1.0" encoding="utf-8"?>
<p:tagLst xmlns:p="http://schemas.openxmlformats.org/presentationml/2006/main">
  <p:tag name="MH_OLD_SHAPE_ID" val="128"/>
  <p:tag name="REFSHAPE" val="105553145235960"/>
</p:tagLst>
</file>

<file path=ppt/tags/tag5073.xml><?xml version="1.0" encoding="utf-8"?>
<p:tagLst xmlns:p="http://schemas.openxmlformats.org/presentationml/2006/main">
  <p:tag name="MH_OLD_SHAPE_ID" val="129"/>
  <p:tag name="REFSHAPE" val="105553145236408"/>
</p:tagLst>
</file>

<file path=ppt/tags/tag5074.xml><?xml version="1.0" encoding="utf-8"?>
<p:tagLst xmlns:p="http://schemas.openxmlformats.org/presentationml/2006/main">
  <p:tag name="MH_OLD_SHAPE_ID" val="130"/>
  <p:tag name="REFSHAPE" val="105553145236856"/>
</p:tagLst>
</file>

<file path=ppt/tags/tag5075.xml><?xml version="1.0" encoding="utf-8"?>
<p:tagLst xmlns:p="http://schemas.openxmlformats.org/presentationml/2006/main">
  <p:tag name="MH_OLD_SHAPE_ID" val="131"/>
  <p:tag name="REFSHAPE" val="105553145237304"/>
</p:tagLst>
</file>

<file path=ppt/tags/tag5076.xml><?xml version="1.0" encoding="utf-8"?>
<p:tagLst xmlns:p="http://schemas.openxmlformats.org/presentationml/2006/main">
  <p:tag name="MH_OLD_SHAPE_ID" val="132"/>
  <p:tag name="REFSHAPE" val="105553145237752"/>
</p:tagLst>
</file>

<file path=ppt/tags/tag5077.xml><?xml version="1.0" encoding="utf-8"?>
<p:tagLst xmlns:p="http://schemas.openxmlformats.org/presentationml/2006/main">
  <p:tag name="MH_OLD_SHAPE_ID" val="133"/>
  <p:tag name="REFSHAPE" val="105553145238200"/>
</p:tagLst>
</file>

<file path=ppt/tags/tag5078.xml><?xml version="1.0" encoding="utf-8"?>
<p:tagLst xmlns:p="http://schemas.openxmlformats.org/presentationml/2006/main">
  <p:tag name="MH_OLD_SHAPE_ID" val="134"/>
  <p:tag name="REFSHAPE" val="105553145238648"/>
</p:tagLst>
</file>

<file path=ppt/tags/tag5079.xml><?xml version="1.0" encoding="utf-8"?>
<p:tagLst xmlns:p="http://schemas.openxmlformats.org/presentationml/2006/main">
  <p:tag name="MH_OLD_SHAPE_ID" val="135"/>
  <p:tag name="REFSHAPE" val="105553145239096"/>
</p:tagLst>
</file>

<file path=ppt/tags/tag508.xml><?xml version="1.0" encoding="utf-8"?>
<p:tagLst xmlns:p="http://schemas.openxmlformats.org/presentationml/2006/main">
  <p:tag name="MH_OLD_SHAPE_ID" val="160"/>
  <p:tag name="REFSHAPE" val="105553145362520"/>
</p:tagLst>
</file>

<file path=ppt/tags/tag5080.xml><?xml version="1.0" encoding="utf-8"?>
<p:tagLst xmlns:p="http://schemas.openxmlformats.org/presentationml/2006/main">
  <p:tag name="MH_OLD_SHAPE_ID" val="136"/>
  <p:tag name="REFSHAPE" val="105553145239544"/>
</p:tagLst>
</file>

<file path=ppt/tags/tag5081.xml><?xml version="1.0" encoding="utf-8"?>
<p:tagLst xmlns:p="http://schemas.openxmlformats.org/presentationml/2006/main">
  <p:tag name="MH_OLD_SHAPE_ID" val="137"/>
  <p:tag name="REFSHAPE" val="105553145239992"/>
</p:tagLst>
</file>

<file path=ppt/tags/tag5082.xml><?xml version="1.0" encoding="utf-8"?>
<p:tagLst xmlns:p="http://schemas.openxmlformats.org/presentationml/2006/main">
  <p:tag name="MH_OLD_SHAPE_ID" val="138"/>
  <p:tag name="REFSHAPE" val="105553145240440"/>
</p:tagLst>
</file>

<file path=ppt/tags/tag5083.xml><?xml version="1.0" encoding="utf-8"?>
<p:tagLst xmlns:p="http://schemas.openxmlformats.org/presentationml/2006/main">
  <p:tag name="MH_OLD_SHAPE_ID" val="139"/>
  <p:tag name="REFSHAPE" val="105553145240888"/>
</p:tagLst>
</file>

<file path=ppt/tags/tag5084.xml><?xml version="1.0" encoding="utf-8"?>
<p:tagLst xmlns:p="http://schemas.openxmlformats.org/presentationml/2006/main">
  <p:tag name="MH_OLD_SHAPE_ID" val="140"/>
  <p:tag name="REFSHAPE" val="105553145241336"/>
</p:tagLst>
</file>

<file path=ppt/tags/tag5085.xml><?xml version="1.0" encoding="utf-8"?>
<p:tagLst xmlns:p="http://schemas.openxmlformats.org/presentationml/2006/main">
  <p:tag name="MH_OLD_SHAPE_ID" val="141"/>
  <p:tag name="REFSHAPE" val="105553145241784"/>
</p:tagLst>
</file>

<file path=ppt/tags/tag5086.xml><?xml version="1.0" encoding="utf-8"?>
<p:tagLst xmlns:p="http://schemas.openxmlformats.org/presentationml/2006/main">
  <p:tag name="MH_OLD_SHAPE_ID" val="142"/>
  <p:tag name="REFSHAPE" val="105553145242232"/>
</p:tagLst>
</file>

<file path=ppt/tags/tag5087.xml><?xml version="1.0" encoding="utf-8"?>
<p:tagLst xmlns:p="http://schemas.openxmlformats.org/presentationml/2006/main">
  <p:tag name="MH_OLD_SHAPE_ID" val="143"/>
  <p:tag name="REFSHAPE" val="105553145242680"/>
</p:tagLst>
</file>

<file path=ppt/tags/tag5088.xml><?xml version="1.0" encoding="utf-8"?>
<p:tagLst xmlns:p="http://schemas.openxmlformats.org/presentationml/2006/main">
  <p:tag name="MH_OLD_SHAPE_ID" val="144"/>
  <p:tag name="REFSHAPE" val="105553145243128"/>
</p:tagLst>
</file>

<file path=ppt/tags/tag5089.xml><?xml version="1.0" encoding="utf-8"?>
<p:tagLst xmlns:p="http://schemas.openxmlformats.org/presentationml/2006/main">
  <p:tag name="MH_OLD_SHAPE_ID" val="145"/>
  <p:tag name="REFSHAPE" val="105553145243576"/>
</p:tagLst>
</file>

<file path=ppt/tags/tag509.xml><?xml version="1.0" encoding="utf-8"?>
<p:tagLst xmlns:p="http://schemas.openxmlformats.org/presentationml/2006/main">
  <p:tag name="MH_OLD_SHAPE_ID" val="161"/>
  <p:tag name="REFSHAPE" val="105553145362968"/>
</p:tagLst>
</file>

<file path=ppt/tags/tag5090.xml><?xml version="1.0" encoding="utf-8"?>
<p:tagLst xmlns:p="http://schemas.openxmlformats.org/presentationml/2006/main">
  <p:tag name="MH_OLD_SHAPE_ID" val="146"/>
  <p:tag name="REFSHAPE" val="105553145244024"/>
</p:tagLst>
</file>

<file path=ppt/tags/tag5091.xml><?xml version="1.0" encoding="utf-8"?>
<p:tagLst xmlns:p="http://schemas.openxmlformats.org/presentationml/2006/main">
  <p:tag name="MH_OLD_SHAPE_ID" val="147"/>
  <p:tag name="REFSHAPE" val="105553145244472"/>
</p:tagLst>
</file>

<file path=ppt/tags/tag5092.xml><?xml version="1.0" encoding="utf-8"?>
<p:tagLst xmlns:p="http://schemas.openxmlformats.org/presentationml/2006/main">
  <p:tag name="MH_OLD_SHAPE_ID" val="57"/>
  <p:tag name="REFSHAPE" val="105553145244920"/>
</p:tagLst>
</file>

<file path=ppt/tags/tag5093.xml><?xml version="1.0" encoding="utf-8"?>
<p:tagLst xmlns:p="http://schemas.openxmlformats.org/presentationml/2006/main">
  <p:tag name="MH_OLD_SHAPE_ID" val="160"/>
  <p:tag name="REFSHAPE" val="105553145362520"/>
</p:tagLst>
</file>

<file path=ppt/tags/tag5094.xml><?xml version="1.0" encoding="utf-8"?>
<p:tagLst xmlns:p="http://schemas.openxmlformats.org/presentationml/2006/main">
  <p:tag name="MH_OLD_SHAPE_ID" val="161"/>
  <p:tag name="REFSHAPE" val="105553145362968"/>
</p:tagLst>
</file>

<file path=ppt/tags/tag5095.xml><?xml version="1.0" encoding="utf-8"?>
<p:tagLst xmlns:p="http://schemas.openxmlformats.org/presentationml/2006/main">
  <p:tag name="MH_OLD_SHAPE_ID" val="162"/>
  <p:tag name="REFSHAPE" val="105553145363416"/>
</p:tagLst>
</file>

<file path=ppt/tags/tag5096.xml><?xml version="1.0" encoding="utf-8"?>
<p:tagLst xmlns:p="http://schemas.openxmlformats.org/presentationml/2006/main">
  <p:tag name="MH_OLD_SHAPE_ID" val="163"/>
  <p:tag name="REFSHAPE" val="105553145363864"/>
</p:tagLst>
</file>

<file path=ppt/tags/tag5097.xml><?xml version="1.0" encoding="utf-8"?>
<p:tagLst xmlns:p="http://schemas.openxmlformats.org/presentationml/2006/main">
  <p:tag name="MH_OLD_SHAPE_ID" val="164"/>
  <p:tag name="REFSHAPE" val="105553145364312"/>
</p:tagLst>
</file>

<file path=ppt/tags/tag5098.xml><?xml version="1.0" encoding="utf-8"?>
<p:tagLst xmlns:p="http://schemas.openxmlformats.org/presentationml/2006/main">
  <p:tag name="MH_OLD_SHAPE_ID" val="165"/>
  <p:tag name="REFSHAPE" val="105553145250104"/>
</p:tagLst>
</file>

<file path=ppt/tags/tag5099.xml><?xml version="1.0" encoding="utf-8"?>
<p:tagLst xmlns:p="http://schemas.openxmlformats.org/presentationml/2006/main">
  <p:tag name="MH_OLD_SHAPE_ID" val="166"/>
  <p:tag name="REFSHAPE" val="105553145250552"/>
</p:tagLst>
</file>

<file path=ppt/tags/tag51.xml><?xml version="1.0" encoding="utf-8"?>
<p:tagLst xmlns:p="http://schemas.openxmlformats.org/presentationml/2006/main">
  <p:tag name="MH_OLD_SHAPE_ID" val="64"/>
  <p:tag name="REFSHAPE" val="105553145434808"/>
</p:tagLst>
</file>

<file path=ppt/tags/tag510.xml><?xml version="1.0" encoding="utf-8"?>
<p:tagLst xmlns:p="http://schemas.openxmlformats.org/presentationml/2006/main">
  <p:tag name="MH_OLD_SHAPE_ID" val="162"/>
  <p:tag name="REFSHAPE" val="105553145363416"/>
</p:tagLst>
</file>

<file path=ppt/tags/tag5100.xml><?xml version="1.0" encoding="utf-8"?>
<p:tagLst xmlns:p="http://schemas.openxmlformats.org/presentationml/2006/main">
  <p:tag name="MH_OLD_SHAPE_ID" val="167"/>
  <p:tag name="REFSHAPE" val="105553145251000"/>
</p:tagLst>
</file>

<file path=ppt/tags/tag5101.xml><?xml version="1.0" encoding="utf-8"?>
<p:tagLst xmlns:p="http://schemas.openxmlformats.org/presentationml/2006/main">
  <p:tag name="MH_OLD_SHAPE_ID" val="168"/>
  <p:tag name="REFSHAPE" val="105553145251448"/>
</p:tagLst>
</file>

<file path=ppt/tags/tag5102.xml><?xml version="1.0" encoding="utf-8"?>
<p:tagLst xmlns:p="http://schemas.openxmlformats.org/presentationml/2006/main">
  <p:tag name="MH_OLD_SHAPE_ID" val="169"/>
  <p:tag name="REFSHAPE" val="105553145251896"/>
</p:tagLst>
</file>

<file path=ppt/tags/tag5103.xml><?xml version="1.0" encoding="utf-8"?>
<p:tagLst xmlns:p="http://schemas.openxmlformats.org/presentationml/2006/main">
  <p:tag name="MH_OLD_SHAPE_ID" val="170"/>
  <p:tag name="REFSHAPE" val="105553145252344"/>
</p:tagLst>
</file>

<file path=ppt/tags/tag5104.xml><?xml version="1.0" encoding="utf-8"?>
<p:tagLst xmlns:p="http://schemas.openxmlformats.org/presentationml/2006/main">
  <p:tag name="MH_OLD_SHAPE_ID" val="171"/>
  <p:tag name="REFSHAPE" val="105553145252792"/>
</p:tagLst>
</file>

<file path=ppt/tags/tag5105.xml><?xml version="1.0" encoding="utf-8"?>
<p:tagLst xmlns:p="http://schemas.openxmlformats.org/presentationml/2006/main">
  <p:tag name="MH_OLD_SHAPE_ID" val="172"/>
  <p:tag name="REFSHAPE" val="105553145253240"/>
</p:tagLst>
</file>

<file path=ppt/tags/tag5106.xml><?xml version="1.0" encoding="utf-8"?>
<p:tagLst xmlns:p="http://schemas.openxmlformats.org/presentationml/2006/main">
  <p:tag name="MH_OLD_SHAPE_ID" val="173"/>
  <p:tag name="REFSHAPE" val="105553145253688"/>
</p:tagLst>
</file>

<file path=ppt/tags/tag5107.xml><?xml version="1.0" encoding="utf-8"?>
<p:tagLst xmlns:p="http://schemas.openxmlformats.org/presentationml/2006/main">
  <p:tag name="MH_OLD_SHAPE_ID" val="174"/>
  <p:tag name="REFSHAPE" val="105553145254136"/>
</p:tagLst>
</file>

<file path=ppt/tags/tag5108.xml><?xml version="1.0" encoding="utf-8"?>
<p:tagLst xmlns:p="http://schemas.openxmlformats.org/presentationml/2006/main">
  <p:tag name="MH_OLD_SHAPE_ID" val="175"/>
  <p:tag name="REFSHAPE" val="105553145254584"/>
</p:tagLst>
</file>

<file path=ppt/tags/tag5109.xml><?xml version="1.0" encoding="utf-8"?>
<p:tagLst xmlns:p="http://schemas.openxmlformats.org/presentationml/2006/main">
  <p:tag name="MH_OLD_SHAPE_ID" val="148"/>
  <p:tag name="REFSHAPE" val="105553145255032"/>
</p:tagLst>
</file>

<file path=ppt/tags/tag511.xml><?xml version="1.0" encoding="utf-8"?>
<p:tagLst xmlns:p="http://schemas.openxmlformats.org/presentationml/2006/main">
  <p:tag name="MH_OLD_SHAPE_ID" val="163"/>
  <p:tag name="REFSHAPE" val="105553145363864"/>
</p:tagLst>
</file>

<file path=ppt/tags/tag5110.xml><?xml version="1.0" encoding="utf-8"?>
<p:tagLst xmlns:p="http://schemas.openxmlformats.org/presentationml/2006/main">
  <p:tag name="MH_OLD_SHAPE_ID" val="149"/>
  <p:tag name="REFSHAPE" val="105553145255480"/>
</p:tagLst>
</file>

<file path=ppt/tags/tag5111.xml><?xml version="1.0" encoding="utf-8"?>
<p:tagLst xmlns:p="http://schemas.openxmlformats.org/presentationml/2006/main">
  <p:tag name="MH_OLD_SHAPE_ID" val="150"/>
  <p:tag name="REFSHAPE" val="105553145255928"/>
</p:tagLst>
</file>

<file path=ppt/tags/tag5112.xml><?xml version="1.0" encoding="utf-8"?>
<p:tagLst xmlns:p="http://schemas.openxmlformats.org/presentationml/2006/main">
  <p:tag name="MH_OLD_SHAPE_ID" val="151"/>
  <p:tag name="REFSHAPE" val="105553145256376"/>
</p:tagLst>
</file>

<file path=ppt/tags/tag5113.xml><?xml version="1.0" encoding="utf-8"?>
<p:tagLst xmlns:p="http://schemas.openxmlformats.org/presentationml/2006/main">
  <p:tag name="MH_OLD_SHAPE_ID" val="152"/>
  <p:tag name="REFSHAPE" val="105553145256824"/>
</p:tagLst>
</file>

<file path=ppt/tags/tag5114.xml><?xml version="1.0" encoding="utf-8"?>
<p:tagLst xmlns:p="http://schemas.openxmlformats.org/presentationml/2006/main">
  <p:tag name="MH_OLD_SHAPE_ID" val="153"/>
  <p:tag name="REFSHAPE" val="105553145257272"/>
</p:tagLst>
</file>

<file path=ppt/tags/tag5115.xml><?xml version="1.0" encoding="utf-8"?>
<p:tagLst xmlns:p="http://schemas.openxmlformats.org/presentationml/2006/main">
  <p:tag name="MH_OLD_SHAPE_ID" val="154"/>
  <p:tag name="REFSHAPE" val="105553145257720"/>
</p:tagLst>
</file>

<file path=ppt/tags/tag5116.xml><?xml version="1.0" encoding="utf-8"?>
<p:tagLst xmlns:p="http://schemas.openxmlformats.org/presentationml/2006/main">
  <p:tag name="MH_OLD_SHAPE_ID" val="155"/>
  <p:tag name="REFSHAPE" val="105553145258168"/>
</p:tagLst>
</file>

<file path=ppt/tags/tag5117.xml><?xml version="1.0" encoding="utf-8"?>
<p:tagLst xmlns:p="http://schemas.openxmlformats.org/presentationml/2006/main">
  <p:tag name="MH_OLD_SHAPE_ID" val="156"/>
  <p:tag name="REFSHAPE" val="105553145258616"/>
</p:tagLst>
</file>

<file path=ppt/tags/tag5118.xml><?xml version="1.0" encoding="utf-8"?>
<p:tagLst xmlns:p="http://schemas.openxmlformats.org/presentationml/2006/main">
  <p:tag name="MH_OLD_SHAPE_ID" val="157"/>
  <p:tag name="REFSHAPE" val="105553145259064"/>
</p:tagLst>
</file>

<file path=ppt/tags/tag5119.xml><?xml version="1.0" encoding="utf-8"?>
<p:tagLst xmlns:p="http://schemas.openxmlformats.org/presentationml/2006/main">
  <p:tag name="MH_OLD_SHAPE_ID" val="158"/>
  <p:tag name="REFSHAPE" val="105553145259512"/>
</p:tagLst>
</file>

<file path=ppt/tags/tag512.xml><?xml version="1.0" encoding="utf-8"?>
<p:tagLst xmlns:p="http://schemas.openxmlformats.org/presentationml/2006/main">
  <p:tag name="MH_OLD_SHAPE_ID" val="164"/>
  <p:tag name="REFSHAPE" val="105553145364312"/>
</p:tagLst>
</file>

<file path=ppt/tags/tag5120.xml><?xml version="1.0" encoding="utf-8"?>
<p:tagLst xmlns:p="http://schemas.openxmlformats.org/presentationml/2006/main">
  <p:tag name="MH_OLD_SHAPE_ID" val="159"/>
  <p:tag name="REFSHAPE" val="105553145259960"/>
</p:tagLst>
</file>

<file path=ppt/tags/tag5121.xml><?xml version="1.0" encoding="utf-8"?>
<p:tagLst xmlns:p="http://schemas.openxmlformats.org/presentationml/2006/main">
  <p:tag name="MH_OLD_SHAPE_ID" val="125"/>
  <p:tag name="REFSHAPE" val="105553145260408"/>
</p:tagLst>
</file>

<file path=ppt/tags/tag5122.xml><?xml version="1.0" encoding="utf-8"?>
<p:tagLst xmlns:p="http://schemas.openxmlformats.org/presentationml/2006/main">
  <p:tag name="MH_OLD_SHAPE_ID" val="126"/>
  <p:tag name="REFSHAPE" val="105553145260856"/>
</p:tagLst>
</file>

<file path=ppt/tags/tag5123.xml><?xml version="1.0" encoding="utf-8"?>
<p:tagLst xmlns:p="http://schemas.openxmlformats.org/presentationml/2006/main">
  <p:tag name="MH_OLD_SHAPE_ID" val="127"/>
  <p:tag name="REFSHAPE" val="105553145261304"/>
</p:tagLst>
</file>

<file path=ppt/tags/tag5124.xml><?xml version="1.0" encoding="utf-8"?>
<p:tagLst xmlns:p="http://schemas.openxmlformats.org/presentationml/2006/main">
  <p:tag name="MH_OLD_SHAPE_ID" val="128"/>
  <p:tag name="REFSHAPE" val="105553145261752"/>
</p:tagLst>
</file>

<file path=ppt/tags/tag5125.xml><?xml version="1.0" encoding="utf-8"?>
<p:tagLst xmlns:p="http://schemas.openxmlformats.org/presentationml/2006/main">
  <p:tag name="MH_OLD_SHAPE_ID" val="129"/>
  <p:tag name="REFSHAPE" val="105553145262200"/>
</p:tagLst>
</file>

<file path=ppt/tags/tag5126.xml><?xml version="1.0" encoding="utf-8"?>
<p:tagLst xmlns:p="http://schemas.openxmlformats.org/presentationml/2006/main">
  <p:tag name="MH_OLD_SHAPE_ID" val="130"/>
  <p:tag name="REFSHAPE" val="105553145262648"/>
</p:tagLst>
</file>

<file path=ppt/tags/tag5127.xml><?xml version="1.0" encoding="utf-8"?>
<p:tagLst xmlns:p="http://schemas.openxmlformats.org/presentationml/2006/main">
  <p:tag name="MH_OLD_SHAPE_ID" val="131"/>
  <p:tag name="REFSHAPE" val="105553145263096"/>
</p:tagLst>
</file>

<file path=ppt/tags/tag5128.xml><?xml version="1.0" encoding="utf-8"?>
<p:tagLst xmlns:p="http://schemas.openxmlformats.org/presentationml/2006/main">
  <p:tag name="MH_OLD_SHAPE_ID" val="132"/>
  <p:tag name="REFSHAPE" val="105553145263544"/>
</p:tagLst>
</file>

<file path=ppt/tags/tag5129.xml><?xml version="1.0" encoding="utf-8"?>
<p:tagLst xmlns:p="http://schemas.openxmlformats.org/presentationml/2006/main">
  <p:tag name="MH_OLD_SHAPE_ID" val="133"/>
  <p:tag name="REFSHAPE" val="105553145263992"/>
</p:tagLst>
</file>

<file path=ppt/tags/tag513.xml><?xml version="1.0" encoding="utf-8"?>
<p:tagLst xmlns:p="http://schemas.openxmlformats.org/presentationml/2006/main">
  <p:tag name="MH_OLD_SHAPE_ID" val="165"/>
  <p:tag name="REFSHAPE" val="105553145250104"/>
</p:tagLst>
</file>

<file path=ppt/tags/tag5130.xml><?xml version="1.0" encoding="utf-8"?>
<p:tagLst xmlns:p="http://schemas.openxmlformats.org/presentationml/2006/main">
  <p:tag name="MH_OLD_SHAPE_ID" val="134"/>
  <p:tag name="REFSHAPE" val="105553145264440"/>
</p:tagLst>
</file>

<file path=ppt/tags/tag5131.xml><?xml version="1.0" encoding="utf-8"?>
<p:tagLst xmlns:p="http://schemas.openxmlformats.org/presentationml/2006/main">
  <p:tag name="MH_OLD_SHAPE_ID" val="135"/>
  <p:tag name="REFSHAPE" val="105553145264888"/>
</p:tagLst>
</file>

<file path=ppt/tags/tag5132.xml><?xml version="1.0" encoding="utf-8"?>
<p:tagLst xmlns:p="http://schemas.openxmlformats.org/presentationml/2006/main">
  <p:tag name="MH_OLD_SHAPE_ID" val="136"/>
  <p:tag name="REFSHAPE" val="105553145265336"/>
</p:tagLst>
</file>

<file path=ppt/tags/tag5133.xml><?xml version="1.0" encoding="utf-8"?>
<p:tagLst xmlns:p="http://schemas.openxmlformats.org/presentationml/2006/main">
  <p:tag name="MH_OLD_SHAPE_ID" val="137"/>
  <p:tag name="REFSHAPE" val="105553145265784"/>
</p:tagLst>
</file>

<file path=ppt/tags/tag5134.xml><?xml version="1.0" encoding="utf-8"?>
<p:tagLst xmlns:p="http://schemas.openxmlformats.org/presentationml/2006/main">
  <p:tag name="MH_OLD_SHAPE_ID" val="138"/>
  <p:tag name="REFSHAPE" val="105553145266264"/>
</p:tagLst>
</file>

<file path=ppt/tags/tag5135.xml><?xml version="1.0" encoding="utf-8"?>
<p:tagLst xmlns:p="http://schemas.openxmlformats.org/presentationml/2006/main">
  <p:tag name="MH_OLD_SHAPE_ID" val="139"/>
  <p:tag name="REFSHAPE" val="105553145266712"/>
</p:tagLst>
</file>

<file path=ppt/tags/tag5136.xml><?xml version="1.0" encoding="utf-8"?>
<p:tagLst xmlns:p="http://schemas.openxmlformats.org/presentationml/2006/main">
  <p:tag name="MH_OLD_SHAPE_ID" val="140"/>
  <p:tag name="REFSHAPE" val="105553145267160"/>
</p:tagLst>
</file>

<file path=ppt/tags/tag5137.xml><?xml version="1.0" encoding="utf-8"?>
<p:tagLst xmlns:p="http://schemas.openxmlformats.org/presentationml/2006/main">
  <p:tag name="MH_OLD_SHAPE_ID" val="141"/>
  <p:tag name="REFSHAPE" val="105553145267608"/>
</p:tagLst>
</file>

<file path=ppt/tags/tag5138.xml><?xml version="1.0" encoding="utf-8"?>
<p:tagLst xmlns:p="http://schemas.openxmlformats.org/presentationml/2006/main">
  <p:tag name="MH_OLD_SHAPE_ID" val="142"/>
  <p:tag name="REFSHAPE" val="105553145268056"/>
</p:tagLst>
</file>

<file path=ppt/tags/tag5139.xml><?xml version="1.0" encoding="utf-8"?>
<p:tagLst xmlns:p="http://schemas.openxmlformats.org/presentationml/2006/main">
  <p:tag name="MH_OLD_SHAPE_ID" val="143"/>
  <p:tag name="REFSHAPE" val="105553145268504"/>
</p:tagLst>
</file>

<file path=ppt/tags/tag514.xml><?xml version="1.0" encoding="utf-8"?>
<p:tagLst xmlns:p="http://schemas.openxmlformats.org/presentationml/2006/main">
  <p:tag name="MH_OLD_SHAPE_ID" val="166"/>
  <p:tag name="REFSHAPE" val="105553145250552"/>
</p:tagLst>
</file>

<file path=ppt/tags/tag5140.xml><?xml version="1.0" encoding="utf-8"?>
<p:tagLst xmlns:p="http://schemas.openxmlformats.org/presentationml/2006/main">
  <p:tag name="MH_OLD_SHAPE_ID" val="144"/>
  <p:tag name="REFSHAPE" val="105553145268952"/>
</p:tagLst>
</file>

<file path=ppt/tags/tag5141.xml><?xml version="1.0" encoding="utf-8"?>
<p:tagLst xmlns:p="http://schemas.openxmlformats.org/presentationml/2006/main">
  <p:tag name="MH_OLD_SHAPE_ID" val="145"/>
  <p:tag name="REFSHAPE" val="105553145269400"/>
</p:tagLst>
</file>

<file path=ppt/tags/tag5142.xml><?xml version="1.0" encoding="utf-8"?>
<p:tagLst xmlns:p="http://schemas.openxmlformats.org/presentationml/2006/main">
  <p:tag name="MH_OLD_SHAPE_ID" val="146"/>
  <p:tag name="REFSHAPE" val="105553145269848"/>
</p:tagLst>
</file>

<file path=ppt/tags/tag5143.xml><?xml version="1.0" encoding="utf-8"?>
<p:tagLst xmlns:p="http://schemas.openxmlformats.org/presentationml/2006/main">
  <p:tag name="MH_OLD_SHAPE_ID" val="147"/>
  <p:tag name="REFSHAPE" val="105553145270296"/>
</p:tagLst>
</file>

<file path=ppt/tags/tag5144.xml><?xml version="1.0" encoding="utf-8"?>
<p:tagLst xmlns:p="http://schemas.openxmlformats.org/presentationml/2006/main">
  <p:tag name="MH_OLD_SHAPE_ID" val="178"/>
  <p:tag name="REFSHAPE" val="105553145270744"/>
</p:tagLst>
</file>

<file path=ppt/tags/tag5145.xml><?xml version="1.0" encoding="utf-8"?>
<p:tagLst xmlns:p="http://schemas.openxmlformats.org/presentationml/2006/main">
  <p:tag name="MH_OLD_SHAPE_ID" val="179"/>
  <p:tag name="REFSHAPE" val="105553145270968"/>
</p:tagLst>
</file>

<file path=ppt/tags/tag5146.xml><?xml version="1.0" encoding="utf-8"?>
<p:tagLst xmlns:p="http://schemas.openxmlformats.org/presentationml/2006/main">
  <p:tag name="MH_OLD_SHAPE_ID" val="61"/>
  <p:tag name="REFSHAPE" val="105553145271192"/>
</p:tagLst>
</file>

<file path=ppt/tags/tag5147.xml><?xml version="1.0" encoding="utf-8"?>
<p:tagLst xmlns:p="http://schemas.openxmlformats.org/presentationml/2006/main">
  <p:tag name="MH_OLD_SHAPE_ID" val="63"/>
  <p:tag name="REFSHAPE" val="105553145271416"/>
</p:tagLst>
</file>

<file path=ppt/tags/tag5148.xml><?xml version="1.0" encoding="utf-8"?>
<p:tagLst xmlns:p="http://schemas.openxmlformats.org/presentationml/2006/main">
  <p:tag name="MH_OLD_SHAPE_ID" val="3"/>
  <p:tag name="REFSHAPE" val="105553145271640"/>
</p:tagLst>
</file>

<file path=ppt/tags/tag5149.xml><?xml version="1.0" encoding="utf-8"?>
<p:tagLst xmlns:p="http://schemas.openxmlformats.org/presentationml/2006/main">
  <p:tag name="MH_OLD_SHAPE_ID" val="64"/>
  <p:tag name="REFSHAPE" val="105553145271864"/>
</p:tagLst>
</file>

<file path=ppt/tags/tag515.xml><?xml version="1.0" encoding="utf-8"?>
<p:tagLst xmlns:p="http://schemas.openxmlformats.org/presentationml/2006/main">
  <p:tag name="MH_OLD_SHAPE_ID" val="167"/>
  <p:tag name="REFSHAPE" val="105553145251000"/>
</p:tagLst>
</file>

<file path=ppt/tags/tag5150.xml><?xml version="1.0" encoding="utf-8"?>
<p:tagLst xmlns:p="http://schemas.openxmlformats.org/presentationml/2006/main">
  <p:tag name="MH_OLD_SHAPE_ID" val="2"/>
  <p:tag name="REFSHAPE" val="105553145272088"/>
</p:tagLst>
</file>

<file path=ppt/tags/tag5151.xml><?xml version="1.0" encoding="utf-8"?>
<p:tagLst xmlns:p="http://schemas.openxmlformats.org/presentationml/2006/main">
  <p:tag name="MH_OLD_SHAPE_ID" val="160"/>
  <p:tag name="REFSHAPE" val="105553144972472"/>
</p:tagLst>
</file>

<file path=ppt/tags/tag5152.xml><?xml version="1.0" encoding="utf-8"?>
<p:tagLst xmlns:p="http://schemas.openxmlformats.org/presentationml/2006/main">
  <p:tag name="MH_OLD_SHAPE_ID" val="161"/>
  <p:tag name="REFSHAPE" val="105553144978520"/>
</p:tagLst>
</file>

<file path=ppt/tags/tag5153.xml><?xml version="1.0" encoding="utf-8"?>
<p:tagLst xmlns:p="http://schemas.openxmlformats.org/presentationml/2006/main">
  <p:tag name="MH_OLD_SHAPE_ID" val="162"/>
  <p:tag name="REFSHAPE" val="105553144978296"/>
</p:tagLst>
</file>

<file path=ppt/tags/tag5154.xml><?xml version="1.0" encoding="utf-8"?>
<p:tagLst xmlns:p="http://schemas.openxmlformats.org/presentationml/2006/main">
  <p:tag name="MH_OLD_SHAPE_ID" val="163"/>
  <p:tag name="REFSHAPE" val="105553144979192"/>
</p:tagLst>
</file>

<file path=ppt/tags/tag5155.xml><?xml version="1.0" encoding="utf-8"?>
<p:tagLst xmlns:p="http://schemas.openxmlformats.org/presentationml/2006/main">
  <p:tag name="MH_OLD_SHAPE_ID" val="164"/>
  <p:tag name="REFSHAPE" val="105553144983672"/>
</p:tagLst>
</file>

<file path=ppt/tags/tag5156.xml><?xml version="1.0" encoding="utf-8"?>
<p:tagLst xmlns:p="http://schemas.openxmlformats.org/presentationml/2006/main">
  <p:tag name="MH_OLD_SHAPE_ID" val="165"/>
  <p:tag name="REFSHAPE" val="105553144982104"/>
</p:tagLst>
</file>

<file path=ppt/tags/tag5157.xml><?xml version="1.0" encoding="utf-8"?>
<p:tagLst xmlns:p="http://schemas.openxmlformats.org/presentationml/2006/main">
  <p:tag name="MH_OLD_SHAPE_ID" val="166"/>
  <p:tag name="REFSHAPE" val="105553144983448"/>
</p:tagLst>
</file>

<file path=ppt/tags/tag5158.xml><?xml version="1.0" encoding="utf-8"?>
<p:tagLst xmlns:p="http://schemas.openxmlformats.org/presentationml/2006/main">
  <p:tag name="MH_OLD_SHAPE_ID" val="167"/>
  <p:tag name="REFSHAPE" val="105553144976952"/>
</p:tagLst>
</file>

<file path=ppt/tags/tag5159.xml><?xml version="1.0" encoding="utf-8"?>
<p:tagLst xmlns:p="http://schemas.openxmlformats.org/presentationml/2006/main">
  <p:tag name="MH_OLD_SHAPE_ID" val="168"/>
  <p:tag name="REFSHAPE" val="105553144986584"/>
</p:tagLst>
</file>

<file path=ppt/tags/tag516.xml><?xml version="1.0" encoding="utf-8"?>
<p:tagLst xmlns:p="http://schemas.openxmlformats.org/presentationml/2006/main">
  <p:tag name="MH_OLD_SHAPE_ID" val="168"/>
  <p:tag name="REFSHAPE" val="105553145251448"/>
</p:tagLst>
</file>

<file path=ppt/tags/tag5160.xml><?xml version="1.0" encoding="utf-8"?>
<p:tagLst xmlns:p="http://schemas.openxmlformats.org/presentationml/2006/main">
  <p:tag name="MH_OLD_SHAPE_ID" val="169"/>
  <p:tag name="REFSHAPE" val="105553144979640"/>
</p:tagLst>
</file>

<file path=ppt/tags/tag5161.xml><?xml version="1.0" encoding="utf-8"?>
<p:tagLst xmlns:p="http://schemas.openxmlformats.org/presentationml/2006/main">
  <p:tag name="MH_OLD_SHAPE_ID" val="170"/>
  <p:tag name="REFSHAPE" val="105553144979416"/>
</p:tagLst>
</file>

<file path=ppt/tags/tag5162.xml><?xml version="1.0" encoding="utf-8"?>
<p:tagLst xmlns:p="http://schemas.openxmlformats.org/presentationml/2006/main">
  <p:tag name="MH_OLD_SHAPE_ID" val="171"/>
  <p:tag name="REFSHAPE" val="105553144987256"/>
</p:tagLst>
</file>

<file path=ppt/tags/tag5163.xml><?xml version="1.0" encoding="utf-8"?>
<p:tagLst xmlns:p="http://schemas.openxmlformats.org/presentationml/2006/main">
  <p:tag name="MH_OLD_SHAPE_ID" val="172"/>
  <p:tag name="REFSHAPE" val="105553144977400"/>
</p:tagLst>
</file>

<file path=ppt/tags/tag5164.xml><?xml version="1.0" encoding="utf-8"?>
<p:tagLst xmlns:p="http://schemas.openxmlformats.org/presentationml/2006/main">
  <p:tag name="MH_OLD_SHAPE_ID" val="173"/>
  <p:tag name="REFSHAPE" val="105553144982776"/>
</p:tagLst>
</file>

<file path=ppt/tags/tag5165.xml><?xml version="1.0" encoding="utf-8"?>
<p:tagLst xmlns:p="http://schemas.openxmlformats.org/presentationml/2006/main">
  <p:tag name="MH_OLD_SHAPE_ID" val="174"/>
  <p:tag name="REFSHAPE" val="105553145282648"/>
</p:tagLst>
</file>

<file path=ppt/tags/tag5166.xml><?xml version="1.0" encoding="utf-8"?>
<p:tagLst xmlns:p="http://schemas.openxmlformats.org/presentationml/2006/main">
  <p:tag name="MH_OLD_SHAPE_ID" val="175"/>
  <p:tag name="REFSHAPE" val="105553145283096"/>
</p:tagLst>
</file>

<file path=ppt/tags/tag5167.xml><?xml version="1.0" encoding="utf-8"?>
<p:tagLst xmlns:p="http://schemas.openxmlformats.org/presentationml/2006/main">
  <p:tag name="MH_OLD_SHAPE_ID" val="148"/>
  <p:tag name="REFSHAPE" val="105553145283544"/>
</p:tagLst>
</file>

<file path=ppt/tags/tag5168.xml><?xml version="1.0" encoding="utf-8"?>
<p:tagLst xmlns:p="http://schemas.openxmlformats.org/presentationml/2006/main">
  <p:tag name="MH_OLD_SHAPE_ID" val="149"/>
  <p:tag name="REFSHAPE" val="105553145283992"/>
</p:tagLst>
</file>

<file path=ppt/tags/tag5169.xml><?xml version="1.0" encoding="utf-8"?>
<p:tagLst xmlns:p="http://schemas.openxmlformats.org/presentationml/2006/main">
  <p:tag name="MH_OLD_SHAPE_ID" val="150"/>
  <p:tag name="REFSHAPE" val="105553145284440"/>
</p:tagLst>
</file>

<file path=ppt/tags/tag517.xml><?xml version="1.0" encoding="utf-8"?>
<p:tagLst xmlns:p="http://schemas.openxmlformats.org/presentationml/2006/main">
  <p:tag name="MH_OLD_SHAPE_ID" val="169"/>
  <p:tag name="REFSHAPE" val="105553145251896"/>
</p:tagLst>
</file>

<file path=ppt/tags/tag5170.xml><?xml version="1.0" encoding="utf-8"?>
<p:tagLst xmlns:p="http://schemas.openxmlformats.org/presentationml/2006/main">
  <p:tag name="MH_OLD_SHAPE_ID" val="151"/>
  <p:tag name="REFSHAPE" val="105553145284888"/>
</p:tagLst>
</file>

<file path=ppt/tags/tag5171.xml><?xml version="1.0" encoding="utf-8"?>
<p:tagLst xmlns:p="http://schemas.openxmlformats.org/presentationml/2006/main">
  <p:tag name="MH_OLD_SHAPE_ID" val="152"/>
  <p:tag name="REFSHAPE" val="105553145285336"/>
</p:tagLst>
</file>

<file path=ppt/tags/tag5172.xml><?xml version="1.0" encoding="utf-8"?>
<p:tagLst xmlns:p="http://schemas.openxmlformats.org/presentationml/2006/main">
  <p:tag name="MH_OLD_SHAPE_ID" val="153"/>
  <p:tag name="REFSHAPE" val="105553145285784"/>
</p:tagLst>
</file>

<file path=ppt/tags/tag5173.xml><?xml version="1.0" encoding="utf-8"?>
<p:tagLst xmlns:p="http://schemas.openxmlformats.org/presentationml/2006/main">
  <p:tag name="MH_OLD_SHAPE_ID" val="154"/>
  <p:tag name="REFSHAPE" val="105553145286232"/>
</p:tagLst>
</file>

<file path=ppt/tags/tag5174.xml><?xml version="1.0" encoding="utf-8"?>
<p:tagLst xmlns:p="http://schemas.openxmlformats.org/presentationml/2006/main">
  <p:tag name="MH_OLD_SHAPE_ID" val="155"/>
  <p:tag name="REFSHAPE" val="105553145286680"/>
</p:tagLst>
</file>

<file path=ppt/tags/tag5175.xml><?xml version="1.0" encoding="utf-8"?>
<p:tagLst xmlns:p="http://schemas.openxmlformats.org/presentationml/2006/main">
  <p:tag name="MH_OLD_SHAPE_ID" val="156"/>
  <p:tag name="REFSHAPE" val="105553145287128"/>
</p:tagLst>
</file>

<file path=ppt/tags/tag5176.xml><?xml version="1.0" encoding="utf-8"?>
<p:tagLst xmlns:p="http://schemas.openxmlformats.org/presentationml/2006/main">
  <p:tag name="MH_OLD_SHAPE_ID" val="157"/>
  <p:tag name="REFSHAPE" val="105553145287576"/>
</p:tagLst>
</file>

<file path=ppt/tags/tag5177.xml><?xml version="1.0" encoding="utf-8"?>
<p:tagLst xmlns:p="http://schemas.openxmlformats.org/presentationml/2006/main">
  <p:tag name="MH_OLD_SHAPE_ID" val="158"/>
  <p:tag name="REFSHAPE" val="105553145288024"/>
</p:tagLst>
</file>

<file path=ppt/tags/tag5178.xml><?xml version="1.0" encoding="utf-8"?>
<p:tagLst xmlns:p="http://schemas.openxmlformats.org/presentationml/2006/main">
  <p:tag name="MH_OLD_SHAPE_ID" val="159"/>
  <p:tag name="REFSHAPE" val="105553145288472"/>
</p:tagLst>
</file>

<file path=ppt/tags/tag5179.xml><?xml version="1.0" encoding="utf-8"?>
<p:tagLst xmlns:p="http://schemas.openxmlformats.org/presentationml/2006/main">
  <p:tag name="MH_OLD_SHAPE_ID" val="125"/>
  <p:tag name="REFSHAPE" val="105553145288920"/>
</p:tagLst>
</file>

<file path=ppt/tags/tag518.xml><?xml version="1.0" encoding="utf-8"?>
<p:tagLst xmlns:p="http://schemas.openxmlformats.org/presentationml/2006/main">
  <p:tag name="MH_OLD_SHAPE_ID" val="170"/>
  <p:tag name="REFSHAPE" val="105553145252344"/>
</p:tagLst>
</file>

<file path=ppt/tags/tag5180.xml><?xml version="1.0" encoding="utf-8"?>
<p:tagLst xmlns:p="http://schemas.openxmlformats.org/presentationml/2006/main">
  <p:tag name="MH_OLD_SHAPE_ID" val="126"/>
  <p:tag name="REFSHAPE" val="105553145289368"/>
</p:tagLst>
</file>

<file path=ppt/tags/tag5181.xml><?xml version="1.0" encoding="utf-8"?>
<p:tagLst xmlns:p="http://schemas.openxmlformats.org/presentationml/2006/main">
  <p:tag name="MH_OLD_SHAPE_ID" val="127"/>
  <p:tag name="REFSHAPE" val="105553145289816"/>
</p:tagLst>
</file>

<file path=ppt/tags/tag5182.xml><?xml version="1.0" encoding="utf-8"?>
<p:tagLst xmlns:p="http://schemas.openxmlformats.org/presentationml/2006/main">
  <p:tag name="MH_OLD_SHAPE_ID" val="128"/>
  <p:tag name="REFSHAPE" val="105553145290264"/>
</p:tagLst>
</file>

<file path=ppt/tags/tag5183.xml><?xml version="1.0" encoding="utf-8"?>
<p:tagLst xmlns:p="http://schemas.openxmlformats.org/presentationml/2006/main">
  <p:tag name="MH_OLD_SHAPE_ID" val="129"/>
  <p:tag name="REFSHAPE" val="105553145290712"/>
</p:tagLst>
</file>

<file path=ppt/tags/tag5184.xml><?xml version="1.0" encoding="utf-8"?>
<p:tagLst xmlns:p="http://schemas.openxmlformats.org/presentationml/2006/main">
  <p:tag name="MH_OLD_SHAPE_ID" val="130"/>
  <p:tag name="REFSHAPE" val="105553145291160"/>
</p:tagLst>
</file>

<file path=ppt/tags/tag5185.xml><?xml version="1.0" encoding="utf-8"?>
<p:tagLst xmlns:p="http://schemas.openxmlformats.org/presentationml/2006/main">
  <p:tag name="MH_OLD_SHAPE_ID" val="131"/>
  <p:tag name="REFSHAPE" val="105553145291608"/>
</p:tagLst>
</file>

<file path=ppt/tags/tag5186.xml><?xml version="1.0" encoding="utf-8"?>
<p:tagLst xmlns:p="http://schemas.openxmlformats.org/presentationml/2006/main">
  <p:tag name="MH_OLD_SHAPE_ID" val="132"/>
  <p:tag name="REFSHAPE" val="105553145292056"/>
</p:tagLst>
</file>

<file path=ppt/tags/tag5187.xml><?xml version="1.0" encoding="utf-8"?>
<p:tagLst xmlns:p="http://schemas.openxmlformats.org/presentationml/2006/main">
  <p:tag name="MH_OLD_SHAPE_ID" val="133"/>
  <p:tag name="REFSHAPE" val="105553145292504"/>
</p:tagLst>
</file>

<file path=ppt/tags/tag5188.xml><?xml version="1.0" encoding="utf-8"?>
<p:tagLst xmlns:p="http://schemas.openxmlformats.org/presentationml/2006/main">
  <p:tag name="MH_OLD_SHAPE_ID" val="134"/>
  <p:tag name="REFSHAPE" val="105553145292952"/>
</p:tagLst>
</file>

<file path=ppt/tags/tag5189.xml><?xml version="1.0" encoding="utf-8"?>
<p:tagLst xmlns:p="http://schemas.openxmlformats.org/presentationml/2006/main">
  <p:tag name="MH_OLD_SHAPE_ID" val="135"/>
  <p:tag name="REFSHAPE" val="105553145293400"/>
</p:tagLst>
</file>

<file path=ppt/tags/tag519.xml><?xml version="1.0" encoding="utf-8"?>
<p:tagLst xmlns:p="http://schemas.openxmlformats.org/presentationml/2006/main">
  <p:tag name="MH_OLD_SHAPE_ID" val="171"/>
  <p:tag name="REFSHAPE" val="105553145252792"/>
</p:tagLst>
</file>

<file path=ppt/tags/tag5190.xml><?xml version="1.0" encoding="utf-8"?>
<p:tagLst xmlns:p="http://schemas.openxmlformats.org/presentationml/2006/main">
  <p:tag name="MH_OLD_SHAPE_ID" val="136"/>
  <p:tag name="REFSHAPE" val="105553145293848"/>
</p:tagLst>
</file>

<file path=ppt/tags/tag5191.xml><?xml version="1.0" encoding="utf-8"?>
<p:tagLst xmlns:p="http://schemas.openxmlformats.org/presentationml/2006/main">
  <p:tag name="MH_OLD_SHAPE_ID" val="137"/>
  <p:tag name="REFSHAPE" val="105553145294296"/>
</p:tagLst>
</file>

<file path=ppt/tags/tag5192.xml><?xml version="1.0" encoding="utf-8"?>
<p:tagLst xmlns:p="http://schemas.openxmlformats.org/presentationml/2006/main">
  <p:tag name="MH_OLD_SHAPE_ID" val="138"/>
  <p:tag name="REFSHAPE" val="105553145294744"/>
</p:tagLst>
</file>

<file path=ppt/tags/tag5193.xml><?xml version="1.0" encoding="utf-8"?>
<p:tagLst xmlns:p="http://schemas.openxmlformats.org/presentationml/2006/main">
  <p:tag name="MH_OLD_SHAPE_ID" val="139"/>
  <p:tag name="REFSHAPE" val="105553145295192"/>
</p:tagLst>
</file>

<file path=ppt/tags/tag5194.xml><?xml version="1.0" encoding="utf-8"?>
<p:tagLst xmlns:p="http://schemas.openxmlformats.org/presentationml/2006/main">
  <p:tag name="MH_OLD_SHAPE_ID" val="140"/>
  <p:tag name="REFSHAPE" val="105553145295640"/>
</p:tagLst>
</file>

<file path=ppt/tags/tag5195.xml><?xml version="1.0" encoding="utf-8"?>
<p:tagLst xmlns:p="http://schemas.openxmlformats.org/presentationml/2006/main">
  <p:tag name="MH_OLD_SHAPE_ID" val="141"/>
  <p:tag name="REFSHAPE" val="105553145296088"/>
</p:tagLst>
</file>

<file path=ppt/tags/tag5196.xml><?xml version="1.0" encoding="utf-8"?>
<p:tagLst xmlns:p="http://schemas.openxmlformats.org/presentationml/2006/main">
  <p:tag name="MH_OLD_SHAPE_ID" val="142"/>
  <p:tag name="REFSHAPE" val="105553145296536"/>
</p:tagLst>
</file>

<file path=ppt/tags/tag5197.xml><?xml version="1.0" encoding="utf-8"?>
<p:tagLst xmlns:p="http://schemas.openxmlformats.org/presentationml/2006/main">
  <p:tag name="MH_OLD_SHAPE_ID" val="143"/>
  <p:tag name="REFSHAPE" val="105553145296984"/>
</p:tagLst>
</file>

<file path=ppt/tags/tag5198.xml><?xml version="1.0" encoding="utf-8"?>
<p:tagLst xmlns:p="http://schemas.openxmlformats.org/presentationml/2006/main">
  <p:tag name="MH_OLD_SHAPE_ID" val="144"/>
  <p:tag name="REFSHAPE" val="105553145297432"/>
</p:tagLst>
</file>

<file path=ppt/tags/tag5199.xml><?xml version="1.0" encoding="utf-8"?>
<p:tagLst xmlns:p="http://schemas.openxmlformats.org/presentationml/2006/main">
  <p:tag name="MH_OLD_SHAPE_ID" val="145"/>
  <p:tag name="REFSHAPE" val="105553145297880"/>
</p:tagLst>
</file>

<file path=ppt/tags/tag52.xml><?xml version="1.0" encoding="utf-8"?>
<p:tagLst xmlns:p="http://schemas.openxmlformats.org/presentationml/2006/main">
  <p:tag name="MH_OLD_SHAPE_ID" val="65"/>
  <p:tag name="REFSHAPE" val="105553145443992"/>
</p:tagLst>
</file>

<file path=ppt/tags/tag520.xml><?xml version="1.0" encoding="utf-8"?>
<p:tagLst xmlns:p="http://schemas.openxmlformats.org/presentationml/2006/main">
  <p:tag name="MH_OLD_SHAPE_ID" val="172"/>
  <p:tag name="REFSHAPE" val="105553145253240"/>
</p:tagLst>
</file>

<file path=ppt/tags/tag5200.xml><?xml version="1.0" encoding="utf-8"?>
<p:tagLst xmlns:p="http://schemas.openxmlformats.org/presentationml/2006/main">
  <p:tag name="MH_OLD_SHAPE_ID" val="146"/>
  <p:tag name="REFSHAPE" val="105553145298328"/>
</p:tagLst>
</file>

<file path=ppt/tags/tag5201.xml><?xml version="1.0" encoding="utf-8"?>
<p:tagLst xmlns:p="http://schemas.openxmlformats.org/presentationml/2006/main">
  <p:tag name="MH_OLD_SHAPE_ID" val="147"/>
  <p:tag name="REFSHAPE" val="105553145298776"/>
</p:tagLst>
</file>

<file path=ppt/tags/tag5202.xml><?xml version="1.0" encoding="utf-8"?>
<p:tagLst xmlns:p="http://schemas.openxmlformats.org/presentationml/2006/main">
  <p:tag name="MH_OLD_SHAPE_ID" val="176"/>
  <p:tag name="REFSHAPE" val="105553145168184"/>
</p:tagLst>
</file>

<file path=ppt/tags/tag5203.xml><?xml version="1.0" encoding="utf-8"?>
<p:tagLst xmlns:p="http://schemas.openxmlformats.org/presentationml/2006/main">
  <p:tag name="MH_OLD_SHAPE_ID" val="178"/>
  <p:tag name="REFSHAPE" val="105553145168408"/>
</p:tagLst>
</file>

<file path=ppt/tags/tag5204.xml><?xml version="1.0" encoding="utf-8"?>
<p:tagLst xmlns:p="http://schemas.openxmlformats.org/presentationml/2006/main">
  <p:tag name="MH_OLD_SHAPE_ID" val="179"/>
  <p:tag name="REFSHAPE" val="105553145168632"/>
</p:tagLst>
</file>

<file path=ppt/tags/tag5205.xml><?xml version="1.0" encoding="utf-8"?>
<p:tagLst xmlns:p="http://schemas.openxmlformats.org/presentationml/2006/main">
  <p:tag name="MH_OLD_SHAPE_ID" val="61"/>
  <p:tag name="REFSHAPE" val="105553145168856"/>
</p:tagLst>
</file>

<file path=ppt/tags/tag5206.xml><?xml version="1.0" encoding="utf-8"?>
<p:tagLst xmlns:p="http://schemas.openxmlformats.org/presentationml/2006/main">
  <p:tag name="MH_OLD_SHAPE_ID" val="63"/>
  <p:tag name="REFSHAPE" val="105553145169080"/>
</p:tagLst>
</file>

<file path=ppt/tags/tag5207.xml><?xml version="1.0" encoding="utf-8"?>
<p:tagLst xmlns:p="http://schemas.openxmlformats.org/presentationml/2006/main">
  <p:tag name="MH_OLD_SHAPE_ID" val="2"/>
  <p:tag name="REFSHAPE" val="105553145169304"/>
</p:tagLst>
</file>

<file path=ppt/tags/tag5208.xml><?xml version="1.0" encoding="utf-8"?>
<p:tagLst xmlns:p="http://schemas.openxmlformats.org/presentationml/2006/main">
  <p:tag name="MH_OLD_SHAPE_ID" val="160"/>
  <p:tag name="REFSHAPE" val="105553145272312"/>
</p:tagLst>
</file>

<file path=ppt/tags/tag5209.xml><?xml version="1.0" encoding="utf-8"?>
<p:tagLst xmlns:p="http://schemas.openxmlformats.org/presentationml/2006/main">
  <p:tag name="MH_OLD_SHAPE_ID" val="161"/>
  <p:tag name="REFSHAPE" val="105553145272760"/>
</p:tagLst>
</file>

<file path=ppt/tags/tag521.xml><?xml version="1.0" encoding="utf-8"?>
<p:tagLst xmlns:p="http://schemas.openxmlformats.org/presentationml/2006/main">
  <p:tag name="MH_OLD_SHAPE_ID" val="173"/>
  <p:tag name="REFSHAPE" val="105553145253688"/>
</p:tagLst>
</file>

<file path=ppt/tags/tag5210.xml><?xml version="1.0" encoding="utf-8"?>
<p:tagLst xmlns:p="http://schemas.openxmlformats.org/presentationml/2006/main">
  <p:tag name="MH_OLD_SHAPE_ID" val="162"/>
  <p:tag name="REFSHAPE" val="105553145273208"/>
</p:tagLst>
</file>

<file path=ppt/tags/tag5211.xml><?xml version="1.0" encoding="utf-8"?>
<p:tagLst xmlns:p="http://schemas.openxmlformats.org/presentationml/2006/main">
  <p:tag name="MH_OLD_SHAPE_ID" val="163"/>
  <p:tag name="REFSHAPE" val="105553145273656"/>
</p:tagLst>
</file>

<file path=ppt/tags/tag5212.xml><?xml version="1.0" encoding="utf-8"?>
<p:tagLst xmlns:p="http://schemas.openxmlformats.org/presentationml/2006/main">
  <p:tag name="MH_OLD_SHAPE_ID" val="164"/>
  <p:tag name="REFSHAPE" val="105553145274104"/>
</p:tagLst>
</file>

<file path=ppt/tags/tag5213.xml><?xml version="1.0" encoding="utf-8"?>
<p:tagLst xmlns:p="http://schemas.openxmlformats.org/presentationml/2006/main">
  <p:tag name="MH_OLD_SHAPE_ID" val="165"/>
  <p:tag name="REFSHAPE" val="105553145274552"/>
</p:tagLst>
</file>

<file path=ppt/tags/tag5214.xml><?xml version="1.0" encoding="utf-8"?>
<p:tagLst xmlns:p="http://schemas.openxmlformats.org/presentationml/2006/main">
  <p:tag name="MH_OLD_SHAPE_ID" val="166"/>
  <p:tag name="REFSHAPE" val="105553145275000"/>
</p:tagLst>
</file>

<file path=ppt/tags/tag5215.xml><?xml version="1.0" encoding="utf-8"?>
<p:tagLst xmlns:p="http://schemas.openxmlformats.org/presentationml/2006/main">
  <p:tag name="MH_OLD_SHAPE_ID" val="167"/>
  <p:tag name="REFSHAPE" val="105553145275448"/>
</p:tagLst>
</file>

<file path=ppt/tags/tag5216.xml><?xml version="1.0" encoding="utf-8"?>
<p:tagLst xmlns:p="http://schemas.openxmlformats.org/presentationml/2006/main">
  <p:tag name="MH_OLD_SHAPE_ID" val="168"/>
  <p:tag name="REFSHAPE" val="105553145275896"/>
</p:tagLst>
</file>

<file path=ppt/tags/tag5217.xml><?xml version="1.0" encoding="utf-8"?>
<p:tagLst xmlns:p="http://schemas.openxmlformats.org/presentationml/2006/main">
  <p:tag name="MH_OLD_SHAPE_ID" val="169"/>
  <p:tag name="REFSHAPE" val="105553145276344"/>
</p:tagLst>
</file>

<file path=ppt/tags/tag5218.xml><?xml version="1.0" encoding="utf-8"?>
<p:tagLst xmlns:p="http://schemas.openxmlformats.org/presentationml/2006/main">
  <p:tag name="MH_OLD_SHAPE_ID" val="170"/>
  <p:tag name="REFSHAPE" val="105553145276792"/>
</p:tagLst>
</file>

<file path=ppt/tags/tag5219.xml><?xml version="1.0" encoding="utf-8"?>
<p:tagLst xmlns:p="http://schemas.openxmlformats.org/presentationml/2006/main">
  <p:tag name="MH_OLD_SHAPE_ID" val="171"/>
  <p:tag name="REFSHAPE" val="105553145277240"/>
</p:tagLst>
</file>

<file path=ppt/tags/tag522.xml><?xml version="1.0" encoding="utf-8"?>
<p:tagLst xmlns:p="http://schemas.openxmlformats.org/presentationml/2006/main">
  <p:tag name="MH_OLD_SHAPE_ID" val="174"/>
  <p:tag name="REFSHAPE" val="105553145254136"/>
</p:tagLst>
</file>

<file path=ppt/tags/tag5220.xml><?xml version="1.0" encoding="utf-8"?>
<p:tagLst xmlns:p="http://schemas.openxmlformats.org/presentationml/2006/main">
  <p:tag name="MH_OLD_SHAPE_ID" val="172"/>
  <p:tag name="REFSHAPE" val="105553145277688"/>
</p:tagLst>
</file>

<file path=ppt/tags/tag5221.xml><?xml version="1.0" encoding="utf-8"?>
<p:tagLst xmlns:p="http://schemas.openxmlformats.org/presentationml/2006/main">
  <p:tag name="MH_OLD_SHAPE_ID" val="173"/>
  <p:tag name="REFSHAPE" val="105553145278136"/>
</p:tagLst>
</file>

<file path=ppt/tags/tag5222.xml><?xml version="1.0" encoding="utf-8"?>
<p:tagLst xmlns:p="http://schemas.openxmlformats.org/presentationml/2006/main">
  <p:tag name="MH_OLD_SHAPE_ID" val="174"/>
  <p:tag name="REFSHAPE" val="105553145278584"/>
</p:tagLst>
</file>

<file path=ppt/tags/tag5223.xml><?xml version="1.0" encoding="utf-8"?>
<p:tagLst xmlns:p="http://schemas.openxmlformats.org/presentationml/2006/main">
  <p:tag name="MH_OLD_SHAPE_ID" val="175"/>
  <p:tag name="REFSHAPE" val="105553145279032"/>
</p:tagLst>
</file>

<file path=ppt/tags/tag5224.xml><?xml version="1.0" encoding="utf-8"?>
<p:tagLst xmlns:p="http://schemas.openxmlformats.org/presentationml/2006/main">
  <p:tag name="MH_OLD_SHAPE_ID" val="148"/>
  <p:tag name="REFSHAPE" val="105553145279480"/>
</p:tagLst>
</file>

<file path=ppt/tags/tag5225.xml><?xml version="1.0" encoding="utf-8"?>
<p:tagLst xmlns:p="http://schemas.openxmlformats.org/presentationml/2006/main">
  <p:tag name="MH_OLD_SHAPE_ID" val="149"/>
  <p:tag name="REFSHAPE" val="105553145279928"/>
</p:tagLst>
</file>

<file path=ppt/tags/tag5226.xml><?xml version="1.0" encoding="utf-8"?>
<p:tagLst xmlns:p="http://schemas.openxmlformats.org/presentationml/2006/main">
  <p:tag name="MH_OLD_SHAPE_ID" val="150"/>
  <p:tag name="REFSHAPE" val="105553145280376"/>
</p:tagLst>
</file>

<file path=ppt/tags/tag5227.xml><?xml version="1.0" encoding="utf-8"?>
<p:tagLst xmlns:p="http://schemas.openxmlformats.org/presentationml/2006/main">
  <p:tag name="MH_OLD_SHAPE_ID" val="151"/>
  <p:tag name="REFSHAPE" val="105553145280824"/>
</p:tagLst>
</file>

<file path=ppt/tags/tag5228.xml><?xml version="1.0" encoding="utf-8"?>
<p:tagLst xmlns:p="http://schemas.openxmlformats.org/presentationml/2006/main">
  <p:tag name="MH_OLD_SHAPE_ID" val="152"/>
  <p:tag name="REFSHAPE" val="105553145281272"/>
</p:tagLst>
</file>

<file path=ppt/tags/tag5229.xml><?xml version="1.0" encoding="utf-8"?>
<p:tagLst xmlns:p="http://schemas.openxmlformats.org/presentationml/2006/main">
  <p:tag name="MH_OLD_SHAPE_ID" val="153"/>
  <p:tag name="REFSHAPE" val="105553145281720"/>
</p:tagLst>
</file>

<file path=ppt/tags/tag523.xml><?xml version="1.0" encoding="utf-8"?>
<p:tagLst xmlns:p="http://schemas.openxmlformats.org/presentationml/2006/main">
  <p:tag name="MH_OLD_SHAPE_ID" val="175"/>
  <p:tag name="REFSHAPE" val="105553145254584"/>
</p:tagLst>
</file>

<file path=ppt/tags/tag5230.xml><?xml version="1.0" encoding="utf-8"?>
<p:tagLst xmlns:p="http://schemas.openxmlformats.org/presentationml/2006/main">
  <p:tag name="MH_OLD_SHAPE_ID" val="154"/>
  <p:tag name="REFSHAPE" val="105553145282168"/>
</p:tagLst>
</file>

<file path=ppt/tags/tag5231.xml><?xml version="1.0" encoding="utf-8"?>
<p:tagLst xmlns:p="http://schemas.openxmlformats.org/presentationml/2006/main">
  <p:tag name="MH_OLD_SHAPE_ID" val="155"/>
  <p:tag name="REFSHAPE" val="105553145184344"/>
</p:tagLst>
</file>

<file path=ppt/tags/tag5232.xml><?xml version="1.0" encoding="utf-8"?>
<p:tagLst xmlns:p="http://schemas.openxmlformats.org/presentationml/2006/main">
  <p:tag name="MH_OLD_SHAPE_ID" val="156"/>
  <p:tag name="REFSHAPE" val="105553145184792"/>
</p:tagLst>
</file>

<file path=ppt/tags/tag5233.xml><?xml version="1.0" encoding="utf-8"?>
<p:tagLst xmlns:p="http://schemas.openxmlformats.org/presentationml/2006/main">
  <p:tag name="MH_OLD_SHAPE_ID" val="157"/>
  <p:tag name="REFSHAPE" val="105553145185240"/>
</p:tagLst>
</file>

<file path=ppt/tags/tag5234.xml><?xml version="1.0" encoding="utf-8"?>
<p:tagLst xmlns:p="http://schemas.openxmlformats.org/presentationml/2006/main">
  <p:tag name="MH_OLD_SHAPE_ID" val="158"/>
  <p:tag name="REFSHAPE" val="105553145185688"/>
</p:tagLst>
</file>

<file path=ppt/tags/tag5235.xml><?xml version="1.0" encoding="utf-8"?>
<p:tagLst xmlns:p="http://schemas.openxmlformats.org/presentationml/2006/main">
  <p:tag name="MH_OLD_SHAPE_ID" val="159"/>
  <p:tag name="REFSHAPE" val="105553145186136"/>
</p:tagLst>
</file>

<file path=ppt/tags/tag5236.xml><?xml version="1.0" encoding="utf-8"?>
<p:tagLst xmlns:p="http://schemas.openxmlformats.org/presentationml/2006/main">
  <p:tag name="MH_OLD_SHAPE_ID" val="125"/>
  <p:tag name="REFSHAPE" val="105553145186584"/>
</p:tagLst>
</file>

<file path=ppt/tags/tag5237.xml><?xml version="1.0" encoding="utf-8"?>
<p:tagLst xmlns:p="http://schemas.openxmlformats.org/presentationml/2006/main">
  <p:tag name="MH_OLD_SHAPE_ID" val="126"/>
  <p:tag name="REFSHAPE" val="105553145187032"/>
</p:tagLst>
</file>

<file path=ppt/tags/tag5238.xml><?xml version="1.0" encoding="utf-8"?>
<p:tagLst xmlns:p="http://schemas.openxmlformats.org/presentationml/2006/main">
  <p:tag name="MH_OLD_SHAPE_ID" val="127"/>
  <p:tag name="REFSHAPE" val="105553145187480"/>
</p:tagLst>
</file>

<file path=ppt/tags/tag5239.xml><?xml version="1.0" encoding="utf-8"?>
<p:tagLst xmlns:p="http://schemas.openxmlformats.org/presentationml/2006/main">
  <p:tag name="MH_OLD_SHAPE_ID" val="128"/>
  <p:tag name="REFSHAPE" val="105553145187928"/>
</p:tagLst>
</file>

<file path=ppt/tags/tag524.xml><?xml version="1.0" encoding="utf-8"?>
<p:tagLst xmlns:p="http://schemas.openxmlformats.org/presentationml/2006/main">
  <p:tag name="MH_OLD_SHAPE_ID" val="148"/>
  <p:tag name="REFSHAPE" val="105553145255032"/>
</p:tagLst>
</file>

<file path=ppt/tags/tag5240.xml><?xml version="1.0" encoding="utf-8"?>
<p:tagLst xmlns:p="http://schemas.openxmlformats.org/presentationml/2006/main">
  <p:tag name="MH_OLD_SHAPE_ID" val="129"/>
  <p:tag name="REFSHAPE" val="105553145188376"/>
</p:tagLst>
</file>

<file path=ppt/tags/tag5241.xml><?xml version="1.0" encoding="utf-8"?>
<p:tagLst xmlns:p="http://schemas.openxmlformats.org/presentationml/2006/main">
  <p:tag name="MH_OLD_SHAPE_ID" val="130"/>
  <p:tag name="REFSHAPE" val="105553145188824"/>
</p:tagLst>
</file>

<file path=ppt/tags/tag5242.xml><?xml version="1.0" encoding="utf-8"?>
<p:tagLst xmlns:p="http://schemas.openxmlformats.org/presentationml/2006/main">
  <p:tag name="MH_OLD_SHAPE_ID" val="131"/>
  <p:tag name="REFSHAPE" val="105553145189272"/>
</p:tagLst>
</file>

<file path=ppt/tags/tag5243.xml><?xml version="1.0" encoding="utf-8"?>
<p:tagLst xmlns:p="http://schemas.openxmlformats.org/presentationml/2006/main">
  <p:tag name="MH_OLD_SHAPE_ID" val="132"/>
  <p:tag name="REFSHAPE" val="105553145189720"/>
</p:tagLst>
</file>

<file path=ppt/tags/tag5244.xml><?xml version="1.0" encoding="utf-8"?>
<p:tagLst xmlns:p="http://schemas.openxmlformats.org/presentationml/2006/main">
  <p:tag name="MH_OLD_SHAPE_ID" val="133"/>
  <p:tag name="REFSHAPE" val="105553145190168"/>
</p:tagLst>
</file>

<file path=ppt/tags/tag5245.xml><?xml version="1.0" encoding="utf-8"?>
<p:tagLst xmlns:p="http://schemas.openxmlformats.org/presentationml/2006/main">
  <p:tag name="MH_OLD_SHAPE_ID" val="134"/>
  <p:tag name="REFSHAPE" val="105553145190616"/>
</p:tagLst>
</file>

<file path=ppt/tags/tag5246.xml><?xml version="1.0" encoding="utf-8"?>
<p:tagLst xmlns:p="http://schemas.openxmlformats.org/presentationml/2006/main">
  <p:tag name="MH_OLD_SHAPE_ID" val="135"/>
  <p:tag name="REFSHAPE" val="105553145191064"/>
</p:tagLst>
</file>

<file path=ppt/tags/tag5247.xml><?xml version="1.0" encoding="utf-8"?>
<p:tagLst xmlns:p="http://schemas.openxmlformats.org/presentationml/2006/main">
  <p:tag name="MH_OLD_SHAPE_ID" val="136"/>
  <p:tag name="REFSHAPE" val="105553145191512"/>
</p:tagLst>
</file>

<file path=ppt/tags/tag5248.xml><?xml version="1.0" encoding="utf-8"?>
<p:tagLst xmlns:p="http://schemas.openxmlformats.org/presentationml/2006/main">
  <p:tag name="MH_OLD_SHAPE_ID" val="137"/>
  <p:tag name="REFSHAPE" val="105553145191960"/>
</p:tagLst>
</file>

<file path=ppt/tags/tag5249.xml><?xml version="1.0" encoding="utf-8"?>
<p:tagLst xmlns:p="http://schemas.openxmlformats.org/presentationml/2006/main">
  <p:tag name="MH_OLD_SHAPE_ID" val="138"/>
  <p:tag name="REFSHAPE" val="105553145192408"/>
</p:tagLst>
</file>

<file path=ppt/tags/tag525.xml><?xml version="1.0" encoding="utf-8"?>
<p:tagLst xmlns:p="http://schemas.openxmlformats.org/presentationml/2006/main">
  <p:tag name="MH_OLD_SHAPE_ID" val="149"/>
  <p:tag name="REFSHAPE" val="105553145255480"/>
</p:tagLst>
</file>

<file path=ppt/tags/tag5250.xml><?xml version="1.0" encoding="utf-8"?>
<p:tagLst xmlns:p="http://schemas.openxmlformats.org/presentationml/2006/main">
  <p:tag name="MH_OLD_SHAPE_ID" val="139"/>
  <p:tag name="REFSHAPE" val="105553145192856"/>
</p:tagLst>
</file>

<file path=ppt/tags/tag5251.xml><?xml version="1.0" encoding="utf-8"?>
<p:tagLst xmlns:p="http://schemas.openxmlformats.org/presentationml/2006/main">
  <p:tag name="MH_OLD_SHAPE_ID" val="140"/>
  <p:tag name="REFSHAPE" val="105553145193304"/>
</p:tagLst>
</file>

<file path=ppt/tags/tag5252.xml><?xml version="1.0" encoding="utf-8"?>
<p:tagLst xmlns:p="http://schemas.openxmlformats.org/presentationml/2006/main">
  <p:tag name="MH_OLD_SHAPE_ID" val="141"/>
  <p:tag name="REFSHAPE" val="105553145193752"/>
</p:tagLst>
</file>

<file path=ppt/tags/tag5253.xml><?xml version="1.0" encoding="utf-8"?>
<p:tagLst xmlns:p="http://schemas.openxmlformats.org/presentationml/2006/main">
  <p:tag name="MH_OLD_SHAPE_ID" val="142"/>
  <p:tag name="REFSHAPE" val="105553145194200"/>
</p:tagLst>
</file>

<file path=ppt/tags/tag5254.xml><?xml version="1.0" encoding="utf-8"?>
<p:tagLst xmlns:p="http://schemas.openxmlformats.org/presentationml/2006/main">
  <p:tag name="MH_OLD_SHAPE_ID" val="143"/>
  <p:tag name="REFSHAPE" val="105553145194648"/>
</p:tagLst>
</file>

<file path=ppt/tags/tag5255.xml><?xml version="1.0" encoding="utf-8"?>
<p:tagLst xmlns:p="http://schemas.openxmlformats.org/presentationml/2006/main">
  <p:tag name="MH_OLD_SHAPE_ID" val="144"/>
  <p:tag name="REFSHAPE" val="105553145195096"/>
</p:tagLst>
</file>

<file path=ppt/tags/tag5256.xml><?xml version="1.0" encoding="utf-8"?>
<p:tagLst xmlns:p="http://schemas.openxmlformats.org/presentationml/2006/main">
  <p:tag name="MH_OLD_SHAPE_ID" val="145"/>
  <p:tag name="REFSHAPE" val="105553145195544"/>
</p:tagLst>
</file>

<file path=ppt/tags/tag5257.xml><?xml version="1.0" encoding="utf-8"?>
<p:tagLst xmlns:p="http://schemas.openxmlformats.org/presentationml/2006/main">
  <p:tag name="MH_OLD_SHAPE_ID" val="146"/>
  <p:tag name="REFSHAPE" val="105553145195992"/>
</p:tagLst>
</file>

<file path=ppt/tags/tag5258.xml><?xml version="1.0" encoding="utf-8"?>
<p:tagLst xmlns:p="http://schemas.openxmlformats.org/presentationml/2006/main">
  <p:tag name="MH_OLD_SHAPE_ID" val="147"/>
  <p:tag name="REFSHAPE" val="105553145196440"/>
</p:tagLst>
</file>

<file path=ppt/tags/tag5259.xml><?xml version="1.0" encoding="utf-8"?>
<p:tagLst xmlns:p="http://schemas.openxmlformats.org/presentationml/2006/main">
  <p:tag name="MH_OLD_SHAPE_ID" val="178"/>
  <p:tag name="REFSHAPE" val="105553145196888"/>
</p:tagLst>
</file>

<file path=ppt/tags/tag526.xml><?xml version="1.0" encoding="utf-8"?>
<p:tagLst xmlns:p="http://schemas.openxmlformats.org/presentationml/2006/main">
  <p:tag name="MH_OLD_SHAPE_ID" val="150"/>
  <p:tag name="REFSHAPE" val="105553145255928"/>
</p:tagLst>
</file>

<file path=ppt/tags/tag5260.xml><?xml version="1.0" encoding="utf-8"?>
<p:tagLst xmlns:p="http://schemas.openxmlformats.org/presentationml/2006/main">
  <p:tag name="MH_OLD_SHAPE_ID" val="179"/>
  <p:tag name="REFSHAPE" val="105553145197112"/>
</p:tagLst>
</file>

<file path=ppt/tags/tag5261.xml><?xml version="1.0" encoding="utf-8"?>
<p:tagLst xmlns:p="http://schemas.openxmlformats.org/presentationml/2006/main">
  <p:tag name="MH_OLD_SHAPE_ID" val="61"/>
  <p:tag name="REFSHAPE" val="105553145197336"/>
</p:tagLst>
</file>

<file path=ppt/tags/tag5262.xml><?xml version="1.0" encoding="utf-8"?>
<p:tagLst xmlns:p="http://schemas.openxmlformats.org/presentationml/2006/main">
  <p:tag name="MH_OLD_SHAPE_ID" val="63"/>
  <p:tag name="REFSHAPE" val="105553145197560"/>
</p:tagLst>
</file>

<file path=ppt/tags/tag5263.xml><?xml version="1.0" encoding="utf-8"?>
<p:tagLst xmlns:p="http://schemas.openxmlformats.org/presentationml/2006/main">
  <p:tag name="MH_OLD_SHAPE_ID" val="3"/>
  <p:tag name="REFSHAPE" val="105553145197784"/>
</p:tagLst>
</file>

<file path=ppt/tags/tag5264.xml><?xml version="1.0" encoding="utf-8"?>
<p:tagLst xmlns:p="http://schemas.openxmlformats.org/presentationml/2006/main">
  <p:tag name="MH_OLD_SHAPE_ID" val="64"/>
  <p:tag name="REFSHAPE" val="105553145198008"/>
</p:tagLst>
</file>

<file path=ppt/tags/tag5265.xml><?xml version="1.0" encoding="utf-8"?>
<p:tagLst xmlns:p="http://schemas.openxmlformats.org/presentationml/2006/main">
  <p:tag name="MH_OLD_SHAPE_ID" val="66"/>
  <p:tag name="REFSHAPE" val="105553145198232"/>
</p:tagLst>
</file>

<file path=ppt/tags/tag5266.xml><?xml version="1.0" encoding="utf-8"?>
<p:tagLst xmlns:p="http://schemas.openxmlformats.org/presentationml/2006/main">
  <p:tag name="MH_OLD_SHAPE_ID" val="160"/>
  <p:tag name="REFSHAPE" val="105553145198680"/>
</p:tagLst>
</file>

<file path=ppt/tags/tag5267.xml><?xml version="1.0" encoding="utf-8"?>
<p:tagLst xmlns:p="http://schemas.openxmlformats.org/presentationml/2006/main">
  <p:tag name="MH_OLD_SHAPE_ID" val="161"/>
  <p:tag name="REFSHAPE" val="105553145199128"/>
</p:tagLst>
</file>

<file path=ppt/tags/tag5268.xml><?xml version="1.0" encoding="utf-8"?>
<p:tagLst xmlns:p="http://schemas.openxmlformats.org/presentationml/2006/main">
  <p:tag name="MH_OLD_SHAPE_ID" val="162"/>
  <p:tag name="REFSHAPE" val="105553145199576"/>
</p:tagLst>
</file>

<file path=ppt/tags/tag5269.xml><?xml version="1.0" encoding="utf-8"?>
<p:tagLst xmlns:p="http://schemas.openxmlformats.org/presentationml/2006/main">
  <p:tag name="MH_OLD_SHAPE_ID" val="163"/>
  <p:tag name="REFSHAPE" val="105553145200024"/>
</p:tagLst>
</file>

<file path=ppt/tags/tag527.xml><?xml version="1.0" encoding="utf-8"?>
<p:tagLst xmlns:p="http://schemas.openxmlformats.org/presentationml/2006/main">
  <p:tag name="MH_OLD_SHAPE_ID" val="151"/>
  <p:tag name="REFSHAPE" val="105553145256376"/>
</p:tagLst>
</file>

<file path=ppt/tags/tag5270.xml><?xml version="1.0" encoding="utf-8"?>
<p:tagLst xmlns:p="http://schemas.openxmlformats.org/presentationml/2006/main">
  <p:tag name="MH_OLD_SHAPE_ID" val="164"/>
  <p:tag name="REFSHAPE" val="105553145200472"/>
</p:tagLst>
</file>

<file path=ppt/tags/tag5271.xml><?xml version="1.0" encoding="utf-8"?>
<p:tagLst xmlns:p="http://schemas.openxmlformats.org/presentationml/2006/main">
  <p:tag name="MH_OLD_SHAPE_ID" val="165"/>
  <p:tag name="REFSHAPE" val="105553145200952"/>
</p:tagLst>
</file>

<file path=ppt/tags/tag5272.xml><?xml version="1.0" encoding="utf-8"?>
<p:tagLst xmlns:p="http://schemas.openxmlformats.org/presentationml/2006/main">
  <p:tag name="MH_OLD_SHAPE_ID" val="166"/>
  <p:tag name="REFSHAPE" val="105553145201400"/>
</p:tagLst>
</file>

<file path=ppt/tags/tag5273.xml><?xml version="1.0" encoding="utf-8"?>
<p:tagLst xmlns:p="http://schemas.openxmlformats.org/presentationml/2006/main">
  <p:tag name="MH_OLD_SHAPE_ID" val="167"/>
  <p:tag name="REFSHAPE" val="105553145201848"/>
</p:tagLst>
</file>

<file path=ppt/tags/tag5274.xml><?xml version="1.0" encoding="utf-8"?>
<p:tagLst xmlns:p="http://schemas.openxmlformats.org/presentationml/2006/main">
  <p:tag name="MH_OLD_SHAPE_ID" val="168"/>
  <p:tag name="REFSHAPE" val="105553145202296"/>
</p:tagLst>
</file>

<file path=ppt/tags/tag5275.xml><?xml version="1.0" encoding="utf-8"?>
<p:tagLst xmlns:p="http://schemas.openxmlformats.org/presentationml/2006/main">
  <p:tag name="MH_OLD_SHAPE_ID" val="169"/>
  <p:tag name="REFSHAPE" val="105553145202744"/>
</p:tagLst>
</file>

<file path=ppt/tags/tag5276.xml><?xml version="1.0" encoding="utf-8"?>
<p:tagLst xmlns:p="http://schemas.openxmlformats.org/presentationml/2006/main">
  <p:tag name="MH_OLD_SHAPE_ID" val="170"/>
  <p:tag name="REFSHAPE" val="105553145203192"/>
</p:tagLst>
</file>

<file path=ppt/tags/tag5277.xml><?xml version="1.0" encoding="utf-8"?>
<p:tagLst xmlns:p="http://schemas.openxmlformats.org/presentationml/2006/main">
  <p:tag name="MH_OLD_SHAPE_ID" val="171"/>
  <p:tag name="REFSHAPE" val="105553145203640"/>
</p:tagLst>
</file>

<file path=ppt/tags/tag5278.xml><?xml version="1.0" encoding="utf-8"?>
<p:tagLst xmlns:p="http://schemas.openxmlformats.org/presentationml/2006/main">
  <p:tag name="MH_OLD_SHAPE_ID" val="172"/>
  <p:tag name="REFSHAPE" val="105553145204088"/>
</p:tagLst>
</file>

<file path=ppt/tags/tag5279.xml><?xml version="1.0" encoding="utf-8"?>
<p:tagLst xmlns:p="http://schemas.openxmlformats.org/presentationml/2006/main">
  <p:tag name="MH_OLD_SHAPE_ID" val="173"/>
  <p:tag name="REFSHAPE" val="105553145204536"/>
</p:tagLst>
</file>

<file path=ppt/tags/tag528.xml><?xml version="1.0" encoding="utf-8"?>
<p:tagLst xmlns:p="http://schemas.openxmlformats.org/presentationml/2006/main">
  <p:tag name="MH_OLD_SHAPE_ID" val="152"/>
  <p:tag name="REFSHAPE" val="105553145256824"/>
</p:tagLst>
</file>

<file path=ppt/tags/tag5280.xml><?xml version="1.0" encoding="utf-8"?>
<p:tagLst xmlns:p="http://schemas.openxmlformats.org/presentationml/2006/main">
  <p:tag name="MH_OLD_SHAPE_ID" val="174"/>
  <p:tag name="REFSHAPE" val="105553145204984"/>
</p:tagLst>
</file>

<file path=ppt/tags/tag5281.xml><?xml version="1.0" encoding="utf-8"?>
<p:tagLst xmlns:p="http://schemas.openxmlformats.org/presentationml/2006/main">
  <p:tag name="MH_OLD_SHAPE_ID" val="175"/>
  <p:tag name="REFSHAPE" val="105553145205432"/>
</p:tagLst>
</file>

<file path=ppt/tags/tag5282.xml><?xml version="1.0" encoding="utf-8"?>
<p:tagLst xmlns:p="http://schemas.openxmlformats.org/presentationml/2006/main">
  <p:tag name="MH_OLD_SHAPE_ID" val="148"/>
  <p:tag name="REFSHAPE" val="105553145205880"/>
</p:tagLst>
</file>

<file path=ppt/tags/tag5283.xml><?xml version="1.0" encoding="utf-8"?>
<p:tagLst xmlns:p="http://schemas.openxmlformats.org/presentationml/2006/main">
  <p:tag name="MH_OLD_SHAPE_ID" val="149"/>
  <p:tag name="REFSHAPE" val="105553145206328"/>
</p:tagLst>
</file>

<file path=ppt/tags/tag5284.xml><?xml version="1.0" encoding="utf-8"?>
<p:tagLst xmlns:p="http://schemas.openxmlformats.org/presentationml/2006/main">
  <p:tag name="MH_OLD_SHAPE_ID" val="150"/>
  <p:tag name="REFSHAPE" val="105553145206776"/>
</p:tagLst>
</file>

<file path=ppt/tags/tag5285.xml><?xml version="1.0" encoding="utf-8"?>
<p:tagLst xmlns:p="http://schemas.openxmlformats.org/presentationml/2006/main">
  <p:tag name="MH_OLD_SHAPE_ID" val="151"/>
  <p:tag name="REFSHAPE" val="105553145207224"/>
</p:tagLst>
</file>

<file path=ppt/tags/tag5286.xml><?xml version="1.0" encoding="utf-8"?>
<p:tagLst xmlns:p="http://schemas.openxmlformats.org/presentationml/2006/main">
  <p:tag name="MH_OLD_SHAPE_ID" val="152"/>
  <p:tag name="REFSHAPE" val="105553145207672"/>
</p:tagLst>
</file>

<file path=ppt/tags/tag5287.xml><?xml version="1.0" encoding="utf-8"?>
<p:tagLst xmlns:p="http://schemas.openxmlformats.org/presentationml/2006/main">
  <p:tag name="MH_OLD_SHAPE_ID" val="153"/>
  <p:tag name="REFSHAPE" val="105553145208120"/>
</p:tagLst>
</file>

<file path=ppt/tags/tag5288.xml><?xml version="1.0" encoding="utf-8"?>
<p:tagLst xmlns:p="http://schemas.openxmlformats.org/presentationml/2006/main">
  <p:tag name="MH_OLD_SHAPE_ID" val="154"/>
  <p:tag name="REFSHAPE" val="105553145208568"/>
</p:tagLst>
</file>

<file path=ppt/tags/tag5289.xml><?xml version="1.0" encoding="utf-8"?>
<p:tagLst xmlns:p="http://schemas.openxmlformats.org/presentationml/2006/main">
  <p:tag name="MH_OLD_SHAPE_ID" val="155"/>
  <p:tag name="REFSHAPE" val="105553145209016"/>
</p:tagLst>
</file>

<file path=ppt/tags/tag529.xml><?xml version="1.0" encoding="utf-8"?>
<p:tagLst xmlns:p="http://schemas.openxmlformats.org/presentationml/2006/main">
  <p:tag name="MH_OLD_SHAPE_ID" val="153"/>
  <p:tag name="REFSHAPE" val="105553145257272"/>
</p:tagLst>
</file>

<file path=ppt/tags/tag5290.xml><?xml version="1.0" encoding="utf-8"?>
<p:tagLst xmlns:p="http://schemas.openxmlformats.org/presentationml/2006/main">
  <p:tag name="MH_OLD_SHAPE_ID" val="156"/>
  <p:tag name="REFSHAPE" val="105553145209464"/>
</p:tagLst>
</file>

<file path=ppt/tags/tag5291.xml><?xml version="1.0" encoding="utf-8"?>
<p:tagLst xmlns:p="http://schemas.openxmlformats.org/presentationml/2006/main">
  <p:tag name="MH_OLD_SHAPE_ID" val="157"/>
  <p:tag name="REFSHAPE" val="105553145209912"/>
</p:tagLst>
</file>

<file path=ppt/tags/tag5292.xml><?xml version="1.0" encoding="utf-8"?>
<p:tagLst xmlns:p="http://schemas.openxmlformats.org/presentationml/2006/main">
  <p:tag name="MH_OLD_SHAPE_ID" val="158"/>
  <p:tag name="REFSHAPE" val="105553145210360"/>
</p:tagLst>
</file>

<file path=ppt/tags/tag5293.xml><?xml version="1.0" encoding="utf-8"?>
<p:tagLst xmlns:p="http://schemas.openxmlformats.org/presentationml/2006/main">
  <p:tag name="MH_OLD_SHAPE_ID" val="159"/>
  <p:tag name="REFSHAPE" val="105553145210808"/>
</p:tagLst>
</file>

<file path=ppt/tags/tag5294.xml><?xml version="1.0" encoding="utf-8"?>
<p:tagLst xmlns:p="http://schemas.openxmlformats.org/presentationml/2006/main">
  <p:tag name="MH_OLD_SHAPE_ID" val="125"/>
  <p:tag name="REFSHAPE" val="105553145211256"/>
</p:tagLst>
</file>

<file path=ppt/tags/tag5295.xml><?xml version="1.0" encoding="utf-8"?>
<p:tagLst xmlns:p="http://schemas.openxmlformats.org/presentationml/2006/main">
  <p:tag name="MH_OLD_SHAPE_ID" val="126"/>
  <p:tag name="REFSHAPE" val="105553145211704"/>
</p:tagLst>
</file>

<file path=ppt/tags/tag5296.xml><?xml version="1.0" encoding="utf-8"?>
<p:tagLst xmlns:p="http://schemas.openxmlformats.org/presentationml/2006/main">
  <p:tag name="MH_OLD_SHAPE_ID" val="127"/>
  <p:tag name="REFSHAPE" val="105553145212152"/>
</p:tagLst>
</file>

<file path=ppt/tags/tag5297.xml><?xml version="1.0" encoding="utf-8"?>
<p:tagLst xmlns:p="http://schemas.openxmlformats.org/presentationml/2006/main">
  <p:tag name="MH_OLD_SHAPE_ID" val="128"/>
  <p:tag name="REFSHAPE" val="105553145212600"/>
</p:tagLst>
</file>

<file path=ppt/tags/tag5298.xml><?xml version="1.0" encoding="utf-8"?>
<p:tagLst xmlns:p="http://schemas.openxmlformats.org/presentationml/2006/main">
  <p:tag name="MH_OLD_SHAPE_ID" val="129"/>
  <p:tag name="REFSHAPE" val="105553145213048"/>
</p:tagLst>
</file>

<file path=ppt/tags/tag5299.xml><?xml version="1.0" encoding="utf-8"?>
<p:tagLst xmlns:p="http://schemas.openxmlformats.org/presentationml/2006/main">
  <p:tag name="MH_OLD_SHAPE_ID" val="130"/>
  <p:tag name="REFSHAPE" val="105553145213496"/>
</p:tagLst>
</file>

<file path=ppt/tags/tag53.xml><?xml version="1.0" encoding="utf-8"?>
<p:tagLst xmlns:p="http://schemas.openxmlformats.org/presentationml/2006/main">
  <p:tag name="MH_OLD_SHAPE_ID" val="66"/>
  <p:tag name="REFSHAPE" val="105553145444216"/>
</p:tagLst>
</file>

<file path=ppt/tags/tag530.xml><?xml version="1.0" encoding="utf-8"?>
<p:tagLst xmlns:p="http://schemas.openxmlformats.org/presentationml/2006/main">
  <p:tag name="MH_OLD_SHAPE_ID" val="154"/>
  <p:tag name="REFSHAPE" val="105553145257720"/>
</p:tagLst>
</file>

<file path=ppt/tags/tag5300.xml><?xml version="1.0" encoding="utf-8"?>
<p:tagLst xmlns:p="http://schemas.openxmlformats.org/presentationml/2006/main">
  <p:tag name="MH_OLD_SHAPE_ID" val="131"/>
  <p:tag name="REFSHAPE" val="105553145213944"/>
</p:tagLst>
</file>

<file path=ppt/tags/tag5301.xml><?xml version="1.0" encoding="utf-8"?>
<p:tagLst xmlns:p="http://schemas.openxmlformats.org/presentationml/2006/main">
  <p:tag name="MH_OLD_SHAPE_ID" val="132"/>
  <p:tag name="REFSHAPE" val="105553145214392"/>
</p:tagLst>
</file>

<file path=ppt/tags/tag5302.xml><?xml version="1.0" encoding="utf-8"?>
<p:tagLst xmlns:p="http://schemas.openxmlformats.org/presentationml/2006/main">
  <p:tag name="MH_OLD_SHAPE_ID" val="133"/>
  <p:tag name="REFSHAPE" val="105553145214840"/>
</p:tagLst>
</file>

<file path=ppt/tags/tag5303.xml><?xml version="1.0" encoding="utf-8"?>
<p:tagLst xmlns:p="http://schemas.openxmlformats.org/presentationml/2006/main">
  <p:tag name="MH_OLD_SHAPE_ID" val="134"/>
  <p:tag name="REFSHAPE" val="105553145215288"/>
</p:tagLst>
</file>

<file path=ppt/tags/tag5304.xml><?xml version="1.0" encoding="utf-8"?>
<p:tagLst xmlns:p="http://schemas.openxmlformats.org/presentationml/2006/main">
  <p:tag name="MH_OLD_SHAPE_ID" val="135"/>
  <p:tag name="REFSHAPE" val="105553145215736"/>
</p:tagLst>
</file>

<file path=ppt/tags/tag5305.xml><?xml version="1.0" encoding="utf-8"?>
<p:tagLst xmlns:p="http://schemas.openxmlformats.org/presentationml/2006/main">
  <p:tag name="MH_OLD_SHAPE_ID" val="136"/>
  <p:tag name="REFSHAPE" val="105553145216184"/>
</p:tagLst>
</file>

<file path=ppt/tags/tag5306.xml><?xml version="1.0" encoding="utf-8"?>
<p:tagLst xmlns:p="http://schemas.openxmlformats.org/presentationml/2006/main">
  <p:tag name="MH_OLD_SHAPE_ID" val="137"/>
  <p:tag name="REFSHAPE" val="105553145216632"/>
</p:tagLst>
</file>

<file path=ppt/tags/tag5307.xml><?xml version="1.0" encoding="utf-8"?>
<p:tagLst xmlns:p="http://schemas.openxmlformats.org/presentationml/2006/main">
  <p:tag name="MH_OLD_SHAPE_ID" val="138"/>
  <p:tag name="REFSHAPE" val="105553145217112"/>
</p:tagLst>
</file>

<file path=ppt/tags/tag5308.xml><?xml version="1.0" encoding="utf-8"?>
<p:tagLst xmlns:p="http://schemas.openxmlformats.org/presentationml/2006/main">
  <p:tag name="MH_OLD_SHAPE_ID" val="139"/>
  <p:tag name="REFSHAPE" val="105553145217560"/>
</p:tagLst>
</file>

<file path=ppt/tags/tag5309.xml><?xml version="1.0" encoding="utf-8"?>
<p:tagLst xmlns:p="http://schemas.openxmlformats.org/presentationml/2006/main">
  <p:tag name="MH_OLD_SHAPE_ID" val="140"/>
  <p:tag name="REFSHAPE" val="105553145218008"/>
</p:tagLst>
</file>

<file path=ppt/tags/tag531.xml><?xml version="1.0" encoding="utf-8"?>
<p:tagLst xmlns:p="http://schemas.openxmlformats.org/presentationml/2006/main">
  <p:tag name="MH_OLD_SHAPE_ID" val="155"/>
  <p:tag name="REFSHAPE" val="105553145258168"/>
</p:tagLst>
</file>

<file path=ppt/tags/tag5310.xml><?xml version="1.0" encoding="utf-8"?>
<p:tagLst xmlns:p="http://schemas.openxmlformats.org/presentationml/2006/main">
  <p:tag name="MH_OLD_SHAPE_ID" val="141"/>
  <p:tag name="REFSHAPE" val="105553145218456"/>
</p:tagLst>
</file>

<file path=ppt/tags/tag5311.xml><?xml version="1.0" encoding="utf-8"?>
<p:tagLst xmlns:p="http://schemas.openxmlformats.org/presentationml/2006/main">
  <p:tag name="MH_OLD_SHAPE_ID" val="142"/>
  <p:tag name="REFSHAPE" val="105553145218904"/>
</p:tagLst>
</file>

<file path=ppt/tags/tag5312.xml><?xml version="1.0" encoding="utf-8"?>
<p:tagLst xmlns:p="http://schemas.openxmlformats.org/presentationml/2006/main">
  <p:tag name="MH_OLD_SHAPE_ID" val="143"/>
  <p:tag name="REFSHAPE" val="105553145219352"/>
</p:tagLst>
</file>

<file path=ppt/tags/tag5313.xml><?xml version="1.0" encoding="utf-8"?>
<p:tagLst xmlns:p="http://schemas.openxmlformats.org/presentationml/2006/main">
  <p:tag name="MH_OLD_SHAPE_ID" val="144"/>
  <p:tag name="REFSHAPE" val="105553145219800"/>
</p:tagLst>
</file>

<file path=ppt/tags/tag5314.xml><?xml version="1.0" encoding="utf-8"?>
<p:tagLst xmlns:p="http://schemas.openxmlformats.org/presentationml/2006/main">
  <p:tag name="MH_OLD_SHAPE_ID" val="145"/>
  <p:tag name="REFSHAPE" val="105553145220248"/>
</p:tagLst>
</file>

<file path=ppt/tags/tag5315.xml><?xml version="1.0" encoding="utf-8"?>
<p:tagLst xmlns:p="http://schemas.openxmlformats.org/presentationml/2006/main">
  <p:tag name="MH_OLD_SHAPE_ID" val="146"/>
  <p:tag name="REFSHAPE" val="105553145220696"/>
</p:tagLst>
</file>

<file path=ppt/tags/tag5316.xml><?xml version="1.0" encoding="utf-8"?>
<p:tagLst xmlns:p="http://schemas.openxmlformats.org/presentationml/2006/main">
  <p:tag name="MH_OLD_SHAPE_ID" val="147"/>
  <p:tag name="REFSHAPE" val="105553145221144"/>
</p:tagLst>
</file>

<file path=ppt/tags/tag5317.xml><?xml version="1.0" encoding="utf-8"?>
<p:tagLst xmlns:p="http://schemas.openxmlformats.org/presentationml/2006/main">
  <p:tag name="MH_OLD_SHAPE_ID" val="176"/>
  <p:tag name="REFSHAPE" val="105553145221592"/>
</p:tagLst>
</file>

<file path=ppt/tags/tag5318.xml><?xml version="1.0" encoding="utf-8"?>
<p:tagLst xmlns:p="http://schemas.openxmlformats.org/presentationml/2006/main">
  <p:tag name="MH_OLD_SHAPE_ID" val="178"/>
  <p:tag name="REFSHAPE" val="105553145221816"/>
</p:tagLst>
</file>

<file path=ppt/tags/tag5319.xml><?xml version="1.0" encoding="utf-8"?>
<p:tagLst xmlns:p="http://schemas.openxmlformats.org/presentationml/2006/main">
  <p:tag name="MH_OLD_SHAPE_ID" val="179"/>
  <p:tag name="REFSHAPE" val="105553145222040"/>
</p:tagLst>
</file>

<file path=ppt/tags/tag532.xml><?xml version="1.0" encoding="utf-8"?>
<p:tagLst xmlns:p="http://schemas.openxmlformats.org/presentationml/2006/main">
  <p:tag name="MH_OLD_SHAPE_ID" val="156"/>
  <p:tag name="REFSHAPE" val="105553145258616"/>
</p:tagLst>
</file>

<file path=ppt/tags/tag5320.xml><?xml version="1.0" encoding="utf-8"?>
<p:tagLst xmlns:p="http://schemas.openxmlformats.org/presentationml/2006/main">
  <p:tag name="MH_OLD_SHAPE_ID" val="61"/>
  <p:tag name="REFSHAPE" val="105553145222264"/>
</p:tagLst>
</file>

<file path=ppt/tags/tag5321.xml><?xml version="1.0" encoding="utf-8"?>
<p:tagLst xmlns:p="http://schemas.openxmlformats.org/presentationml/2006/main">
  <p:tag name="MH_OLD_SHAPE_ID" val="63"/>
  <p:tag name="REFSHAPE" val="105553145222488"/>
</p:tagLst>
</file>

<file path=ppt/tags/tag5322.xml><?xml version="1.0" encoding="utf-8"?>
<p:tagLst xmlns:p="http://schemas.openxmlformats.org/presentationml/2006/main">
  <p:tag name="MH_OLD_SHAPE_ID" val="2"/>
  <p:tag name="REFSHAPE" val="105553145222712"/>
</p:tagLst>
</file>

<file path=ppt/tags/tag5323.xml><?xml version="1.0" encoding="utf-8"?>
<p:tagLst xmlns:p="http://schemas.openxmlformats.org/presentationml/2006/main">
  <p:tag name="MH_OLD_SHAPE_ID" val="160"/>
  <p:tag name="REFSHAPE" val="105553145245144"/>
</p:tagLst>
</file>

<file path=ppt/tags/tag5324.xml><?xml version="1.0" encoding="utf-8"?>
<p:tagLst xmlns:p="http://schemas.openxmlformats.org/presentationml/2006/main">
  <p:tag name="MH_OLD_SHAPE_ID" val="161"/>
  <p:tag name="REFSHAPE" val="105553145245592"/>
</p:tagLst>
</file>

<file path=ppt/tags/tag5325.xml><?xml version="1.0" encoding="utf-8"?>
<p:tagLst xmlns:p="http://schemas.openxmlformats.org/presentationml/2006/main">
  <p:tag name="MH_OLD_SHAPE_ID" val="162"/>
  <p:tag name="REFSHAPE" val="105553145246040"/>
</p:tagLst>
</file>

<file path=ppt/tags/tag5326.xml><?xml version="1.0" encoding="utf-8"?>
<p:tagLst xmlns:p="http://schemas.openxmlformats.org/presentationml/2006/main">
  <p:tag name="MH_OLD_SHAPE_ID" val="163"/>
  <p:tag name="REFSHAPE" val="105553145246488"/>
</p:tagLst>
</file>

<file path=ppt/tags/tag5327.xml><?xml version="1.0" encoding="utf-8"?>
<p:tagLst xmlns:p="http://schemas.openxmlformats.org/presentationml/2006/main">
  <p:tag name="MH_OLD_SHAPE_ID" val="164"/>
  <p:tag name="REFSHAPE" val="105553145246936"/>
</p:tagLst>
</file>

<file path=ppt/tags/tag5328.xml><?xml version="1.0" encoding="utf-8"?>
<p:tagLst xmlns:p="http://schemas.openxmlformats.org/presentationml/2006/main">
  <p:tag name="MH_OLD_SHAPE_ID" val="165"/>
  <p:tag name="REFSHAPE" val="105553145247384"/>
</p:tagLst>
</file>

<file path=ppt/tags/tag5329.xml><?xml version="1.0" encoding="utf-8"?>
<p:tagLst xmlns:p="http://schemas.openxmlformats.org/presentationml/2006/main">
  <p:tag name="MH_OLD_SHAPE_ID" val="166"/>
  <p:tag name="REFSHAPE" val="105553145247832"/>
</p:tagLst>
</file>

<file path=ppt/tags/tag533.xml><?xml version="1.0" encoding="utf-8"?>
<p:tagLst xmlns:p="http://schemas.openxmlformats.org/presentationml/2006/main">
  <p:tag name="MH_OLD_SHAPE_ID" val="157"/>
  <p:tag name="REFSHAPE" val="105553145259064"/>
</p:tagLst>
</file>

<file path=ppt/tags/tag5330.xml><?xml version="1.0" encoding="utf-8"?>
<p:tagLst xmlns:p="http://schemas.openxmlformats.org/presentationml/2006/main">
  <p:tag name="MH_OLD_SHAPE_ID" val="167"/>
  <p:tag name="REFSHAPE" val="105553145248280"/>
</p:tagLst>
</file>

<file path=ppt/tags/tag5331.xml><?xml version="1.0" encoding="utf-8"?>
<p:tagLst xmlns:p="http://schemas.openxmlformats.org/presentationml/2006/main">
  <p:tag name="MH_OLD_SHAPE_ID" val="168"/>
  <p:tag name="REFSHAPE" val="105553145248728"/>
</p:tagLst>
</file>

<file path=ppt/tags/tag5332.xml><?xml version="1.0" encoding="utf-8"?>
<p:tagLst xmlns:p="http://schemas.openxmlformats.org/presentationml/2006/main">
  <p:tag name="MH_OLD_SHAPE_ID" val="169"/>
  <p:tag name="REFSHAPE" val="105553145249176"/>
</p:tagLst>
</file>

<file path=ppt/tags/tag5333.xml><?xml version="1.0" encoding="utf-8"?>
<p:tagLst xmlns:p="http://schemas.openxmlformats.org/presentationml/2006/main">
  <p:tag name="MH_OLD_SHAPE_ID" val="170"/>
  <p:tag name="REFSHAPE" val="105553145249624"/>
</p:tagLst>
</file>

<file path=ppt/tags/tag5334.xml><?xml version="1.0" encoding="utf-8"?>
<p:tagLst xmlns:p="http://schemas.openxmlformats.org/presentationml/2006/main">
  <p:tag name="MH_OLD_SHAPE_ID" val="171"/>
  <p:tag name="REFSHAPE" val="105553145102424"/>
</p:tagLst>
</file>

<file path=ppt/tags/tag5335.xml><?xml version="1.0" encoding="utf-8"?>
<p:tagLst xmlns:p="http://schemas.openxmlformats.org/presentationml/2006/main">
  <p:tag name="MH_OLD_SHAPE_ID" val="172"/>
  <p:tag name="REFSHAPE" val="105553145102872"/>
</p:tagLst>
</file>

<file path=ppt/tags/tag5336.xml><?xml version="1.0" encoding="utf-8"?>
<p:tagLst xmlns:p="http://schemas.openxmlformats.org/presentationml/2006/main">
  <p:tag name="MH_OLD_SHAPE_ID" val="173"/>
  <p:tag name="REFSHAPE" val="105553145103320"/>
</p:tagLst>
</file>

<file path=ppt/tags/tag5337.xml><?xml version="1.0" encoding="utf-8"?>
<p:tagLst xmlns:p="http://schemas.openxmlformats.org/presentationml/2006/main">
  <p:tag name="MH_OLD_SHAPE_ID" val="174"/>
  <p:tag name="REFSHAPE" val="105553145103768"/>
</p:tagLst>
</file>

<file path=ppt/tags/tag5338.xml><?xml version="1.0" encoding="utf-8"?>
<p:tagLst xmlns:p="http://schemas.openxmlformats.org/presentationml/2006/main">
  <p:tag name="MH_OLD_SHAPE_ID" val="175"/>
  <p:tag name="REFSHAPE" val="105553145104216"/>
</p:tagLst>
</file>

<file path=ppt/tags/tag5339.xml><?xml version="1.0" encoding="utf-8"?>
<p:tagLst xmlns:p="http://schemas.openxmlformats.org/presentationml/2006/main">
  <p:tag name="MH_OLD_SHAPE_ID" val="148"/>
  <p:tag name="REFSHAPE" val="105553145104664"/>
</p:tagLst>
</file>

<file path=ppt/tags/tag534.xml><?xml version="1.0" encoding="utf-8"?>
<p:tagLst xmlns:p="http://schemas.openxmlformats.org/presentationml/2006/main">
  <p:tag name="MH_OLD_SHAPE_ID" val="158"/>
  <p:tag name="REFSHAPE" val="105553145259512"/>
</p:tagLst>
</file>

<file path=ppt/tags/tag5340.xml><?xml version="1.0" encoding="utf-8"?>
<p:tagLst xmlns:p="http://schemas.openxmlformats.org/presentationml/2006/main">
  <p:tag name="MH_OLD_SHAPE_ID" val="149"/>
  <p:tag name="REFSHAPE" val="105553145105112"/>
</p:tagLst>
</file>

<file path=ppt/tags/tag5341.xml><?xml version="1.0" encoding="utf-8"?>
<p:tagLst xmlns:p="http://schemas.openxmlformats.org/presentationml/2006/main">
  <p:tag name="MH_OLD_SHAPE_ID" val="150"/>
  <p:tag name="REFSHAPE" val="105553145105560"/>
</p:tagLst>
</file>

<file path=ppt/tags/tag5342.xml><?xml version="1.0" encoding="utf-8"?>
<p:tagLst xmlns:p="http://schemas.openxmlformats.org/presentationml/2006/main">
  <p:tag name="MH_OLD_SHAPE_ID" val="151"/>
  <p:tag name="REFSHAPE" val="105553145106008"/>
</p:tagLst>
</file>

<file path=ppt/tags/tag5343.xml><?xml version="1.0" encoding="utf-8"?>
<p:tagLst xmlns:p="http://schemas.openxmlformats.org/presentationml/2006/main">
  <p:tag name="MH_OLD_SHAPE_ID" val="152"/>
  <p:tag name="REFSHAPE" val="105553145106456"/>
</p:tagLst>
</file>

<file path=ppt/tags/tag5344.xml><?xml version="1.0" encoding="utf-8"?>
<p:tagLst xmlns:p="http://schemas.openxmlformats.org/presentationml/2006/main">
  <p:tag name="MH_OLD_SHAPE_ID" val="153"/>
  <p:tag name="REFSHAPE" val="105553145106904"/>
</p:tagLst>
</file>

<file path=ppt/tags/tag5345.xml><?xml version="1.0" encoding="utf-8"?>
<p:tagLst xmlns:p="http://schemas.openxmlformats.org/presentationml/2006/main">
  <p:tag name="MH_OLD_SHAPE_ID" val="154"/>
  <p:tag name="REFSHAPE" val="105553145107352"/>
</p:tagLst>
</file>

<file path=ppt/tags/tag5346.xml><?xml version="1.0" encoding="utf-8"?>
<p:tagLst xmlns:p="http://schemas.openxmlformats.org/presentationml/2006/main">
  <p:tag name="MH_OLD_SHAPE_ID" val="155"/>
  <p:tag name="REFSHAPE" val="105553145107800"/>
</p:tagLst>
</file>

<file path=ppt/tags/tag5347.xml><?xml version="1.0" encoding="utf-8"?>
<p:tagLst xmlns:p="http://schemas.openxmlformats.org/presentationml/2006/main">
  <p:tag name="MH_OLD_SHAPE_ID" val="156"/>
  <p:tag name="REFSHAPE" val="105553145108248"/>
</p:tagLst>
</file>

<file path=ppt/tags/tag5348.xml><?xml version="1.0" encoding="utf-8"?>
<p:tagLst xmlns:p="http://schemas.openxmlformats.org/presentationml/2006/main">
  <p:tag name="MH_OLD_SHAPE_ID" val="157"/>
  <p:tag name="REFSHAPE" val="105553145108696"/>
</p:tagLst>
</file>

<file path=ppt/tags/tag5349.xml><?xml version="1.0" encoding="utf-8"?>
<p:tagLst xmlns:p="http://schemas.openxmlformats.org/presentationml/2006/main">
  <p:tag name="MH_OLD_SHAPE_ID" val="158"/>
  <p:tag name="REFSHAPE" val="105553145109144"/>
</p:tagLst>
</file>

<file path=ppt/tags/tag535.xml><?xml version="1.0" encoding="utf-8"?>
<p:tagLst xmlns:p="http://schemas.openxmlformats.org/presentationml/2006/main">
  <p:tag name="MH_OLD_SHAPE_ID" val="159"/>
  <p:tag name="REFSHAPE" val="105553145259960"/>
</p:tagLst>
</file>

<file path=ppt/tags/tag5350.xml><?xml version="1.0" encoding="utf-8"?>
<p:tagLst xmlns:p="http://schemas.openxmlformats.org/presentationml/2006/main">
  <p:tag name="MH_OLD_SHAPE_ID" val="159"/>
  <p:tag name="REFSHAPE" val="105553145109592"/>
</p:tagLst>
</file>

<file path=ppt/tags/tag5351.xml><?xml version="1.0" encoding="utf-8"?>
<p:tagLst xmlns:p="http://schemas.openxmlformats.org/presentationml/2006/main">
  <p:tag name="MH_OLD_SHAPE_ID" val="125"/>
  <p:tag name="REFSHAPE" val="105553145110040"/>
</p:tagLst>
</file>

<file path=ppt/tags/tag5352.xml><?xml version="1.0" encoding="utf-8"?>
<p:tagLst xmlns:p="http://schemas.openxmlformats.org/presentationml/2006/main">
  <p:tag name="MH_OLD_SHAPE_ID" val="126"/>
  <p:tag name="REFSHAPE" val="105553145110488"/>
</p:tagLst>
</file>

<file path=ppt/tags/tag5353.xml><?xml version="1.0" encoding="utf-8"?>
<p:tagLst xmlns:p="http://schemas.openxmlformats.org/presentationml/2006/main">
  <p:tag name="MH_OLD_SHAPE_ID" val="127"/>
  <p:tag name="REFSHAPE" val="105553145110936"/>
</p:tagLst>
</file>

<file path=ppt/tags/tag5354.xml><?xml version="1.0" encoding="utf-8"?>
<p:tagLst xmlns:p="http://schemas.openxmlformats.org/presentationml/2006/main">
  <p:tag name="MH_OLD_SHAPE_ID" val="128"/>
  <p:tag name="REFSHAPE" val="105553145111384"/>
</p:tagLst>
</file>

<file path=ppt/tags/tag5355.xml><?xml version="1.0" encoding="utf-8"?>
<p:tagLst xmlns:p="http://schemas.openxmlformats.org/presentationml/2006/main">
  <p:tag name="MH_OLD_SHAPE_ID" val="129"/>
  <p:tag name="REFSHAPE" val="105553145111832"/>
</p:tagLst>
</file>

<file path=ppt/tags/tag5356.xml><?xml version="1.0" encoding="utf-8"?>
<p:tagLst xmlns:p="http://schemas.openxmlformats.org/presentationml/2006/main">
  <p:tag name="MH_OLD_SHAPE_ID" val="130"/>
  <p:tag name="REFSHAPE" val="105553145112280"/>
</p:tagLst>
</file>

<file path=ppt/tags/tag5357.xml><?xml version="1.0" encoding="utf-8"?>
<p:tagLst xmlns:p="http://schemas.openxmlformats.org/presentationml/2006/main">
  <p:tag name="MH_OLD_SHAPE_ID" val="131"/>
  <p:tag name="REFSHAPE" val="105553145112728"/>
</p:tagLst>
</file>

<file path=ppt/tags/tag5358.xml><?xml version="1.0" encoding="utf-8"?>
<p:tagLst xmlns:p="http://schemas.openxmlformats.org/presentationml/2006/main">
  <p:tag name="MH_OLD_SHAPE_ID" val="132"/>
  <p:tag name="REFSHAPE" val="105553145113176"/>
</p:tagLst>
</file>

<file path=ppt/tags/tag5359.xml><?xml version="1.0" encoding="utf-8"?>
<p:tagLst xmlns:p="http://schemas.openxmlformats.org/presentationml/2006/main">
  <p:tag name="MH_OLD_SHAPE_ID" val="133"/>
  <p:tag name="REFSHAPE" val="105553145113624"/>
</p:tagLst>
</file>

<file path=ppt/tags/tag536.xml><?xml version="1.0" encoding="utf-8"?>
<p:tagLst xmlns:p="http://schemas.openxmlformats.org/presentationml/2006/main">
  <p:tag name="MH_OLD_SHAPE_ID" val="125"/>
  <p:tag name="REFSHAPE" val="105553145260408"/>
</p:tagLst>
</file>

<file path=ppt/tags/tag5360.xml><?xml version="1.0" encoding="utf-8"?>
<p:tagLst xmlns:p="http://schemas.openxmlformats.org/presentationml/2006/main">
  <p:tag name="MH_OLD_SHAPE_ID" val="134"/>
  <p:tag name="REFSHAPE" val="105553145114072"/>
</p:tagLst>
</file>

<file path=ppt/tags/tag5361.xml><?xml version="1.0" encoding="utf-8"?>
<p:tagLst xmlns:p="http://schemas.openxmlformats.org/presentationml/2006/main">
  <p:tag name="MH_OLD_SHAPE_ID" val="135"/>
  <p:tag name="REFSHAPE" val="105553145114520"/>
</p:tagLst>
</file>

<file path=ppt/tags/tag5362.xml><?xml version="1.0" encoding="utf-8"?>
<p:tagLst xmlns:p="http://schemas.openxmlformats.org/presentationml/2006/main">
  <p:tag name="MH_OLD_SHAPE_ID" val="136"/>
  <p:tag name="REFSHAPE" val="105553145114968"/>
</p:tagLst>
</file>

<file path=ppt/tags/tag5363.xml><?xml version="1.0" encoding="utf-8"?>
<p:tagLst xmlns:p="http://schemas.openxmlformats.org/presentationml/2006/main">
  <p:tag name="MH_OLD_SHAPE_ID" val="137"/>
  <p:tag name="REFSHAPE" val="105553145115416"/>
</p:tagLst>
</file>

<file path=ppt/tags/tag5364.xml><?xml version="1.0" encoding="utf-8"?>
<p:tagLst xmlns:p="http://schemas.openxmlformats.org/presentationml/2006/main">
  <p:tag name="MH_OLD_SHAPE_ID" val="138"/>
  <p:tag name="REFSHAPE" val="105553145115864"/>
</p:tagLst>
</file>

<file path=ppt/tags/tag5365.xml><?xml version="1.0" encoding="utf-8"?>
<p:tagLst xmlns:p="http://schemas.openxmlformats.org/presentationml/2006/main">
  <p:tag name="MH_OLD_SHAPE_ID" val="139"/>
  <p:tag name="REFSHAPE" val="105553145116312"/>
</p:tagLst>
</file>

<file path=ppt/tags/tag5366.xml><?xml version="1.0" encoding="utf-8"?>
<p:tagLst xmlns:p="http://schemas.openxmlformats.org/presentationml/2006/main">
  <p:tag name="MH_OLD_SHAPE_ID" val="140"/>
  <p:tag name="REFSHAPE" val="105553145116760"/>
</p:tagLst>
</file>

<file path=ppt/tags/tag5367.xml><?xml version="1.0" encoding="utf-8"?>
<p:tagLst xmlns:p="http://schemas.openxmlformats.org/presentationml/2006/main">
  <p:tag name="MH_OLD_SHAPE_ID" val="141"/>
  <p:tag name="REFSHAPE" val="105553145117208"/>
</p:tagLst>
</file>

<file path=ppt/tags/tag5368.xml><?xml version="1.0" encoding="utf-8"?>
<p:tagLst xmlns:p="http://schemas.openxmlformats.org/presentationml/2006/main">
  <p:tag name="MH_OLD_SHAPE_ID" val="142"/>
  <p:tag name="REFSHAPE" val="105553145117656"/>
</p:tagLst>
</file>

<file path=ppt/tags/tag5369.xml><?xml version="1.0" encoding="utf-8"?>
<p:tagLst xmlns:p="http://schemas.openxmlformats.org/presentationml/2006/main">
  <p:tag name="MH_OLD_SHAPE_ID" val="143"/>
  <p:tag name="REFSHAPE" val="105553145118104"/>
</p:tagLst>
</file>

<file path=ppt/tags/tag537.xml><?xml version="1.0" encoding="utf-8"?>
<p:tagLst xmlns:p="http://schemas.openxmlformats.org/presentationml/2006/main">
  <p:tag name="MH_OLD_SHAPE_ID" val="126"/>
  <p:tag name="REFSHAPE" val="105553145260856"/>
</p:tagLst>
</file>

<file path=ppt/tags/tag5370.xml><?xml version="1.0" encoding="utf-8"?>
<p:tagLst xmlns:p="http://schemas.openxmlformats.org/presentationml/2006/main">
  <p:tag name="MH_OLD_SHAPE_ID" val="144"/>
  <p:tag name="REFSHAPE" val="105553145118552"/>
</p:tagLst>
</file>

<file path=ppt/tags/tag5371.xml><?xml version="1.0" encoding="utf-8"?>
<p:tagLst xmlns:p="http://schemas.openxmlformats.org/presentationml/2006/main">
  <p:tag name="MH_OLD_SHAPE_ID" val="145"/>
  <p:tag name="REFSHAPE" val="105553145119032"/>
</p:tagLst>
</file>

<file path=ppt/tags/tag5372.xml><?xml version="1.0" encoding="utf-8"?>
<p:tagLst xmlns:p="http://schemas.openxmlformats.org/presentationml/2006/main">
  <p:tag name="MH_OLD_SHAPE_ID" val="146"/>
  <p:tag name="REFSHAPE" val="105553145119480"/>
</p:tagLst>
</file>

<file path=ppt/tags/tag5373.xml><?xml version="1.0" encoding="utf-8"?>
<p:tagLst xmlns:p="http://schemas.openxmlformats.org/presentationml/2006/main">
  <p:tag name="MH_OLD_SHAPE_ID" val="147"/>
  <p:tag name="REFSHAPE" val="105553145119928"/>
</p:tagLst>
</file>

<file path=ppt/tags/tag5374.xml><?xml version="1.0" encoding="utf-8"?>
<p:tagLst xmlns:p="http://schemas.openxmlformats.org/presentationml/2006/main">
  <p:tag name="MH_OLD_SHAPE_ID" val="176"/>
  <p:tag name="REFSHAPE" val="105553145120376"/>
</p:tagLst>
</file>

<file path=ppt/tags/tag5375.xml><?xml version="1.0" encoding="utf-8"?>
<p:tagLst xmlns:p="http://schemas.openxmlformats.org/presentationml/2006/main">
  <p:tag name="MH_OLD_SHAPE_ID" val="178"/>
  <p:tag name="REFSHAPE" val="105553145120600"/>
</p:tagLst>
</file>

<file path=ppt/tags/tag5376.xml><?xml version="1.0" encoding="utf-8"?>
<p:tagLst xmlns:p="http://schemas.openxmlformats.org/presentationml/2006/main">
  <p:tag name="MH_OLD_SHAPE_ID" val="179"/>
  <p:tag name="REFSHAPE" val="105553145120824"/>
</p:tagLst>
</file>

<file path=ppt/tags/tag5377.xml><?xml version="1.0" encoding="utf-8"?>
<p:tagLst xmlns:p="http://schemas.openxmlformats.org/presentationml/2006/main">
  <p:tag name="MH_OLD_SHAPE_ID" val="61"/>
  <p:tag name="REFSHAPE" val="105553145121048"/>
</p:tagLst>
</file>

<file path=ppt/tags/tag5378.xml><?xml version="1.0" encoding="utf-8"?>
<p:tagLst xmlns:p="http://schemas.openxmlformats.org/presentationml/2006/main">
  <p:tag name="MH_OLD_SHAPE_ID" val="63"/>
  <p:tag name="REFSHAPE" val="105553145121272"/>
</p:tagLst>
</file>

<file path=ppt/tags/tag5379.xml><?xml version="1.0" encoding="utf-8"?>
<p:tagLst xmlns:p="http://schemas.openxmlformats.org/presentationml/2006/main">
  <p:tag name="MH_OLD_SHAPE_ID" val="2"/>
  <p:tag name="REFSHAPE" val="105553145121496"/>
</p:tagLst>
</file>

<file path=ppt/tags/tag538.xml><?xml version="1.0" encoding="utf-8"?>
<p:tagLst xmlns:p="http://schemas.openxmlformats.org/presentationml/2006/main">
  <p:tag name="MH_OLD_SHAPE_ID" val="127"/>
  <p:tag name="REFSHAPE" val="105553145261304"/>
</p:tagLst>
</file>

<file path=ppt/tags/tag5380.xml><?xml version="1.0" encoding="utf-8"?>
<p:tagLst xmlns:p="http://schemas.openxmlformats.org/presentationml/2006/main">
  <p:tag name="MH_OLD_SHAPE_ID" val="3"/>
  <p:tag name="REFSHAPE" val="105553145121720"/>
</p:tagLst>
</file>

<file path=ppt/tags/tag5381.xml><?xml version="1.0" encoding="utf-8"?>
<p:tagLst xmlns:p="http://schemas.openxmlformats.org/presentationml/2006/main">
  <p:tag name="MH_OLD_SHAPE_ID" val="4"/>
  <p:tag name="REFSHAPE" val="105553145121944"/>
</p:tagLst>
</file>

<file path=ppt/tags/tag5382.xml><?xml version="1.0" encoding="utf-8"?>
<p:tagLst xmlns:p="http://schemas.openxmlformats.org/presentationml/2006/main">
  <p:tag name="MH_OLD_SHAPE_ID" val="5"/>
  <p:tag name="REFSHAPE" val="105553145122168"/>
</p:tagLst>
</file>

<file path=ppt/tags/tag5383.xml><?xml version="1.0" encoding="utf-8"?>
<p:tagLst xmlns:p="http://schemas.openxmlformats.org/presentationml/2006/main">
  <p:tag name="MH_OLD_SHAPE_ID" val="160"/>
  <p:tag name="REFSHAPE" val="105553145169528"/>
</p:tagLst>
</file>

<file path=ppt/tags/tag5384.xml><?xml version="1.0" encoding="utf-8"?>
<p:tagLst xmlns:p="http://schemas.openxmlformats.org/presentationml/2006/main">
  <p:tag name="MH_OLD_SHAPE_ID" val="161"/>
  <p:tag name="REFSHAPE" val="105553145169976"/>
</p:tagLst>
</file>

<file path=ppt/tags/tag5385.xml><?xml version="1.0" encoding="utf-8"?>
<p:tagLst xmlns:p="http://schemas.openxmlformats.org/presentationml/2006/main">
  <p:tag name="MH_OLD_SHAPE_ID" val="162"/>
  <p:tag name="REFSHAPE" val="105553145170424"/>
</p:tagLst>
</file>

<file path=ppt/tags/tag5386.xml><?xml version="1.0" encoding="utf-8"?>
<p:tagLst xmlns:p="http://schemas.openxmlformats.org/presentationml/2006/main">
  <p:tag name="MH_OLD_SHAPE_ID" val="163"/>
  <p:tag name="REFSHAPE" val="105553145170872"/>
</p:tagLst>
</file>

<file path=ppt/tags/tag5387.xml><?xml version="1.0" encoding="utf-8"?>
<p:tagLst xmlns:p="http://schemas.openxmlformats.org/presentationml/2006/main">
  <p:tag name="MH_OLD_SHAPE_ID" val="164"/>
  <p:tag name="REFSHAPE" val="105553145171320"/>
</p:tagLst>
</file>

<file path=ppt/tags/tag5388.xml><?xml version="1.0" encoding="utf-8"?>
<p:tagLst xmlns:p="http://schemas.openxmlformats.org/presentationml/2006/main">
  <p:tag name="MH_OLD_SHAPE_ID" val="165"/>
  <p:tag name="REFSHAPE" val="105553145171768"/>
</p:tagLst>
</file>

<file path=ppt/tags/tag5389.xml><?xml version="1.0" encoding="utf-8"?>
<p:tagLst xmlns:p="http://schemas.openxmlformats.org/presentationml/2006/main">
  <p:tag name="MH_OLD_SHAPE_ID" val="166"/>
  <p:tag name="REFSHAPE" val="105553145172216"/>
</p:tagLst>
</file>

<file path=ppt/tags/tag539.xml><?xml version="1.0" encoding="utf-8"?>
<p:tagLst xmlns:p="http://schemas.openxmlformats.org/presentationml/2006/main">
  <p:tag name="MH_OLD_SHAPE_ID" val="128"/>
  <p:tag name="REFSHAPE" val="105553145261752"/>
</p:tagLst>
</file>

<file path=ppt/tags/tag5390.xml><?xml version="1.0" encoding="utf-8"?>
<p:tagLst xmlns:p="http://schemas.openxmlformats.org/presentationml/2006/main">
  <p:tag name="MH_OLD_SHAPE_ID" val="167"/>
  <p:tag name="REFSHAPE" val="105553145172664"/>
</p:tagLst>
</file>

<file path=ppt/tags/tag5391.xml><?xml version="1.0" encoding="utf-8"?>
<p:tagLst xmlns:p="http://schemas.openxmlformats.org/presentationml/2006/main">
  <p:tag name="MH_OLD_SHAPE_ID" val="168"/>
  <p:tag name="REFSHAPE" val="105553145173112"/>
</p:tagLst>
</file>

<file path=ppt/tags/tag5392.xml><?xml version="1.0" encoding="utf-8"?>
<p:tagLst xmlns:p="http://schemas.openxmlformats.org/presentationml/2006/main">
  <p:tag name="MH_OLD_SHAPE_ID" val="169"/>
  <p:tag name="REFSHAPE" val="105553145173560"/>
</p:tagLst>
</file>

<file path=ppt/tags/tag5393.xml><?xml version="1.0" encoding="utf-8"?>
<p:tagLst xmlns:p="http://schemas.openxmlformats.org/presentationml/2006/main">
  <p:tag name="MH_OLD_SHAPE_ID" val="170"/>
  <p:tag name="REFSHAPE" val="105553145174008"/>
</p:tagLst>
</file>

<file path=ppt/tags/tag5394.xml><?xml version="1.0" encoding="utf-8"?>
<p:tagLst xmlns:p="http://schemas.openxmlformats.org/presentationml/2006/main">
  <p:tag name="MH_OLD_SHAPE_ID" val="171"/>
  <p:tag name="REFSHAPE" val="105553145174456"/>
</p:tagLst>
</file>

<file path=ppt/tags/tag5395.xml><?xml version="1.0" encoding="utf-8"?>
<p:tagLst xmlns:p="http://schemas.openxmlformats.org/presentationml/2006/main">
  <p:tag name="MH_OLD_SHAPE_ID" val="172"/>
  <p:tag name="REFSHAPE" val="105553145174904"/>
</p:tagLst>
</file>

<file path=ppt/tags/tag5396.xml><?xml version="1.0" encoding="utf-8"?>
<p:tagLst xmlns:p="http://schemas.openxmlformats.org/presentationml/2006/main">
  <p:tag name="MH_OLD_SHAPE_ID" val="173"/>
  <p:tag name="REFSHAPE" val="105553145175352"/>
</p:tagLst>
</file>

<file path=ppt/tags/tag5397.xml><?xml version="1.0" encoding="utf-8"?>
<p:tagLst xmlns:p="http://schemas.openxmlformats.org/presentationml/2006/main">
  <p:tag name="MH_OLD_SHAPE_ID" val="174"/>
  <p:tag name="REFSHAPE" val="105553145175800"/>
</p:tagLst>
</file>

<file path=ppt/tags/tag5398.xml><?xml version="1.0" encoding="utf-8"?>
<p:tagLst xmlns:p="http://schemas.openxmlformats.org/presentationml/2006/main">
  <p:tag name="MH_OLD_SHAPE_ID" val="175"/>
  <p:tag name="REFSHAPE" val="105553145176248"/>
</p:tagLst>
</file>

<file path=ppt/tags/tag5399.xml><?xml version="1.0" encoding="utf-8"?>
<p:tagLst xmlns:p="http://schemas.openxmlformats.org/presentationml/2006/main">
  <p:tag name="MH_OLD_SHAPE_ID" val="148"/>
  <p:tag name="REFSHAPE" val="105553145176696"/>
</p:tagLst>
</file>

<file path=ppt/tags/tag54.xml><?xml version="1.0" encoding="utf-8"?>
<p:tagLst xmlns:p="http://schemas.openxmlformats.org/presentationml/2006/main">
  <p:tag name="MH_OLD_SHAPE_ID" val="67"/>
  <p:tag name="REFSHAPE" val="105553145443320"/>
</p:tagLst>
</file>

<file path=ppt/tags/tag540.xml><?xml version="1.0" encoding="utf-8"?>
<p:tagLst xmlns:p="http://schemas.openxmlformats.org/presentationml/2006/main">
  <p:tag name="MH_OLD_SHAPE_ID" val="129"/>
  <p:tag name="REFSHAPE" val="105553145262200"/>
</p:tagLst>
</file>

<file path=ppt/tags/tag5400.xml><?xml version="1.0" encoding="utf-8"?>
<p:tagLst xmlns:p="http://schemas.openxmlformats.org/presentationml/2006/main">
  <p:tag name="MH_OLD_SHAPE_ID" val="149"/>
  <p:tag name="REFSHAPE" val="105553145177144"/>
</p:tagLst>
</file>

<file path=ppt/tags/tag5401.xml><?xml version="1.0" encoding="utf-8"?>
<p:tagLst xmlns:p="http://schemas.openxmlformats.org/presentationml/2006/main">
  <p:tag name="MH_OLD_SHAPE_ID" val="150"/>
  <p:tag name="REFSHAPE" val="105553145177592"/>
</p:tagLst>
</file>

<file path=ppt/tags/tag5402.xml><?xml version="1.0" encoding="utf-8"?>
<p:tagLst xmlns:p="http://schemas.openxmlformats.org/presentationml/2006/main">
  <p:tag name="MH_OLD_SHAPE_ID" val="151"/>
  <p:tag name="REFSHAPE" val="105553145178040"/>
</p:tagLst>
</file>

<file path=ppt/tags/tag5403.xml><?xml version="1.0" encoding="utf-8"?>
<p:tagLst xmlns:p="http://schemas.openxmlformats.org/presentationml/2006/main">
  <p:tag name="MH_OLD_SHAPE_ID" val="152"/>
  <p:tag name="REFSHAPE" val="105553145178488"/>
</p:tagLst>
</file>

<file path=ppt/tags/tag5404.xml><?xml version="1.0" encoding="utf-8"?>
<p:tagLst xmlns:p="http://schemas.openxmlformats.org/presentationml/2006/main">
  <p:tag name="MH_OLD_SHAPE_ID" val="153"/>
  <p:tag name="REFSHAPE" val="105553145178936"/>
</p:tagLst>
</file>

<file path=ppt/tags/tag5405.xml><?xml version="1.0" encoding="utf-8"?>
<p:tagLst xmlns:p="http://schemas.openxmlformats.org/presentationml/2006/main">
  <p:tag name="MH_OLD_SHAPE_ID" val="154"/>
  <p:tag name="REFSHAPE" val="105553145179384"/>
</p:tagLst>
</file>

<file path=ppt/tags/tag5406.xml><?xml version="1.0" encoding="utf-8"?>
<p:tagLst xmlns:p="http://schemas.openxmlformats.org/presentationml/2006/main">
  <p:tag name="MH_OLD_SHAPE_ID" val="155"/>
  <p:tag name="REFSHAPE" val="105553145179832"/>
</p:tagLst>
</file>

<file path=ppt/tags/tag5407.xml><?xml version="1.0" encoding="utf-8"?>
<p:tagLst xmlns:p="http://schemas.openxmlformats.org/presentationml/2006/main">
  <p:tag name="MH_OLD_SHAPE_ID" val="156"/>
  <p:tag name="REFSHAPE" val="105553145180280"/>
</p:tagLst>
</file>

<file path=ppt/tags/tag5408.xml><?xml version="1.0" encoding="utf-8"?>
<p:tagLst xmlns:p="http://schemas.openxmlformats.org/presentationml/2006/main">
  <p:tag name="MH_OLD_SHAPE_ID" val="157"/>
  <p:tag name="REFSHAPE" val="105553145180728"/>
</p:tagLst>
</file>

<file path=ppt/tags/tag5409.xml><?xml version="1.0" encoding="utf-8"?>
<p:tagLst xmlns:p="http://schemas.openxmlformats.org/presentationml/2006/main">
  <p:tag name="MH_OLD_SHAPE_ID" val="158"/>
  <p:tag name="REFSHAPE" val="105553145181176"/>
</p:tagLst>
</file>

<file path=ppt/tags/tag541.xml><?xml version="1.0" encoding="utf-8"?>
<p:tagLst xmlns:p="http://schemas.openxmlformats.org/presentationml/2006/main">
  <p:tag name="MH_OLD_SHAPE_ID" val="130"/>
  <p:tag name="REFSHAPE" val="105553145262648"/>
</p:tagLst>
</file>

<file path=ppt/tags/tag5410.xml><?xml version="1.0" encoding="utf-8"?>
<p:tagLst xmlns:p="http://schemas.openxmlformats.org/presentationml/2006/main">
  <p:tag name="MH_OLD_SHAPE_ID" val="159"/>
  <p:tag name="REFSHAPE" val="105553145181624"/>
</p:tagLst>
</file>

<file path=ppt/tags/tag5411.xml><?xml version="1.0" encoding="utf-8"?>
<p:tagLst xmlns:p="http://schemas.openxmlformats.org/presentationml/2006/main">
  <p:tag name="MH_OLD_SHAPE_ID" val="125"/>
  <p:tag name="REFSHAPE" val="105553145182072"/>
</p:tagLst>
</file>

<file path=ppt/tags/tag5412.xml><?xml version="1.0" encoding="utf-8"?>
<p:tagLst xmlns:p="http://schemas.openxmlformats.org/presentationml/2006/main">
  <p:tag name="MH_OLD_SHAPE_ID" val="126"/>
  <p:tag name="REFSHAPE" val="105553145182520"/>
</p:tagLst>
</file>

<file path=ppt/tags/tag5413.xml><?xml version="1.0" encoding="utf-8"?>
<p:tagLst xmlns:p="http://schemas.openxmlformats.org/presentationml/2006/main">
  <p:tag name="MH_OLD_SHAPE_ID" val="127"/>
  <p:tag name="REFSHAPE" val="105553145182968"/>
</p:tagLst>
</file>

<file path=ppt/tags/tag5414.xml><?xml version="1.0" encoding="utf-8"?>
<p:tagLst xmlns:p="http://schemas.openxmlformats.org/presentationml/2006/main">
  <p:tag name="MH_OLD_SHAPE_ID" val="128"/>
  <p:tag name="REFSHAPE" val="105553145183416"/>
</p:tagLst>
</file>

<file path=ppt/tags/tag5415.xml><?xml version="1.0" encoding="utf-8"?>
<p:tagLst xmlns:p="http://schemas.openxmlformats.org/presentationml/2006/main">
  <p:tag name="MH_OLD_SHAPE_ID" val="129"/>
  <p:tag name="REFSHAPE" val="105553145183864"/>
</p:tagLst>
</file>

<file path=ppt/tags/tag5416.xml><?xml version="1.0" encoding="utf-8"?>
<p:tagLst xmlns:p="http://schemas.openxmlformats.org/presentationml/2006/main">
  <p:tag name="MH_OLD_SHAPE_ID" val="130"/>
  <p:tag name="REFSHAPE" val="105553145135192"/>
</p:tagLst>
</file>

<file path=ppt/tags/tag5417.xml><?xml version="1.0" encoding="utf-8"?>
<p:tagLst xmlns:p="http://schemas.openxmlformats.org/presentationml/2006/main">
  <p:tag name="MH_OLD_SHAPE_ID" val="131"/>
  <p:tag name="REFSHAPE" val="105553145135640"/>
</p:tagLst>
</file>

<file path=ppt/tags/tag5418.xml><?xml version="1.0" encoding="utf-8"?>
<p:tagLst xmlns:p="http://schemas.openxmlformats.org/presentationml/2006/main">
  <p:tag name="MH_OLD_SHAPE_ID" val="132"/>
  <p:tag name="REFSHAPE" val="105553145136088"/>
</p:tagLst>
</file>

<file path=ppt/tags/tag5419.xml><?xml version="1.0" encoding="utf-8"?>
<p:tagLst xmlns:p="http://schemas.openxmlformats.org/presentationml/2006/main">
  <p:tag name="MH_OLD_SHAPE_ID" val="133"/>
  <p:tag name="REFSHAPE" val="105553145136536"/>
</p:tagLst>
</file>

<file path=ppt/tags/tag542.xml><?xml version="1.0" encoding="utf-8"?>
<p:tagLst xmlns:p="http://schemas.openxmlformats.org/presentationml/2006/main">
  <p:tag name="MH_OLD_SHAPE_ID" val="131"/>
  <p:tag name="REFSHAPE" val="105553145263096"/>
</p:tagLst>
</file>

<file path=ppt/tags/tag5420.xml><?xml version="1.0" encoding="utf-8"?>
<p:tagLst xmlns:p="http://schemas.openxmlformats.org/presentationml/2006/main">
  <p:tag name="MH_OLD_SHAPE_ID" val="134"/>
  <p:tag name="REFSHAPE" val="105553145136984"/>
</p:tagLst>
</file>

<file path=ppt/tags/tag5421.xml><?xml version="1.0" encoding="utf-8"?>
<p:tagLst xmlns:p="http://schemas.openxmlformats.org/presentationml/2006/main">
  <p:tag name="MH_OLD_SHAPE_ID" val="135"/>
  <p:tag name="REFSHAPE" val="105553145137432"/>
</p:tagLst>
</file>

<file path=ppt/tags/tag5422.xml><?xml version="1.0" encoding="utf-8"?>
<p:tagLst xmlns:p="http://schemas.openxmlformats.org/presentationml/2006/main">
  <p:tag name="MH_OLD_SHAPE_ID" val="136"/>
  <p:tag name="REFSHAPE" val="105553145137880"/>
</p:tagLst>
</file>

<file path=ppt/tags/tag5423.xml><?xml version="1.0" encoding="utf-8"?>
<p:tagLst xmlns:p="http://schemas.openxmlformats.org/presentationml/2006/main">
  <p:tag name="MH_OLD_SHAPE_ID" val="137"/>
  <p:tag name="REFSHAPE" val="105553145138328"/>
</p:tagLst>
</file>

<file path=ppt/tags/tag5424.xml><?xml version="1.0" encoding="utf-8"?>
<p:tagLst xmlns:p="http://schemas.openxmlformats.org/presentationml/2006/main">
  <p:tag name="MH_OLD_SHAPE_ID" val="138"/>
  <p:tag name="REFSHAPE" val="105553145138776"/>
</p:tagLst>
</file>

<file path=ppt/tags/tag5425.xml><?xml version="1.0" encoding="utf-8"?>
<p:tagLst xmlns:p="http://schemas.openxmlformats.org/presentationml/2006/main">
  <p:tag name="MH_OLD_SHAPE_ID" val="139"/>
  <p:tag name="REFSHAPE" val="105553145139224"/>
</p:tagLst>
</file>

<file path=ppt/tags/tag5426.xml><?xml version="1.0" encoding="utf-8"?>
<p:tagLst xmlns:p="http://schemas.openxmlformats.org/presentationml/2006/main">
  <p:tag name="MH_OLD_SHAPE_ID" val="140"/>
  <p:tag name="REFSHAPE" val="105553145139672"/>
</p:tagLst>
</file>

<file path=ppt/tags/tag5427.xml><?xml version="1.0" encoding="utf-8"?>
<p:tagLst xmlns:p="http://schemas.openxmlformats.org/presentationml/2006/main">
  <p:tag name="MH_OLD_SHAPE_ID" val="141"/>
  <p:tag name="REFSHAPE" val="105553145140120"/>
</p:tagLst>
</file>

<file path=ppt/tags/tag5428.xml><?xml version="1.0" encoding="utf-8"?>
<p:tagLst xmlns:p="http://schemas.openxmlformats.org/presentationml/2006/main">
  <p:tag name="MH_OLD_SHAPE_ID" val="142"/>
  <p:tag name="REFSHAPE" val="105553145140568"/>
</p:tagLst>
</file>

<file path=ppt/tags/tag5429.xml><?xml version="1.0" encoding="utf-8"?>
<p:tagLst xmlns:p="http://schemas.openxmlformats.org/presentationml/2006/main">
  <p:tag name="MH_OLD_SHAPE_ID" val="143"/>
  <p:tag name="REFSHAPE" val="105553145141016"/>
</p:tagLst>
</file>

<file path=ppt/tags/tag543.xml><?xml version="1.0" encoding="utf-8"?>
<p:tagLst xmlns:p="http://schemas.openxmlformats.org/presentationml/2006/main">
  <p:tag name="MH_OLD_SHAPE_ID" val="132"/>
  <p:tag name="REFSHAPE" val="105553145263544"/>
</p:tagLst>
</file>

<file path=ppt/tags/tag5430.xml><?xml version="1.0" encoding="utf-8"?>
<p:tagLst xmlns:p="http://schemas.openxmlformats.org/presentationml/2006/main">
  <p:tag name="MH_OLD_SHAPE_ID" val="144"/>
  <p:tag name="REFSHAPE" val="105553145141464"/>
</p:tagLst>
</file>

<file path=ppt/tags/tag5431.xml><?xml version="1.0" encoding="utf-8"?>
<p:tagLst xmlns:p="http://schemas.openxmlformats.org/presentationml/2006/main">
  <p:tag name="MH_OLD_SHAPE_ID" val="145"/>
  <p:tag name="REFSHAPE" val="105553145141912"/>
</p:tagLst>
</file>

<file path=ppt/tags/tag5432.xml><?xml version="1.0" encoding="utf-8"?>
<p:tagLst xmlns:p="http://schemas.openxmlformats.org/presentationml/2006/main">
  <p:tag name="MH_OLD_SHAPE_ID" val="146"/>
  <p:tag name="REFSHAPE" val="105553145142360"/>
</p:tagLst>
</file>

<file path=ppt/tags/tag5433.xml><?xml version="1.0" encoding="utf-8"?>
<p:tagLst xmlns:p="http://schemas.openxmlformats.org/presentationml/2006/main">
  <p:tag name="MH_OLD_SHAPE_ID" val="147"/>
  <p:tag name="REFSHAPE" val="105553145142808"/>
</p:tagLst>
</file>

<file path=ppt/tags/tag5434.xml><?xml version="1.0" encoding="utf-8"?>
<p:tagLst xmlns:p="http://schemas.openxmlformats.org/presentationml/2006/main">
  <p:tag name="MH_OLD_SHAPE_ID" val="178"/>
  <p:tag name="REFSHAPE" val="105553145143256"/>
</p:tagLst>
</file>

<file path=ppt/tags/tag5435.xml><?xml version="1.0" encoding="utf-8"?>
<p:tagLst xmlns:p="http://schemas.openxmlformats.org/presentationml/2006/main">
  <p:tag name="MH_OLD_SHAPE_ID" val="179"/>
  <p:tag name="REFSHAPE" val="105553145143480"/>
</p:tagLst>
</file>

<file path=ppt/tags/tag5436.xml><?xml version="1.0" encoding="utf-8"?>
<p:tagLst xmlns:p="http://schemas.openxmlformats.org/presentationml/2006/main">
  <p:tag name="MH_OLD_SHAPE_ID" val="61"/>
  <p:tag name="REFSHAPE" val="105553145143704"/>
</p:tagLst>
</file>

<file path=ppt/tags/tag5437.xml><?xml version="1.0" encoding="utf-8"?>
<p:tagLst xmlns:p="http://schemas.openxmlformats.org/presentationml/2006/main">
  <p:tag name="MH_OLD_SHAPE_ID" val="63"/>
  <p:tag name="REFSHAPE" val="105553145143928"/>
</p:tagLst>
</file>

<file path=ppt/tags/tag5438.xml><?xml version="1.0" encoding="utf-8"?>
<p:tagLst xmlns:p="http://schemas.openxmlformats.org/presentationml/2006/main">
  <p:tag name="MH_OLD_SHAPE_ID" val="3"/>
  <p:tag name="REFSHAPE" val="105553145144152"/>
</p:tagLst>
</file>

<file path=ppt/tags/tag5439.xml><?xml version="1.0" encoding="utf-8"?>
<p:tagLst xmlns:p="http://schemas.openxmlformats.org/presentationml/2006/main">
  <p:tag name="MH_OLD_SHAPE_ID" val="64"/>
  <p:tag name="REFSHAPE" val="105553145144376"/>
</p:tagLst>
</file>

<file path=ppt/tags/tag544.xml><?xml version="1.0" encoding="utf-8"?>
<p:tagLst xmlns:p="http://schemas.openxmlformats.org/presentationml/2006/main">
  <p:tag name="MH_OLD_SHAPE_ID" val="133"/>
  <p:tag name="REFSHAPE" val="105553145263992"/>
</p:tagLst>
</file>

<file path=ppt/tags/tag5440.xml><?xml version="1.0" encoding="utf-8"?>
<p:tagLst xmlns:p="http://schemas.openxmlformats.org/presentationml/2006/main">
  <p:tag name="MH_OLD_SHAPE_ID" val="2"/>
  <p:tag name="REFSHAPE" val="105553145144600"/>
</p:tagLst>
</file>

<file path=ppt/tags/tag5441.xml><?xml version="1.0" encoding="utf-8"?>
<p:tagLst xmlns:p="http://schemas.openxmlformats.org/presentationml/2006/main">
  <p:tag name="MH_OLD_SHAPE_ID" val="160"/>
  <p:tag name="REFSHAPE" val="105553145222936"/>
</p:tagLst>
</file>

<file path=ppt/tags/tag5442.xml><?xml version="1.0" encoding="utf-8"?>
<p:tagLst xmlns:p="http://schemas.openxmlformats.org/presentationml/2006/main">
  <p:tag name="MH_OLD_SHAPE_ID" val="161"/>
  <p:tag name="REFSHAPE" val="105553145223384"/>
</p:tagLst>
</file>

<file path=ppt/tags/tag5443.xml><?xml version="1.0" encoding="utf-8"?>
<p:tagLst xmlns:p="http://schemas.openxmlformats.org/presentationml/2006/main">
  <p:tag name="MH_OLD_SHAPE_ID" val="162"/>
  <p:tag name="REFSHAPE" val="105553145223832"/>
</p:tagLst>
</file>

<file path=ppt/tags/tag5444.xml><?xml version="1.0" encoding="utf-8"?>
<p:tagLst xmlns:p="http://schemas.openxmlformats.org/presentationml/2006/main">
  <p:tag name="MH_OLD_SHAPE_ID" val="163"/>
  <p:tag name="REFSHAPE" val="105553145224280"/>
</p:tagLst>
</file>

<file path=ppt/tags/tag5445.xml><?xml version="1.0" encoding="utf-8"?>
<p:tagLst xmlns:p="http://schemas.openxmlformats.org/presentationml/2006/main">
  <p:tag name="MH_OLD_SHAPE_ID" val="164"/>
  <p:tag name="REFSHAPE" val="105553145224728"/>
</p:tagLst>
</file>

<file path=ppt/tags/tag5446.xml><?xml version="1.0" encoding="utf-8"?>
<p:tagLst xmlns:p="http://schemas.openxmlformats.org/presentationml/2006/main">
  <p:tag name="MH_OLD_SHAPE_ID" val="165"/>
  <p:tag name="REFSHAPE" val="105553145225176"/>
</p:tagLst>
</file>

<file path=ppt/tags/tag5447.xml><?xml version="1.0" encoding="utf-8"?>
<p:tagLst xmlns:p="http://schemas.openxmlformats.org/presentationml/2006/main">
  <p:tag name="MH_OLD_SHAPE_ID" val="166"/>
  <p:tag name="REFSHAPE" val="105553145225624"/>
</p:tagLst>
</file>

<file path=ppt/tags/tag5448.xml><?xml version="1.0" encoding="utf-8"?>
<p:tagLst xmlns:p="http://schemas.openxmlformats.org/presentationml/2006/main">
  <p:tag name="MH_OLD_SHAPE_ID" val="167"/>
  <p:tag name="REFSHAPE" val="105553145226072"/>
</p:tagLst>
</file>

<file path=ppt/tags/tag5449.xml><?xml version="1.0" encoding="utf-8"?>
<p:tagLst xmlns:p="http://schemas.openxmlformats.org/presentationml/2006/main">
  <p:tag name="MH_OLD_SHAPE_ID" val="168"/>
  <p:tag name="REFSHAPE" val="105553145226520"/>
</p:tagLst>
</file>

<file path=ppt/tags/tag545.xml><?xml version="1.0" encoding="utf-8"?>
<p:tagLst xmlns:p="http://schemas.openxmlformats.org/presentationml/2006/main">
  <p:tag name="MH_OLD_SHAPE_ID" val="134"/>
  <p:tag name="REFSHAPE" val="105553145264440"/>
</p:tagLst>
</file>

<file path=ppt/tags/tag5450.xml><?xml version="1.0" encoding="utf-8"?>
<p:tagLst xmlns:p="http://schemas.openxmlformats.org/presentationml/2006/main">
  <p:tag name="MH_OLD_SHAPE_ID" val="169"/>
  <p:tag name="REFSHAPE" val="105553145226968"/>
</p:tagLst>
</file>

<file path=ppt/tags/tag5451.xml><?xml version="1.0" encoding="utf-8"?>
<p:tagLst xmlns:p="http://schemas.openxmlformats.org/presentationml/2006/main">
  <p:tag name="MH_OLD_SHAPE_ID" val="170"/>
  <p:tag name="REFSHAPE" val="105553145227416"/>
</p:tagLst>
</file>

<file path=ppt/tags/tag5452.xml><?xml version="1.0" encoding="utf-8"?>
<p:tagLst xmlns:p="http://schemas.openxmlformats.org/presentationml/2006/main">
  <p:tag name="MH_OLD_SHAPE_ID" val="171"/>
  <p:tag name="REFSHAPE" val="105553145227864"/>
</p:tagLst>
</file>

<file path=ppt/tags/tag5453.xml><?xml version="1.0" encoding="utf-8"?>
<p:tagLst xmlns:p="http://schemas.openxmlformats.org/presentationml/2006/main">
  <p:tag name="MH_OLD_SHAPE_ID" val="172"/>
  <p:tag name="REFSHAPE" val="105553145228312"/>
</p:tagLst>
</file>

<file path=ppt/tags/tag5454.xml><?xml version="1.0" encoding="utf-8"?>
<p:tagLst xmlns:p="http://schemas.openxmlformats.org/presentationml/2006/main">
  <p:tag name="MH_OLD_SHAPE_ID" val="173"/>
  <p:tag name="REFSHAPE" val="105553145228760"/>
</p:tagLst>
</file>

<file path=ppt/tags/tag5455.xml><?xml version="1.0" encoding="utf-8"?>
<p:tagLst xmlns:p="http://schemas.openxmlformats.org/presentationml/2006/main">
  <p:tag name="MH_OLD_SHAPE_ID" val="174"/>
  <p:tag name="REFSHAPE" val="105553145229208"/>
</p:tagLst>
</file>

<file path=ppt/tags/tag5456.xml><?xml version="1.0" encoding="utf-8"?>
<p:tagLst xmlns:p="http://schemas.openxmlformats.org/presentationml/2006/main">
  <p:tag name="MH_OLD_SHAPE_ID" val="175"/>
  <p:tag name="REFSHAPE" val="105553145229656"/>
</p:tagLst>
</file>

<file path=ppt/tags/tag5457.xml><?xml version="1.0" encoding="utf-8"?>
<p:tagLst xmlns:p="http://schemas.openxmlformats.org/presentationml/2006/main">
  <p:tag name="MH_OLD_SHAPE_ID" val="148"/>
  <p:tag name="REFSHAPE" val="105553145230104"/>
</p:tagLst>
</file>

<file path=ppt/tags/tag5458.xml><?xml version="1.0" encoding="utf-8"?>
<p:tagLst xmlns:p="http://schemas.openxmlformats.org/presentationml/2006/main">
  <p:tag name="MH_OLD_SHAPE_ID" val="149"/>
  <p:tag name="REFSHAPE" val="105553145230552"/>
</p:tagLst>
</file>

<file path=ppt/tags/tag5459.xml><?xml version="1.0" encoding="utf-8"?>
<p:tagLst xmlns:p="http://schemas.openxmlformats.org/presentationml/2006/main">
  <p:tag name="MH_OLD_SHAPE_ID" val="150"/>
  <p:tag name="REFSHAPE" val="105553145231000"/>
</p:tagLst>
</file>

<file path=ppt/tags/tag546.xml><?xml version="1.0" encoding="utf-8"?>
<p:tagLst xmlns:p="http://schemas.openxmlformats.org/presentationml/2006/main">
  <p:tag name="MH_OLD_SHAPE_ID" val="135"/>
  <p:tag name="REFSHAPE" val="105553145264888"/>
</p:tagLst>
</file>

<file path=ppt/tags/tag5460.xml><?xml version="1.0" encoding="utf-8"?>
<p:tagLst xmlns:p="http://schemas.openxmlformats.org/presentationml/2006/main">
  <p:tag name="MH_OLD_SHAPE_ID" val="151"/>
  <p:tag name="REFSHAPE" val="105553145231448"/>
</p:tagLst>
</file>

<file path=ppt/tags/tag5461.xml><?xml version="1.0" encoding="utf-8"?>
<p:tagLst xmlns:p="http://schemas.openxmlformats.org/presentationml/2006/main">
  <p:tag name="MH_OLD_SHAPE_ID" val="152"/>
  <p:tag name="REFSHAPE" val="105553145231896"/>
</p:tagLst>
</file>

<file path=ppt/tags/tag5462.xml><?xml version="1.0" encoding="utf-8"?>
<p:tagLst xmlns:p="http://schemas.openxmlformats.org/presentationml/2006/main">
  <p:tag name="MH_OLD_SHAPE_ID" val="153"/>
  <p:tag name="REFSHAPE" val="105553145232344"/>
</p:tagLst>
</file>

<file path=ppt/tags/tag5463.xml><?xml version="1.0" encoding="utf-8"?>
<p:tagLst xmlns:p="http://schemas.openxmlformats.org/presentationml/2006/main">
  <p:tag name="MH_OLD_SHAPE_ID" val="154"/>
  <p:tag name="REFSHAPE" val="105553145232792"/>
</p:tagLst>
</file>

<file path=ppt/tags/tag5464.xml><?xml version="1.0" encoding="utf-8"?>
<p:tagLst xmlns:p="http://schemas.openxmlformats.org/presentationml/2006/main">
  <p:tag name="MH_OLD_SHAPE_ID" val="155"/>
  <p:tag name="REFSHAPE" val="105553145233240"/>
</p:tagLst>
</file>

<file path=ppt/tags/tag5465.xml><?xml version="1.0" encoding="utf-8"?>
<p:tagLst xmlns:p="http://schemas.openxmlformats.org/presentationml/2006/main">
  <p:tag name="MH_OLD_SHAPE_ID" val="156"/>
  <p:tag name="REFSHAPE" val="105553145151800"/>
</p:tagLst>
</file>

<file path=ppt/tags/tag5466.xml><?xml version="1.0" encoding="utf-8"?>
<p:tagLst xmlns:p="http://schemas.openxmlformats.org/presentationml/2006/main">
  <p:tag name="MH_OLD_SHAPE_ID" val="157"/>
  <p:tag name="REFSHAPE" val="105553145152248"/>
</p:tagLst>
</file>

<file path=ppt/tags/tag5467.xml><?xml version="1.0" encoding="utf-8"?>
<p:tagLst xmlns:p="http://schemas.openxmlformats.org/presentationml/2006/main">
  <p:tag name="MH_OLD_SHAPE_ID" val="158"/>
  <p:tag name="REFSHAPE" val="105553145152696"/>
</p:tagLst>
</file>

<file path=ppt/tags/tag5468.xml><?xml version="1.0" encoding="utf-8"?>
<p:tagLst xmlns:p="http://schemas.openxmlformats.org/presentationml/2006/main">
  <p:tag name="MH_OLD_SHAPE_ID" val="159"/>
  <p:tag name="REFSHAPE" val="105553145153144"/>
</p:tagLst>
</file>

<file path=ppt/tags/tag5469.xml><?xml version="1.0" encoding="utf-8"?>
<p:tagLst xmlns:p="http://schemas.openxmlformats.org/presentationml/2006/main">
  <p:tag name="MH_OLD_SHAPE_ID" val="125"/>
  <p:tag name="REFSHAPE" val="105553145153592"/>
</p:tagLst>
</file>

<file path=ppt/tags/tag547.xml><?xml version="1.0" encoding="utf-8"?>
<p:tagLst xmlns:p="http://schemas.openxmlformats.org/presentationml/2006/main">
  <p:tag name="MH_OLD_SHAPE_ID" val="136"/>
  <p:tag name="REFSHAPE" val="105553145265336"/>
</p:tagLst>
</file>

<file path=ppt/tags/tag5470.xml><?xml version="1.0" encoding="utf-8"?>
<p:tagLst xmlns:p="http://schemas.openxmlformats.org/presentationml/2006/main">
  <p:tag name="MH_OLD_SHAPE_ID" val="126"/>
  <p:tag name="REFSHAPE" val="105553145154040"/>
</p:tagLst>
</file>

<file path=ppt/tags/tag5471.xml><?xml version="1.0" encoding="utf-8"?>
<p:tagLst xmlns:p="http://schemas.openxmlformats.org/presentationml/2006/main">
  <p:tag name="MH_OLD_SHAPE_ID" val="127"/>
  <p:tag name="REFSHAPE" val="105553145154488"/>
</p:tagLst>
</file>

<file path=ppt/tags/tag5472.xml><?xml version="1.0" encoding="utf-8"?>
<p:tagLst xmlns:p="http://schemas.openxmlformats.org/presentationml/2006/main">
  <p:tag name="MH_OLD_SHAPE_ID" val="128"/>
  <p:tag name="REFSHAPE" val="105553145154936"/>
</p:tagLst>
</file>

<file path=ppt/tags/tag5473.xml><?xml version="1.0" encoding="utf-8"?>
<p:tagLst xmlns:p="http://schemas.openxmlformats.org/presentationml/2006/main">
  <p:tag name="MH_OLD_SHAPE_ID" val="129"/>
  <p:tag name="REFSHAPE" val="105553145155384"/>
</p:tagLst>
</file>

<file path=ppt/tags/tag5474.xml><?xml version="1.0" encoding="utf-8"?>
<p:tagLst xmlns:p="http://schemas.openxmlformats.org/presentationml/2006/main">
  <p:tag name="MH_OLD_SHAPE_ID" val="130"/>
  <p:tag name="REFSHAPE" val="105553145155832"/>
</p:tagLst>
</file>

<file path=ppt/tags/tag5475.xml><?xml version="1.0" encoding="utf-8"?>
<p:tagLst xmlns:p="http://schemas.openxmlformats.org/presentationml/2006/main">
  <p:tag name="MH_OLD_SHAPE_ID" val="131"/>
  <p:tag name="REFSHAPE" val="105553145156280"/>
</p:tagLst>
</file>

<file path=ppt/tags/tag5476.xml><?xml version="1.0" encoding="utf-8"?>
<p:tagLst xmlns:p="http://schemas.openxmlformats.org/presentationml/2006/main">
  <p:tag name="MH_OLD_SHAPE_ID" val="132"/>
  <p:tag name="REFSHAPE" val="105553145156728"/>
</p:tagLst>
</file>

<file path=ppt/tags/tag5477.xml><?xml version="1.0" encoding="utf-8"?>
<p:tagLst xmlns:p="http://schemas.openxmlformats.org/presentationml/2006/main">
  <p:tag name="MH_OLD_SHAPE_ID" val="133"/>
  <p:tag name="REFSHAPE" val="105553145157176"/>
</p:tagLst>
</file>

<file path=ppt/tags/tag5478.xml><?xml version="1.0" encoding="utf-8"?>
<p:tagLst xmlns:p="http://schemas.openxmlformats.org/presentationml/2006/main">
  <p:tag name="MH_OLD_SHAPE_ID" val="134"/>
  <p:tag name="REFSHAPE" val="105553145157624"/>
</p:tagLst>
</file>

<file path=ppt/tags/tag5479.xml><?xml version="1.0" encoding="utf-8"?>
<p:tagLst xmlns:p="http://schemas.openxmlformats.org/presentationml/2006/main">
  <p:tag name="MH_OLD_SHAPE_ID" val="135"/>
  <p:tag name="REFSHAPE" val="105553145158072"/>
</p:tagLst>
</file>

<file path=ppt/tags/tag548.xml><?xml version="1.0" encoding="utf-8"?>
<p:tagLst xmlns:p="http://schemas.openxmlformats.org/presentationml/2006/main">
  <p:tag name="MH_OLD_SHAPE_ID" val="137"/>
  <p:tag name="REFSHAPE" val="105553145265784"/>
</p:tagLst>
</file>

<file path=ppt/tags/tag5480.xml><?xml version="1.0" encoding="utf-8"?>
<p:tagLst xmlns:p="http://schemas.openxmlformats.org/presentationml/2006/main">
  <p:tag name="MH_OLD_SHAPE_ID" val="136"/>
  <p:tag name="REFSHAPE" val="105553145158520"/>
</p:tagLst>
</file>

<file path=ppt/tags/tag5481.xml><?xml version="1.0" encoding="utf-8"?>
<p:tagLst xmlns:p="http://schemas.openxmlformats.org/presentationml/2006/main">
  <p:tag name="MH_OLD_SHAPE_ID" val="137"/>
  <p:tag name="REFSHAPE" val="105553145158968"/>
</p:tagLst>
</file>

<file path=ppt/tags/tag5482.xml><?xml version="1.0" encoding="utf-8"?>
<p:tagLst xmlns:p="http://schemas.openxmlformats.org/presentationml/2006/main">
  <p:tag name="MH_OLD_SHAPE_ID" val="138"/>
  <p:tag name="REFSHAPE" val="105553145159416"/>
</p:tagLst>
</file>

<file path=ppt/tags/tag5483.xml><?xml version="1.0" encoding="utf-8"?>
<p:tagLst xmlns:p="http://schemas.openxmlformats.org/presentationml/2006/main">
  <p:tag name="MH_OLD_SHAPE_ID" val="139"/>
  <p:tag name="REFSHAPE" val="105553145159864"/>
</p:tagLst>
</file>

<file path=ppt/tags/tag5484.xml><?xml version="1.0" encoding="utf-8"?>
<p:tagLst xmlns:p="http://schemas.openxmlformats.org/presentationml/2006/main">
  <p:tag name="MH_OLD_SHAPE_ID" val="140"/>
  <p:tag name="REFSHAPE" val="105553145160312"/>
</p:tagLst>
</file>

<file path=ppt/tags/tag5485.xml><?xml version="1.0" encoding="utf-8"?>
<p:tagLst xmlns:p="http://schemas.openxmlformats.org/presentationml/2006/main">
  <p:tag name="MH_OLD_SHAPE_ID" val="141"/>
  <p:tag name="REFSHAPE" val="105553145160760"/>
</p:tagLst>
</file>

<file path=ppt/tags/tag5486.xml><?xml version="1.0" encoding="utf-8"?>
<p:tagLst xmlns:p="http://schemas.openxmlformats.org/presentationml/2006/main">
  <p:tag name="MH_OLD_SHAPE_ID" val="142"/>
  <p:tag name="REFSHAPE" val="105553145161208"/>
</p:tagLst>
</file>

<file path=ppt/tags/tag5487.xml><?xml version="1.0" encoding="utf-8"?>
<p:tagLst xmlns:p="http://schemas.openxmlformats.org/presentationml/2006/main">
  <p:tag name="MH_OLD_SHAPE_ID" val="143"/>
  <p:tag name="REFSHAPE" val="105553145161656"/>
</p:tagLst>
</file>

<file path=ppt/tags/tag5488.xml><?xml version="1.0" encoding="utf-8"?>
<p:tagLst xmlns:p="http://schemas.openxmlformats.org/presentationml/2006/main">
  <p:tag name="MH_OLD_SHAPE_ID" val="144"/>
  <p:tag name="REFSHAPE" val="105553145162104"/>
</p:tagLst>
</file>

<file path=ppt/tags/tag5489.xml><?xml version="1.0" encoding="utf-8"?>
<p:tagLst xmlns:p="http://schemas.openxmlformats.org/presentationml/2006/main">
  <p:tag name="MH_OLD_SHAPE_ID" val="145"/>
  <p:tag name="REFSHAPE" val="105553145162552"/>
</p:tagLst>
</file>

<file path=ppt/tags/tag549.xml><?xml version="1.0" encoding="utf-8"?>
<p:tagLst xmlns:p="http://schemas.openxmlformats.org/presentationml/2006/main">
  <p:tag name="MH_OLD_SHAPE_ID" val="138"/>
  <p:tag name="REFSHAPE" val="105553145266264"/>
</p:tagLst>
</file>

<file path=ppt/tags/tag5490.xml><?xml version="1.0" encoding="utf-8"?>
<p:tagLst xmlns:p="http://schemas.openxmlformats.org/presentationml/2006/main">
  <p:tag name="MH_OLD_SHAPE_ID" val="146"/>
  <p:tag name="REFSHAPE" val="105553145163000"/>
</p:tagLst>
</file>

<file path=ppt/tags/tag5491.xml><?xml version="1.0" encoding="utf-8"?>
<p:tagLst xmlns:p="http://schemas.openxmlformats.org/presentationml/2006/main">
  <p:tag name="MH_OLD_SHAPE_ID" val="147"/>
  <p:tag name="REFSHAPE" val="105553145163448"/>
</p:tagLst>
</file>

<file path=ppt/tags/tag5492.xml><?xml version="1.0" encoding="utf-8"?>
<p:tagLst xmlns:p="http://schemas.openxmlformats.org/presentationml/2006/main">
  <p:tag name="MH_OLD_SHAPE_ID" val="176"/>
  <p:tag name="REFSHAPE" val="105553145163896"/>
</p:tagLst>
</file>

<file path=ppt/tags/tag5493.xml><?xml version="1.0" encoding="utf-8"?>
<p:tagLst xmlns:p="http://schemas.openxmlformats.org/presentationml/2006/main">
  <p:tag name="MH_OLD_SHAPE_ID" val="178"/>
  <p:tag name="REFSHAPE" val="105553145164120"/>
</p:tagLst>
</file>

<file path=ppt/tags/tag5494.xml><?xml version="1.0" encoding="utf-8"?>
<p:tagLst xmlns:p="http://schemas.openxmlformats.org/presentationml/2006/main">
  <p:tag name="MH_OLD_SHAPE_ID" val="179"/>
  <p:tag name="REFSHAPE" val="105553145164344"/>
</p:tagLst>
</file>

<file path=ppt/tags/tag5495.xml><?xml version="1.0" encoding="utf-8"?>
<p:tagLst xmlns:p="http://schemas.openxmlformats.org/presentationml/2006/main">
  <p:tag name="MH_OLD_SHAPE_ID" val="61"/>
  <p:tag name="REFSHAPE" val="105553145164568"/>
</p:tagLst>
</file>

<file path=ppt/tags/tag5496.xml><?xml version="1.0" encoding="utf-8"?>
<p:tagLst xmlns:p="http://schemas.openxmlformats.org/presentationml/2006/main">
  <p:tag name="MH_OLD_SHAPE_ID" val="63"/>
  <p:tag name="REFSHAPE" val="105553145164792"/>
</p:tagLst>
</file>

<file path=ppt/tags/tag5497.xml><?xml version="1.0" encoding="utf-8"?>
<p:tagLst xmlns:p="http://schemas.openxmlformats.org/presentationml/2006/main">
  <p:tag name="MH_OLD_SHAPE_ID" val="2"/>
  <p:tag name="REFSHAPE" val="105553145165016"/>
</p:tagLst>
</file>

<file path=ppt/tags/tag5498.xml><?xml version="1.0" encoding="utf-8"?>
<p:tagLst xmlns:p="http://schemas.openxmlformats.org/presentationml/2006/main">
  <p:tag name="MH_OLD_SHAPE_ID" val="3"/>
  <p:tag name="REFSHAPE" val="105553145165240"/>
</p:tagLst>
</file>

<file path=ppt/tags/tag5499.xml><?xml version="1.0" encoding="utf-8"?>
<p:tagLst xmlns:p="http://schemas.openxmlformats.org/presentationml/2006/main">
  <p:tag name="MH_OLD_SHAPE_ID" val="4"/>
  <p:tag name="REFSHAPE" val="105553145165464"/>
</p:tagLst>
</file>

<file path=ppt/tags/tag55.xml><?xml version="1.0" encoding="utf-8"?>
<p:tagLst xmlns:p="http://schemas.openxmlformats.org/presentationml/2006/main">
  <p:tag name="MH_OLD_SHAPE_ID" val="68"/>
  <p:tag name="REFSHAPE" val="105553145434360"/>
</p:tagLst>
</file>

<file path=ppt/tags/tag550.xml><?xml version="1.0" encoding="utf-8"?>
<p:tagLst xmlns:p="http://schemas.openxmlformats.org/presentationml/2006/main">
  <p:tag name="MH_OLD_SHAPE_ID" val="139"/>
  <p:tag name="REFSHAPE" val="105553145266712"/>
</p:tagLst>
</file>

<file path=ppt/tags/tag5500.xml><?xml version="1.0" encoding="utf-8"?>
<p:tagLst xmlns:p="http://schemas.openxmlformats.org/presentationml/2006/main">
  <p:tag name="MH_OLD_SHAPE_ID" val="5"/>
  <p:tag name="REFSHAPE" val="105553145165688"/>
</p:tagLst>
</file>

<file path=ppt/tags/tag5501.xml><?xml version="1.0" encoding="utf-8"?>
<p:tagLst xmlns:p="http://schemas.openxmlformats.org/presentationml/2006/main">
  <p:tag name="MH_OLD_SHAPE_ID" val="2"/>
  <p:tag name="REFSHAPE" val="105553144949784"/>
</p:tagLst>
</file>

<file path=ppt/tags/tag5502.xml><?xml version="1.0" encoding="utf-8"?>
<p:tagLst xmlns:p="http://schemas.openxmlformats.org/presentationml/2006/main">
  <p:tag name="MH_OLD_SHAPE_ID" val="3"/>
  <p:tag name="REFSHAPE" val="105553144926232"/>
</p:tagLst>
</file>

<file path=ppt/tags/tag5503.xml><?xml version="1.0" encoding="utf-8"?>
<p:tagLst xmlns:p="http://schemas.openxmlformats.org/presentationml/2006/main">
  <p:tag name="MH_OLD_SHAPE_ID" val="3"/>
  <p:tag name="REFSHAPE" val="105553144917464"/>
</p:tagLst>
</file>

<file path=ppt/tags/tag5504.xml><?xml version="1.0" encoding="utf-8"?>
<p:tagLst xmlns:p="http://schemas.openxmlformats.org/presentationml/2006/main">
  <p:tag name="MH_OLD_SHAPE_ID" val="4"/>
  <p:tag name="REFSHAPE" val="105553144907160"/>
</p:tagLst>
</file>

<file path=ppt/tags/tag5505.xml><?xml version="1.0" encoding="utf-8"?>
<p:tagLst xmlns:p="http://schemas.openxmlformats.org/presentationml/2006/main">
  <p:tag name="MH_OLD_SHAPE_ID" val="5"/>
  <p:tag name="REFSHAPE" val="105553145027448"/>
</p:tagLst>
</file>

<file path=ppt/tags/tag5506.xml><?xml version="1.0" encoding="utf-8"?>
<p:tagLst xmlns:p="http://schemas.openxmlformats.org/presentationml/2006/main">
  <p:tag name="MH_OLD_SHAPE_ID" val="7"/>
  <p:tag name="REFSHAPE" val="105553145077048"/>
</p:tagLst>
</file>

<file path=ppt/tags/tag5507.xml><?xml version="1.0" encoding="utf-8"?>
<p:tagLst xmlns:p="http://schemas.openxmlformats.org/presentationml/2006/main">
  <p:tag name="MH_OLD_SHAPE_ID" val="8"/>
  <p:tag name="REFSHAPE" val="105553145068952"/>
</p:tagLst>
</file>

<file path=ppt/tags/tag5508.xml><?xml version="1.0" encoding="utf-8"?>
<p:tagLst xmlns:p="http://schemas.openxmlformats.org/presentationml/2006/main">
  <p:tag name="MH_OLD_SHAPE_ID" val="9"/>
  <p:tag name="REFSHAPE" val="105553144725112"/>
</p:tagLst>
</file>

<file path=ppt/tags/tag5509.xml><?xml version="1.0" encoding="utf-8"?>
<p:tagLst xmlns:p="http://schemas.openxmlformats.org/presentationml/2006/main">
  <p:tag name="MH_OLD_SHAPE_ID" val="10"/>
  <p:tag name="REFSHAPE" val="105553144741720"/>
</p:tagLst>
</file>

<file path=ppt/tags/tag551.xml><?xml version="1.0" encoding="utf-8"?>
<p:tagLst xmlns:p="http://schemas.openxmlformats.org/presentationml/2006/main">
  <p:tag name="MH_OLD_SHAPE_ID" val="140"/>
  <p:tag name="REFSHAPE" val="105553145267160"/>
</p:tagLst>
</file>

<file path=ppt/tags/tag5510.xml><?xml version="1.0" encoding="utf-8"?>
<p:tagLst xmlns:p="http://schemas.openxmlformats.org/presentationml/2006/main">
  <p:tag name="MH_OLD_SHAPE_ID" val="11"/>
  <p:tag name="REFSHAPE" val="105553144729176"/>
</p:tagLst>
</file>

<file path=ppt/tags/tag5511.xml><?xml version="1.0" encoding="utf-8"?>
<p:tagLst xmlns:p="http://schemas.openxmlformats.org/presentationml/2006/main">
  <p:tag name="MH_OLD_SHAPE_ID" val="12"/>
  <p:tag name="REFSHAPE" val="105553144728504"/>
</p:tagLst>
</file>

<file path=ppt/tags/tag5512.xml><?xml version="1.0" encoding="utf-8"?>
<p:tagLst xmlns:p="http://schemas.openxmlformats.org/presentationml/2006/main">
  <p:tag name="MH_OLD_SHAPE_ID" val="13"/>
  <p:tag name="REFSHAPE" val="105553145606264"/>
</p:tagLst>
</file>

<file path=ppt/tags/tag5513.xml><?xml version="1.0" encoding="utf-8"?>
<p:tagLst xmlns:p="http://schemas.openxmlformats.org/presentationml/2006/main">
  <p:tag name="MH_OLD_SHAPE_ID" val="14"/>
  <p:tag name="REFSHAPE" val="105553145603128"/>
</p:tagLst>
</file>

<file path=ppt/tags/tag5514.xml><?xml version="1.0" encoding="utf-8"?>
<p:tagLst xmlns:p="http://schemas.openxmlformats.org/presentationml/2006/main">
  <p:tag name="MH_OLD_SHAPE_ID" val="15"/>
  <p:tag name="REFSHAPE" val="105553145601784"/>
</p:tagLst>
</file>

<file path=ppt/tags/tag5515.xml><?xml version="1.0" encoding="utf-8"?>
<p:tagLst xmlns:p="http://schemas.openxmlformats.org/presentationml/2006/main">
  <p:tag name="MH_OLD_SHAPE_ID" val="16"/>
  <p:tag name="REFSHAPE" val="105553145608728"/>
</p:tagLst>
</file>

<file path=ppt/tags/tag5516.xml><?xml version="1.0" encoding="utf-8"?>
<p:tagLst xmlns:p="http://schemas.openxmlformats.org/presentationml/2006/main">
  <p:tag name="MH_OLD_SHAPE_ID" val="17"/>
  <p:tag name="REFSHAPE" val="105553145597304"/>
</p:tagLst>
</file>

<file path=ppt/tags/tag5517.xml><?xml version="1.0" encoding="utf-8"?>
<p:tagLst xmlns:p="http://schemas.openxmlformats.org/presentationml/2006/main">
  <p:tag name="MH_OLD_SHAPE_ID" val="18"/>
  <p:tag name="REFSHAPE" val="105553145597528"/>
</p:tagLst>
</file>

<file path=ppt/tags/tag5518.xml><?xml version="1.0" encoding="utf-8"?>
<p:tagLst xmlns:p="http://schemas.openxmlformats.org/presentationml/2006/main">
  <p:tag name="MH_OLD_SHAPE_ID" val="19"/>
  <p:tag name="REFSHAPE" val="105553145598424"/>
</p:tagLst>
</file>

<file path=ppt/tags/tag5519.xml><?xml version="1.0" encoding="utf-8"?>
<p:tagLst xmlns:p="http://schemas.openxmlformats.org/presentationml/2006/main">
  <p:tag name="MH_OLD_SHAPE_ID" val="20"/>
  <p:tag name="REFSHAPE" val="105553145602008"/>
</p:tagLst>
</file>

<file path=ppt/tags/tag552.xml><?xml version="1.0" encoding="utf-8"?>
<p:tagLst xmlns:p="http://schemas.openxmlformats.org/presentationml/2006/main">
  <p:tag name="MH_OLD_SHAPE_ID" val="141"/>
  <p:tag name="REFSHAPE" val="105553145267608"/>
</p:tagLst>
</file>

<file path=ppt/tags/tag5520.xml><?xml version="1.0" encoding="utf-8"?>
<p:tagLst xmlns:p="http://schemas.openxmlformats.org/presentationml/2006/main">
  <p:tag name="MH_OLD_SHAPE_ID" val="21"/>
  <p:tag name="REFSHAPE" val="105553145602904"/>
</p:tagLst>
</file>

<file path=ppt/tags/tag5521.xml><?xml version="1.0" encoding="utf-8"?>
<p:tagLst xmlns:p="http://schemas.openxmlformats.org/presentationml/2006/main">
  <p:tag name="MH_OLD_SHAPE_ID" val="22"/>
  <p:tag name="REFSHAPE" val="105553145602456"/>
</p:tagLst>
</file>

<file path=ppt/tags/tag5522.xml><?xml version="1.0" encoding="utf-8"?>
<p:tagLst xmlns:p="http://schemas.openxmlformats.org/presentationml/2006/main">
  <p:tag name="MH_OLD_SHAPE_ID" val="23"/>
  <p:tag name="REFSHAPE" val="105553145597080"/>
</p:tagLst>
</file>

<file path=ppt/tags/tag5523.xml><?xml version="1.0" encoding="utf-8"?>
<p:tagLst xmlns:p="http://schemas.openxmlformats.org/presentationml/2006/main">
  <p:tag name="MH_OLD_SHAPE_ID" val="24"/>
  <p:tag name="REFSHAPE" val="105553145597752"/>
</p:tagLst>
</file>

<file path=ppt/tags/tag5524.xml><?xml version="1.0" encoding="utf-8"?>
<p:tagLst xmlns:p="http://schemas.openxmlformats.org/presentationml/2006/main">
  <p:tag name="MH_OLD_SHAPE_ID" val="25"/>
  <p:tag name="REFSHAPE" val="105553145604472"/>
</p:tagLst>
</file>

<file path=ppt/tags/tag5525.xml><?xml version="1.0" encoding="utf-8"?>
<p:tagLst xmlns:p="http://schemas.openxmlformats.org/presentationml/2006/main">
  <p:tag name="MH_OLD_SHAPE_ID" val="26"/>
  <p:tag name="REFSHAPE" val="105553145607160"/>
</p:tagLst>
</file>

<file path=ppt/tags/tag5526.xml><?xml version="1.0" encoding="utf-8"?>
<p:tagLst xmlns:p="http://schemas.openxmlformats.org/presentationml/2006/main">
  <p:tag name="MH_OLD_SHAPE_ID" val="27"/>
  <p:tag name="REFSHAPE" val="105553145582264"/>
</p:tagLst>
</file>

<file path=ppt/tags/tag5527.xml><?xml version="1.0" encoding="utf-8"?>
<p:tagLst xmlns:p="http://schemas.openxmlformats.org/presentationml/2006/main">
  <p:tag name="MH_OLD_SHAPE_ID" val="28"/>
  <p:tag name="REFSHAPE" val="105553145582488"/>
</p:tagLst>
</file>

<file path=ppt/tags/tag5528.xml><?xml version="1.0" encoding="utf-8"?>
<p:tagLst xmlns:p="http://schemas.openxmlformats.org/presentationml/2006/main">
  <p:tag name="MH_OLD_SHAPE_ID" val="29"/>
  <p:tag name="REFSHAPE" val="105553145577784"/>
</p:tagLst>
</file>

<file path=ppt/tags/tag5529.xml><?xml version="1.0" encoding="utf-8"?>
<p:tagLst xmlns:p="http://schemas.openxmlformats.org/presentationml/2006/main">
  <p:tag name="MH_OLD_SHAPE_ID" val="36"/>
  <p:tag name="REFSHAPE" val="105553145578456"/>
</p:tagLst>
</file>

<file path=ppt/tags/tag553.xml><?xml version="1.0" encoding="utf-8"?>
<p:tagLst xmlns:p="http://schemas.openxmlformats.org/presentationml/2006/main">
  <p:tag name="MH_OLD_SHAPE_ID" val="142"/>
  <p:tag name="REFSHAPE" val="105553145268056"/>
</p:tagLst>
</file>

<file path=ppt/tags/tag5530.xml><?xml version="1.0" encoding="utf-8"?>
<p:tagLst xmlns:p="http://schemas.openxmlformats.org/presentationml/2006/main">
  <p:tag name="MH_OLD_SHAPE_ID" val="41"/>
  <p:tag name="REFSHAPE" val="105553144625016"/>
</p:tagLst>
</file>

<file path=ppt/tags/tag5531.xml><?xml version="1.0" encoding="utf-8"?>
<p:tagLst xmlns:p="http://schemas.openxmlformats.org/presentationml/2006/main">
  <p:tag name="MH_OLD_SHAPE_ID" val="42"/>
  <p:tag name="REFSHAPE" val="105553144613592"/>
</p:tagLst>
</file>

<file path=ppt/tags/tag5532.xml><?xml version="1.0" encoding="utf-8"?>
<p:tagLst xmlns:p="http://schemas.openxmlformats.org/presentationml/2006/main">
  <p:tag name="MH_OLD_SHAPE_ID" val="43"/>
  <p:tag name="REFSHAPE" val="105553144623448"/>
</p:tagLst>
</file>

<file path=ppt/tags/tag5533.xml><?xml version="1.0" encoding="utf-8"?>
<p:tagLst xmlns:p="http://schemas.openxmlformats.org/presentationml/2006/main">
  <p:tag name="MH_OLD_SHAPE_ID" val="55"/>
  <p:tag name="REFSHAPE" val="105553144698648"/>
</p:tagLst>
</file>

<file path=ppt/tags/tag5534.xml><?xml version="1.0" encoding="utf-8"?>
<p:tagLst xmlns:p="http://schemas.openxmlformats.org/presentationml/2006/main">
  <p:tag name="MH_OLD_SHAPE_ID" val="35"/>
  <p:tag name="REFSHAPE" val="105553144702456"/>
</p:tagLst>
</file>

<file path=ppt/tags/tag5535.xml><?xml version="1.0" encoding="utf-8"?>
<p:tagLst xmlns:p="http://schemas.openxmlformats.org/presentationml/2006/main">
  <p:tag name="MH_OLD_SHAPE_ID" val="7"/>
  <p:tag name="REFSHAPE" val="105553144696856"/>
</p:tagLst>
</file>

<file path=ppt/tags/tag5536.xml><?xml version="1.0" encoding="utf-8"?>
<p:tagLst xmlns:p="http://schemas.openxmlformats.org/presentationml/2006/main">
  <p:tag name="MH_OLD_SHAPE_ID" val="9"/>
  <p:tag name="REFSHAPE" val="105553144685624"/>
</p:tagLst>
</file>

<file path=ppt/tags/tag5537.xml><?xml version="1.0" encoding="utf-8"?>
<p:tagLst xmlns:p="http://schemas.openxmlformats.org/presentationml/2006/main">
  <p:tag name="MH_OLD_SHAPE_ID" val="10"/>
  <p:tag name="REFSHAPE" val="105553144669912"/>
</p:tagLst>
</file>

<file path=ppt/tags/tag5538.xml><?xml version="1.0" encoding="utf-8"?>
<p:tagLst xmlns:p="http://schemas.openxmlformats.org/presentationml/2006/main">
  <p:tag name="MH_OLD_SHAPE_ID" val="45"/>
  <p:tag name="REFSHAPE" val="105553145443768"/>
</p:tagLst>
</file>

<file path=ppt/tags/tag5539.xml><?xml version="1.0" encoding="utf-8"?>
<p:tagLst xmlns:p="http://schemas.openxmlformats.org/presentationml/2006/main">
  <p:tag name="MH_OLD_SHAPE_ID" val="46"/>
  <p:tag name="REFSHAPE" val="105553145446232"/>
</p:tagLst>
</file>

<file path=ppt/tags/tag554.xml><?xml version="1.0" encoding="utf-8"?>
<p:tagLst xmlns:p="http://schemas.openxmlformats.org/presentationml/2006/main">
  <p:tag name="MH_OLD_SHAPE_ID" val="143"/>
  <p:tag name="REFSHAPE" val="105553145268504"/>
</p:tagLst>
</file>

<file path=ppt/tags/tag5540.xml><?xml version="1.0" encoding="utf-8"?>
<p:tagLst xmlns:p="http://schemas.openxmlformats.org/presentationml/2006/main">
  <p:tag name="MH_OLD_SHAPE_ID" val="47"/>
  <p:tag name="REFSHAPE" val="105553145436824"/>
</p:tagLst>
</file>

<file path=ppt/tags/tag5541.xml><?xml version="1.0" encoding="utf-8"?>
<p:tagLst xmlns:p="http://schemas.openxmlformats.org/presentationml/2006/main">
  <p:tag name="MH_OLD_SHAPE_ID" val="49"/>
  <p:tag name="REFSHAPE" val="105553145445784"/>
</p:tagLst>
</file>

<file path=ppt/tags/tag5542.xml><?xml version="1.0" encoding="utf-8"?>
<p:tagLst xmlns:p="http://schemas.openxmlformats.org/presentationml/2006/main">
  <p:tag name="MH_OLD_SHAPE_ID" val="50"/>
  <p:tag name="REFSHAPE" val="105553145431896"/>
</p:tagLst>
</file>

<file path=ppt/tags/tag5543.xml><?xml version="1.0" encoding="utf-8"?>
<p:tagLst xmlns:p="http://schemas.openxmlformats.org/presentationml/2006/main">
  <p:tag name="MH_OLD_SHAPE_ID" val="51"/>
  <p:tag name="REFSHAPE" val="105553145444888"/>
</p:tagLst>
</file>

<file path=ppt/tags/tag5544.xml><?xml version="1.0" encoding="utf-8"?>
<p:tagLst xmlns:p="http://schemas.openxmlformats.org/presentationml/2006/main">
  <p:tag name="MH_OLD_SHAPE_ID" val="52"/>
  <p:tag name="REFSHAPE" val="105553145433912"/>
</p:tagLst>
</file>

<file path=ppt/tags/tag5545.xml><?xml version="1.0" encoding="utf-8"?>
<p:tagLst xmlns:p="http://schemas.openxmlformats.org/presentationml/2006/main">
  <p:tag name="MH_OLD_SHAPE_ID" val="53"/>
  <p:tag name="REFSHAPE" val="105553145441080"/>
</p:tagLst>
</file>

<file path=ppt/tags/tag5546.xml><?xml version="1.0" encoding="utf-8"?>
<p:tagLst xmlns:p="http://schemas.openxmlformats.org/presentationml/2006/main">
  <p:tag name="MH_OLD_SHAPE_ID" val="57"/>
  <p:tag name="REFSHAPE" val="105553145439288"/>
</p:tagLst>
</file>

<file path=ppt/tags/tag5547.xml><?xml version="1.0" encoding="utf-8"?>
<p:tagLst xmlns:p="http://schemas.openxmlformats.org/presentationml/2006/main">
  <p:tag name="MH_OLD_SHAPE_ID" val="58"/>
  <p:tag name="REFSHAPE" val="105553145436376"/>
</p:tagLst>
</file>

<file path=ppt/tags/tag5548.xml><?xml version="1.0" encoding="utf-8"?>
<p:tagLst xmlns:p="http://schemas.openxmlformats.org/presentationml/2006/main">
  <p:tag name="MH_OLD_SHAPE_ID" val="59"/>
  <p:tag name="REFSHAPE" val="105553145435704"/>
</p:tagLst>
</file>

<file path=ppt/tags/tag5549.xml><?xml version="1.0" encoding="utf-8"?>
<p:tagLst xmlns:p="http://schemas.openxmlformats.org/presentationml/2006/main">
  <p:tag name="MH_OLD_SHAPE_ID" val="60"/>
  <p:tag name="REFSHAPE" val="105553145444664"/>
</p:tagLst>
</file>

<file path=ppt/tags/tag555.xml><?xml version="1.0" encoding="utf-8"?>
<p:tagLst xmlns:p="http://schemas.openxmlformats.org/presentationml/2006/main">
  <p:tag name="MH_OLD_SHAPE_ID" val="144"/>
  <p:tag name="REFSHAPE" val="105553145268952"/>
</p:tagLst>
</file>

<file path=ppt/tags/tag5550.xml><?xml version="1.0" encoding="utf-8"?>
<p:tagLst xmlns:p="http://schemas.openxmlformats.org/presentationml/2006/main">
  <p:tag name="MH_OLD_SHAPE_ID" val="61"/>
  <p:tag name="REFSHAPE" val="105553145437272"/>
</p:tagLst>
</file>

<file path=ppt/tags/tag5551.xml><?xml version="1.0" encoding="utf-8"?>
<p:tagLst xmlns:p="http://schemas.openxmlformats.org/presentationml/2006/main">
  <p:tag name="MH_OLD_SHAPE_ID" val="62"/>
  <p:tag name="REFSHAPE" val="105553145445560"/>
</p:tagLst>
</file>

<file path=ppt/tags/tag5552.xml><?xml version="1.0" encoding="utf-8"?>
<p:tagLst xmlns:p="http://schemas.openxmlformats.org/presentationml/2006/main">
  <p:tag name="MH_OLD_SHAPE_ID" val="63"/>
  <p:tag name="REFSHAPE" val="105553145445336"/>
</p:tagLst>
</file>

<file path=ppt/tags/tag5553.xml><?xml version="1.0" encoding="utf-8"?>
<p:tagLst xmlns:p="http://schemas.openxmlformats.org/presentationml/2006/main">
  <p:tag name="MH_OLD_SHAPE_ID" val="64"/>
  <p:tag name="REFSHAPE" val="105553145434808"/>
</p:tagLst>
</file>

<file path=ppt/tags/tag5554.xml><?xml version="1.0" encoding="utf-8"?>
<p:tagLst xmlns:p="http://schemas.openxmlformats.org/presentationml/2006/main">
  <p:tag name="MH_OLD_SHAPE_ID" val="65"/>
  <p:tag name="REFSHAPE" val="105553145443992"/>
</p:tagLst>
</file>

<file path=ppt/tags/tag5555.xml><?xml version="1.0" encoding="utf-8"?>
<p:tagLst xmlns:p="http://schemas.openxmlformats.org/presentationml/2006/main">
  <p:tag name="MH_OLD_SHAPE_ID" val="66"/>
  <p:tag name="REFSHAPE" val="105553145444216"/>
</p:tagLst>
</file>

<file path=ppt/tags/tag5556.xml><?xml version="1.0" encoding="utf-8"?>
<p:tagLst xmlns:p="http://schemas.openxmlformats.org/presentationml/2006/main">
  <p:tag name="MH_OLD_SHAPE_ID" val="67"/>
  <p:tag name="REFSHAPE" val="105553145443320"/>
</p:tagLst>
</file>

<file path=ppt/tags/tag5557.xml><?xml version="1.0" encoding="utf-8"?>
<p:tagLst xmlns:p="http://schemas.openxmlformats.org/presentationml/2006/main">
  <p:tag name="MH_OLD_SHAPE_ID" val="68"/>
  <p:tag name="REFSHAPE" val="105553145434360"/>
</p:tagLst>
</file>

<file path=ppt/tags/tag5558.xml><?xml version="1.0" encoding="utf-8"?>
<p:tagLst xmlns:p="http://schemas.openxmlformats.org/presentationml/2006/main">
  <p:tag name="MH_OLD_SHAPE_ID" val="69"/>
  <p:tag name="REFSHAPE" val="105553145445112"/>
</p:tagLst>
</file>

<file path=ppt/tags/tag5559.xml><?xml version="1.0" encoding="utf-8"?>
<p:tagLst xmlns:p="http://schemas.openxmlformats.org/presentationml/2006/main">
  <p:tag name="MH_OLD_SHAPE_ID" val="70"/>
  <p:tag name="REFSHAPE" val="105553145432568"/>
</p:tagLst>
</file>

<file path=ppt/tags/tag556.xml><?xml version="1.0" encoding="utf-8"?>
<p:tagLst xmlns:p="http://schemas.openxmlformats.org/presentationml/2006/main">
  <p:tag name="MH_OLD_SHAPE_ID" val="145"/>
  <p:tag name="REFSHAPE" val="105553145269400"/>
</p:tagLst>
</file>

<file path=ppt/tags/tag5560.xml><?xml version="1.0" encoding="utf-8"?>
<p:tagLst xmlns:p="http://schemas.openxmlformats.org/presentationml/2006/main">
  <p:tag name="MH_OLD_SHAPE_ID" val="71"/>
  <p:tag name="REFSHAPE" val="105553145433464"/>
</p:tagLst>
</file>

<file path=ppt/tags/tag5561.xml><?xml version="1.0" encoding="utf-8"?>
<p:tagLst xmlns:p="http://schemas.openxmlformats.org/presentationml/2006/main">
  <p:tag name="MH_OLD_SHAPE_ID" val="72"/>
  <p:tag name="REFSHAPE" val="105553145431448"/>
</p:tagLst>
</file>

<file path=ppt/tags/tag5562.xml><?xml version="1.0" encoding="utf-8"?>
<p:tagLst xmlns:p="http://schemas.openxmlformats.org/presentationml/2006/main">
  <p:tag name="MH_OLD_SHAPE_ID" val="73"/>
  <p:tag name="REFSHAPE" val="105553145435256"/>
</p:tagLst>
</file>

<file path=ppt/tags/tag5563.xml><?xml version="1.0" encoding="utf-8"?>
<p:tagLst xmlns:p="http://schemas.openxmlformats.org/presentationml/2006/main">
  <p:tag name="MH_OLD_SHAPE_ID" val="74"/>
  <p:tag name="REFSHAPE" val="105553145443544"/>
</p:tagLst>
</file>

<file path=ppt/tags/tag5564.xml><?xml version="1.0" encoding="utf-8"?>
<p:tagLst xmlns:p="http://schemas.openxmlformats.org/presentationml/2006/main">
  <p:tag name="MH_OLD_SHAPE_ID" val="75"/>
  <p:tag name="REFSHAPE" val="105553145439064"/>
</p:tagLst>
</file>

<file path=ppt/tags/tag5565.xml><?xml version="1.0" encoding="utf-8"?>
<p:tagLst xmlns:p="http://schemas.openxmlformats.org/presentationml/2006/main">
  <p:tag name="MH_OLD_SHAPE_ID" val="76"/>
  <p:tag name="REFSHAPE" val="105553145437048"/>
</p:tagLst>
</file>

<file path=ppt/tags/tag5566.xml><?xml version="1.0" encoding="utf-8"?>
<p:tagLst xmlns:p="http://schemas.openxmlformats.org/presentationml/2006/main">
  <p:tag name="MH_OLD_SHAPE_ID" val="77"/>
  <p:tag name="REFSHAPE" val="105553145438840"/>
</p:tagLst>
</file>

<file path=ppt/tags/tag5567.xml><?xml version="1.0" encoding="utf-8"?>
<p:tagLst xmlns:p="http://schemas.openxmlformats.org/presentationml/2006/main">
  <p:tag name="MH_OLD_SHAPE_ID" val="78"/>
  <p:tag name="REFSHAPE" val="105553145439512"/>
</p:tagLst>
</file>

<file path=ppt/tags/tag5568.xml><?xml version="1.0" encoding="utf-8"?>
<p:tagLst xmlns:p="http://schemas.openxmlformats.org/presentationml/2006/main">
  <p:tag name="MH_OLD_SHAPE_ID" val="79"/>
  <p:tag name="REFSHAPE" val="105553145436600"/>
</p:tagLst>
</file>

<file path=ppt/tags/tag5569.xml><?xml version="1.0" encoding="utf-8"?>
<p:tagLst xmlns:p="http://schemas.openxmlformats.org/presentationml/2006/main">
  <p:tag name="MH_OLD_SHAPE_ID" val="6"/>
  <p:tag name="REFSHAPE" val="105553145439960"/>
</p:tagLst>
</file>

<file path=ppt/tags/tag557.xml><?xml version="1.0" encoding="utf-8"?>
<p:tagLst xmlns:p="http://schemas.openxmlformats.org/presentationml/2006/main">
  <p:tag name="MH_OLD_SHAPE_ID" val="146"/>
  <p:tag name="REFSHAPE" val="105553145269848"/>
</p:tagLst>
</file>

<file path=ppt/tags/tag5570.xml><?xml version="1.0" encoding="utf-8"?>
<p:tagLst xmlns:p="http://schemas.openxmlformats.org/presentationml/2006/main">
  <p:tag name="MH_OLD_SHAPE_ID" val="71"/>
  <p:tag name="REFSHAPE" val="105553145442200"/>
</p:tagLst>
</file>

<file path=ppt/tags/tag5571.xml><?xml version="1.0" encoding="utf-8"?>
<p:tagLst xmlns:p="http://schemas.openxmlformats.org/presentationml/2006/main">
  <p:tag name="MH_OLD_SHAPE_ID" val="35"/>
  <p:tag name="REFSHAPE" val="105553145433016"/>
</p:tagLst>
</file>

<file path=ppt/tags/tag5572.xml><?xml version="1.0" encoding="utf-8"?>
<p:tagLst xmlns:p="http://schemas.openxmlformats.org/presentationml/2006/main">
  <p:tag name="MH_OLD_SHAPE_ID" val="9"/>
  <p:tag name="REFSHAPE" val="105553145441304"/>
</p:tagLst>
</file>

<file path=ppt/tags/tag5573.xml><?xml version="1.0" encoding="utf-8"?>
<p:tagLst xmlns:p="http://schemas.openxmlformats.org/presentationml/2006/main">
  <p:tag name="MH_OLD_SHAPE_ID" val="10"/>
  <p:tag name="REFSHAPE" val="105553145434584"/>
</p:tagLst>
</file>

<file path=ppt/tags/tag5574.xml><?xml version="1.0" encoding="utf-8"?>
<p:tagLst xmlns:p="http://schemas.openxmlformats.org/presentationml/2006/main">
  <p:tag name="MH_OLD_SHAPE_ID" val="41"/>
  <p:tag name="REFSHAPE" val="105553145431672"/>
</p:tagLst>
</file>

<file path=ppt/tags/tag5575.xml><?xml version="1.0" encoding="utf-8"?>
<p:tagLst xmlns:p="http://schemas.openxmlformats.org/presentationml/2006/main">
  <p:tag name="MH_OLD_SHAPE_ID" val="42"/>
  <p:tag name="REFSHAPE" val="105553145437944"/>
</p:tagLst>
</file>

<file path=ppt/tags/tag5576.xml><?xml version="1.0" encoding="utf-8"?>
<p:tagLst xmlns:p="http://schemas.openxmlformats.org/presentationml/2006/main">
  <p:tag name="MH_OLD_SHAPE_ID" val="43"/>
  <p:tag name="REFSHAPE" val="105553145432792"/>
</p:tagLst>
</file>

<file path=ppt/tags/tag5577.xml><?xml version="1.0" encoding="utf-8"?>
<p:tagLst xmlns:p="http://schemas.openxmlformats.org/presentationml/2006/main">
  <p:tag name="MH_OLD_SHAPE_ID" val="44"/>
  <p:tag name="REFSHAPE" val="105553145437496"/>
</p:tagLst>
</file>

<file path=ppt/tags/tag5578.xml><?xml version="1.0" encoding="utf-8"?>
<p:tagLst xmlns:p="http://schemas.openxmlformats.org/presentationml/2006/main">
  <p:tag name="MH_OLD_SHAPE_ID" val="36"/>
  <p:tag name="REFSHAPE" val="105553145440408"/>
</p:tagLst>
</file>

<file path=ppt/tags/tag5579.xml><?xml version="1.0" encoding="utf-8"?>
<p:tagLst xmlns:p="http://schemas.openxmlformats.org/presentationml/2006/main">
  <p:tag name="MH_OLD_SHAPE_ID" val="2"/>
  <p:tag name="REFSHAPE" val="105553145514712"/>
</p:tagLst>
</file>

<file path=ppt/tags/tag558.xml><?xml version="1.0" encoding="utf-8"?>
<p:tagLst xmlns:p="http://schemas.openxmlformats.org/presentationml/2006/main">
  <p:tag name="MH_OLD_SHAPE_ID" val="147"/>
  <p:tag name="REFSHAPE" val="105553145270296"/>
</p:tagLst>
</file>

<file path=ppt/tags/tag5580.xml><?xml version="1.0" encoding="utf-8"?>
<p:tagLst xmlns:p="http://schemas.openxmlformats.org/presentationml/2006/main">
  <p:tag name="MH_OLD_SHAPE_ID" val="39"/>
  <p:tag name="REFSHAPE" val="105553145518072"/>
</p:tagLst>
</file>

<file path=ppt/tags/tag5581.xml><?xml version="1.0" encoding="utf-8"?>
<p:tagLst xmlns:p="http://schemas.openxmlformats.org/presentationml/2006/main">
  <p:tag name="MH_OLD_SHAPE_ID" val="40"/>
  <p:tag name="REFSHAPE" val="105553145518520"/>
</p:tagLst>
</file>

<file path=ppt/tags/tag5582.xml><?xml version="1.0" encoding="utf-8"?>
<p:tagLst xmlns:p="http://schemas.openxmlformats.org/presentationml/2006/main">
  <p:tag name="MH_OLD_SHAPE_ID" val="45"/>
  <p:tag name="REFSHAPE" val="105553145514264"/>
</p:tagLst>
</file>

<file path=ppt/tags/tag5583.xml><?xml version="1.0" encoding="utf-8"?>
<p:tagLst xmlns:p="http://schemas.openxmlformats.org/presentationml/2006/main">
  <p:tag name="MH_OLD_SHAPE_ID" val="46"/>
  <p:tag name="REFSHAPE" val="105553145526584"/>
</p:tagLst>
</file>

<file path=ppt/tags/tag5584.xml><?xml version="1.0" encoding="utf-8"?>
<p:tagLst xmlns:p="http://schemas.openxmlformats.org/presentationml/2006/main">
  <p:tag name="MH_OLD_SHAPE_ID" val="48"/>
  <p:tag name="REFSHAPE" val="105553145526808"/>
</p:tagLst>
</file>

<file path=ppt/tags/tag5585.xml><?xml version="1.0" encoding="utf-8"?>
<p:tagLst xmlns:p="http://schemas.openxmlformats.org/presentationml/2006/main">
  <p:tag name="MH_OLD_SHAPE_ID" val="49"/>
  <p:tag name="REFSHAPE" val="105553145520088"/>
</p:tagLst>
</file>

<file path=ppt/tags/tag5586.xml><?xml version="1.0" encoding="utf-8"?>
<p:tagLst xmlns:p="http://schemas.openxmlformats.org/presentationml/2006/main">
  <p:tag name="MH_OLD_SHAPE_ID" val="50"/>
  <p:tag name="REFSHAPE" val="105553145519864"/>
</p:tagLst>
</file>

<file path=ppt/tags/tag5587.xml><?xml version="1.0" encoding="utf-8"?>
<p:tagLst xmlns:p="http://schemas.openxmlformats.org/presentationml/2006/main">
  <p:tag name="MH_OLD_SHAPE_ID" val="51"/>
  <p:tag name="REFSHAPE" val="105553145518968"/>
</p:tagLst>
</file>

<file path=ppt/tags/tag5588.xml><?xml version="1.0" encoding="utf-8"?>
<p:tagLst xmlns:p="http://schemas.openxmlformats.org/presentationml/2006/main">
  <p:tag name="MH_OLD_SHAPE_ID" val="52"/>
  <p:tag name="REFSHAPE" val="105553145508408"/>
</p:tagLst>
</file>

<file path=ppt/tags/tag5589.xml><?xml version="1.0" encoding="utf-8"?>
<p:tagLst xmlns:p="http://schemas.openxmlformats.org/presentationml/2006/main">
  <p:tag name="MH_OLD_SHAPE_ID" val="53"/>
  <p:tag name="REFSHAPE" val="105553145500568"/>
</p:tagLst>
</file>

<file path=ppt/tags/tag559.xml><?xml version="1.0" encoding="utf-8"?>
<p:tagLst xmlns:p="http://schemas.openxmlformats.org/presentationml/2006/main">
  <p:tag name="MH_OLD_SHAPE_ID" val="178"/>
  <p:tag name="REFSHAPE" val="105553145270744"/>
</p:tagLst>
</file>

<file path=ppt/tags/tag5590.xml><?xml version="1.0" encoding="utf-8"?>
<p:tagLst xmlns:p="http://schemas.openxmlformats.org/presentationml/2006/main">
  <p:tag name="MH_OLD_SHAPE_ID" val="54"/>
  <p:tag name="REFSHAPE" val="105553145508184"/>
</p:tagLst>
</file>

<file path=ppt/tags/tag5591.xml><?xml version="1.0" encoding="utf-8"?>
<p:tagLst xmlns:p="http://schemas.openxmlformats.org/presentationml/2006/main">
  <p:tag name="MH_OLD_SHAPE_ID" val="55"/>
  <p:tag name="REFSHAPE" val="105553145575736"/>
</p:tagLst>
</file>

<file path=ppt/tags/tag5592.xml><?xml version="1.0" encoding="utf-8"?>
<p:tagLst xmlns:p="http://schemas.openxmlformats.org/presentationml/2006/main">
  <p:tag name="MH_OLD_SHAPE_ID" val="56"/>
  <p:tag name="REFSHAPE" val="105553145577304"/>
</p:tagLst>
</file>

<file path=ppt/tags/tag5593.xml><?xml version="1.0" encoding="utf-8"?>
<p:tagLst xmlns:p="http://schemas.openxmlformats.org/presentationml/2006/main">
  <p:tag name="MH_OLD_SHAPE_ID" val="57"/>
  <p:tag name="REFSHAPE" val="105553145577080"/>
</p:tagLst>
</file>

<file path=ppt/tags/tag5594.xml><?xml version="1.0" encoding="utf-8"?>
<p:tagLst xmlns:p="http://schemas.openxmlformats.org/presentationml/2006/main">
  <p:tag name="MH_OLD_SHAPE_ID" val="58"/>
  <p:tag name="REFSHAPE" val="105553145561400"/>
</p:tagLst>
</file>

<file path=ppt/tags/tag5595.xml><?xml version="1.0" encoding="utf-8"?>
<p:tagLst xmlns:p="http://schemas.openxmlformats.org/presentationml/2006/main">
  <p:tag name="MH_OLD_SHAPE_ID" val="59"/>
  <p:tag name="REFSHAPE" val="105553145575960"/>
</p:tagLst>
</file>

<file path=ppt/tags/tag5596.xml><?xml version="1.0" encoding="utf-8"?>
<p:tagLst xmlns:p="http://schemas.openxmlformats.org/presentationml/2006/main">
  <p:tag name="MH_OLD_SHAPE_ID" val="60"/>
  <p:tag name="REFSHAPE" val="105553145574840"/>
</p:tagLst>
</file>

<file path=ppt/tags/tag5597.xml><?xml version="1.0" encoding="utf-8"?>
<p:tagLst xmlns:p="http://schemas.openxmlformats.org/presentationml/2006/main">
  <p:tag name="MH_OLD_SHAPE_ID" val="61"/>
  <p:tag name="REFSHAPE" val="105553145576408"/>
</p:tagLst>
</file>

<file path=ppt/tags/tag5598.xml><?xml version="1.0" encoding="utf-8"?>
<p:tagLst xmlns:p="http://schemas.openxmlformats.org/presentationml/2006/main">
  <p:tag name="MH_OLD_SHAPE_ID" val="62"/>
  <p:tag name="REFSHAPE" val="105553145462872"/>
</p:tagLst>
</file>

<file path=ppt/tags/tag5599.xml><?xml version="1.0" encoding="utf-8"?>
<p:tagLst xmlns:p="http://schemas.openxmlformats.org/presentationml/2006/main">
  <p:tag name="MH_OLD_SHAPE_ID" val="63"/>
  <p:tag name="REFSHAPE" val="105553145463320"/>
</p:tagLst>
</file>

<file path=ppt/tags/tag56.xml><?xml version="1.0" encoding="utf-8"?>
<p:tagLst xmlns:p="http://schemas.openxmlformats.org/presentationml/2006/main">
  <p:tag name="MH_OLD_SHAPE_ID" val="69"/>
  <p:tag name="REFSHAPE" val="105553145445112"/>
</p:tagLst>
</file>

<file path=ppt/tags/tag560.xml><?xml version="1.0" encoding="utf-8"?>
<p:tagLst xmlns:p="http://schemas.openxmlformats.org/presentationml/2006/main">
  <p:tag name="MH_OLD_SHAPE_ID" val="179"/>
  <p:tag name="REFSHAPE" val="105553145270968"/>
</p:tagLst>
</file>

<file path=ppt/tags/tag5600.xml><?xml version="1.0" encoding="utf-8"?>
<p:tagLst xmlns:p="http://schemas.openxmlformats.org/presentationml/2006/main">
  <p:tag name="MH_OLD_SHAPE_ID" val="64"/>
  <p:tag name="REFSHAPE" val="105553145463768"/>
</p:tagLst>
</file>

<file path=ppt/tags/tag5601.xml><?xml version="1.0" encoding="utf-8"?>
<p:tagLst xmlns:p="http://schemas.openxmlformats.org/presentationml/2006/main">
  <p:tag name="MH_OLD_SHAPE_ID" val="65"/>
  <p:tag name="REFSHAPE" val="105553145464216"/>
</p:tagLst>
</file>

<file path=ppt/tags/tag5602.xml><?xml version="1.0" encoding="utf-8"?>
<p:tagLst xmlns:p="http://schemas.openxmlformats.org/presentationml/2006/main">
  <p:tag name="MH_OLD_SHAPE_ID" val="66"/>
  <p:tag name="REFSHAPE" val="105553145464664"/>
</p:tagLst>
</file>

<file path=ppt/tags/tag5603.xml><?xml version="1.0" encoding="utf-8"?>
<p:tagLst xmlns:p="http://schemas.openxmlformats.org/presentationml/2006/main">
  <p:tag name="MH_OLD_SHAPE_ID" val="67"/>
  <p:tag name="REFSHAPE" val="105553145465112"/>
</p:tagLst>
</file>

<file path=ppt/tags/tag5604.xml><?xml version="1.0" encoding="utf-8"?>
<p:tagLst xmlns:p="http://schemas.openxmlformats.org/presentationml/2006/main">
  <p:tag name="MH_OLD_SHAPE_ID" val="68"/>
  <p:tag name="REFSHAPE" val="105553145465560"/>
</p:tagLst>
</file>

<file path=ppt/tags/tag5605.xml><?xml version="1.0" encoding="utf-8"?>
<p:tagLst xmlns:p="http://schemas.openxmlformats.org/presentationml/2006/main">
  <p:tag name="MH_OLD_SHAPE_ID" val="69"/>
  <p:tag name="REFSHAPE" val="105553145466008"/>
</p:tagLst>
</file>

<file path=ppt/tags/tag5606.xml><?xml version="1.0" encoding="utf-8"?>
<p:tagLst xmlns:p="http://schemas.openxmlformats.org/presentationml/2006/main">
  <p:tag name="MH_OLD_SHAPE_ID" val="70"/>
  <p:tag name="REFSHAPE" val="105553145466456"/>
</p:tagLst>
</file>

<file path=ppt/tags/tag5607.xml><?xml version="1.0" encoding="utf-8"?>
<p:tagLst xmlns:p="http://schemas.openxmlformats.org/presentationml/2006/main">
  <p:tag name="MH_OLD_SHAPE_ID" val="6"/>
  <p:tag name="REFSHAPE" val="105553145466904"/>
</p:tagLst>
</file>

<file path=ppt/tags/tag5608.xml><?xml version="1.0" encoding="utf-8"?>
<p:tagLst xmlns:p="http://schemas.openxmlformats.org/presentationml/2006/main">
  <p:tag name="MH_OLD_SHAPE_ID" val="35"/>
  <p:tag name="REFSHAPE" val="105553145467128"/>
</p:tagLst>
</file>

<file path=ppt/tags/tag5609.xml><?xml version="1.0" encoding="utf-8"?>
<p:tagLst xmlns:p="http://schemas.openxmlformats.org/presentationml/2006/main">
  <p:tag name="MH_OLD_SHAPE_ID" val="49"/>
  <p:tag name="REFSHAPE" val="105553145467352"/>
</p:tagLst>
</file>

<file path=ppt/tags/tag561.xml><?xml version="1.0" encoding="utf-8"?>
<p:tagLst xmlns:p="http://schemas.openxmlformats.org/presentationml/2006/main">
  <p:tag name="MH_OLD_SHAPE_ID" val="61"/>
  <p:tag name="REFSHAPE" val="105553145271192"/>
</p:tagLst>
</file>

<file path=ppt/tags/tag5610.xml><?xml version="1.0" encoding="utf-8"?>
<p:tagLst xmlns:p="http://schemas.openxmlformats.org/presentationml/2006/main">
  <p:tag name="MH_OLD_SHAPE_ID" val="9"/>
  <p:tag name="REFSHAPE" val="105553145467576"/>
</p:tagLst>
</file>

<file path=ppt/tags/tag5611.xml><?xml version="1.0" encoding="utf-8"?>
<p:tagLst xmlns:p="http://schemas.openxmlformats.org/presentationml/2006/main">
  <p:tag name="MH_OLD_SHAPE_ID" val="10"/>
  <p:tag name="REFSHAPE" val="105553145467800"/>
</p:tagLst>
</file>

<file path=ppt/tags/tag5612.xml><?xml version="1.0" encoding="utf-8"?>
<p:tagLst xmlns:p="http://schemas.openxmlformats.org/presentationml/2006/main">
  <p:tag name="MH_OLD_SHAPE_ID" val="12"/>
  <p:tag name="REFSHAPE" val="105553145468024"/>
</p:tagLst>
</file>

<file path=ppt/tags/tag5613.xml><?xml version="1.0" encoding="utf-8"?>
<p:tagLst xmlns:p="http://schemas.openxmlformats.org/presentationml/2006/main">
  <p:tag name="MH_OLD_SHAPE_ID" val="13"/>
  <p:tag name="REFSHAPE" val="105553145468472"/>
</p:tagLst>
</file>

<file path=ppt/tags/tag5614.xml><?xml version="1.0" encoding="utf-8"?>
<p:tagLst xmlns:p="http://schemas.openxmlformats.org/presentationml/2006/main">
  <p:tag name="MH_OLD_SHAPE_ID" val="14"/>
  <p:tag name="REFSHAPE" val="105553145468920"/>
</p:tagLst>
</file>

<file path=ppt/tags/tag5615.xml><?xml version="1.0" encoding="utf-8"?>
<p:tagLst xmlns:p="http://schemas.openxmlformats.org/presentationml/2006/main">
  <p:tag name="MH_OLD_SHAPE_ID" val="15"/>
  <p:tag name="REFSHAPE" val="105553145469368"/>
</p:tagLst>
</file>

<file path=ppt/tags/tag5616.xml><?xml version="1.0" encoding="utf-8"?>
<p:tagLst xmlns:p="http://schemas.openxmlformats.org/presentationml/2006/main">
  <p:tag name="MH_OLD_SHAPE_ID" val="16"/>
  <p:tag name="REFSHAPE" val="105553145469816"/>
</p:tagLst>
</file>

<file path=ppt/tags/tag5617.xml><?xml version="1.0" encoding="utf-8"?>
<p:tagLst xmlns:p="http://schemas.openxmlformats.org/presentationml/2006/main">
  <p:tag name="MH_OLD_SHAPE_ID" val="17"/>
  <p:tag name="REFSHAPE" val="105553145470264"/>
</p:tagLst>
</file>

<file path=ppt/tags/tag5618.xml><?xml version="1.0" encoding="utf-8"?>
<p:tagLst xmlns:p="http://schemas.openxmlformats.org/presentationml/2006/main">
  <p:tag name="MH_OLD_SHAPE_ID" val="18"/>
  <p:tag name="REFSHAPE" val="105553145470712"/>
</p:tagLst>
</file>

<file path=ppt/tags/tag5619.xml><?xml version="1.0" encoding="utf-8"?>
<p:tagLst xmlns:p="http://schemas.openxmlformats.org/presentationml/2006/main">
  <p:tag name="MH_OLD_SHAPE_ID" val="19"/>
  <p:tag name="REFSHAPE" val="105553145471160"/>
</p:tagLst>
</file>

<file path=ppt/tags/tag562.xml><?xml version="1.0" encoding="utf-8"?>
<p:tagLst xmlns:p="http://schemas.openxmlformats.org/presentationml/2006/main">
  <p:tag name="MH_OLD_SHAPE_ID" val="63"/>
  <p:tag name="REFSHAPE" val="105553145271416"/>
</p:tagLst>
</file>

<file path=ppt/tags/tag5620.xml><?xml version="1.0" encoding="utf-8"?>
<p:tagLst xmlns:p="http://schemas.openxmlformats.org/presentationml/2006/main">
  <p:tag name="MH_OLD_SHAPE_ID" val="20"/>
  <p:tag name="REFSHAPE" val="105553145471608"/>
</p:tagLst>
</file>

<file path=ppt/tags/tag5621.xml><?xml version="1.0" encoding="utf-8"?>
<p:tagLst xmlns:p="http://schemas.openxmlformats.org/presentationml/2006/main">
  <p:tag name="MH_OLD_SHAPE_ID" val="21"/>
  <p:tag name="REFSHAPE" val="105553145472056"/>
</p:tagLst>
</file>

<file path=ppt/tags/tag5622.xml><?xml version="1.0" encoding="utf-8"?>
<p:tagLst xmlns:p="http://schemas.openxmlformats.org/presentationml/2006/main">
  <p:tag name="MH_OLD_SHAPE_ID" val="22"/>
  <p:tag name="REFSHAPE" val="105553145472504"/>
</p:tagLst>
</file>

<file path=ppt/tags/tag5623.xml><?xml version="1.0" encoding="utf-8"?>
<p:tagLst xmlns:p="http://schemas.openxmlformats.org/presentationml/2006/main">
  <p:tag name="MH_OLD_SHAPE_ID" val="23"/>
  <p:tag name="REFSHAPE" val="105553145472952"/>
</p:tagLst>
</file>

<file path=ppt/tags/tag5624.xml><?xml version="1.0" encoding="utf-8"?>
<p:tagLst xmlns:p="http://schemas.openxmlformats.org/presentationml/2006/main">
  <p:tag name="MH_OLD_SHAPE_ID" val="24"/>
  <p:tag name="REFSHAPE" val="105553145473400"/>
</p:tagLst>
</file>

<file path=ppt/tags/tag5625.xml><?xml version="1.0" encoding="utf-8"?>
<p:tagLst xmlns:p="http://schemas.openxmlformats.org/presentationml/2006/main">
  <p:tag name="MH_OLD_SHAPE_ID" val="25"/>
  <p:tag name="REFSHAPE" val="105553145473848"/>
</p:tagLst>
</file>

<file path=ppt/tags/tag5626.xml><?xml version="1.0" encoding="utf-8"?>
<p:tagLst xmlns:p="http://schemas.openxmlformats.org/presentationml/2006/main">
  <p:tag name="MH_OLD_SHAPE_ID" val="26"/>
  <p:tag name="REFSHAPE" val="105553145474296"/>
</p:tagLst>
</file>

<file path=ppt/tags/tag5627.xml><?xml version="1.0" encoding="utf-8"?>
<p:tagLst xmlns:p="http://schemas.openxmlformats.org/presentationml/2006/main">
  <p:tag name="MH_OLD_SHAPE_ID" val="27"/>
  <p:tag name="REFSHAPE" val="105553145474744"/>
</p:tagLst>
</file>

<file path=ppt/tags/tag5628.xml><?xml version="1.0" encoding="utf-8"?>
<p:tagLst xmlns:p="http://schemas.openxmlformats.org/presentationml/2006/main">
  <p:tag name="MH_OLD_SHAPE_ID" val="28"/>
  <p:tag name="REFSHAPE" val="105553145475192"/>
</p:tagLst>
</file>

<file path=ppt/tags/tag5629.xml><?xml version="1.0" encoding="utf-8"?>
<p:tagLst xmlns:p="http://schemas.openxmlformats.org/presentationml/2006/main">
  <p:tag name="MH_OLD_SHAPE_ID" val="29"/>
  <p:tag name="REFSHAPE" val="105553145475640"/>
</p:tagLst>
</file>

<file path=ppt/tags/tag563.xml><?xml version="1.0" encoding="utf-8"?>
<p:tagLst xmlns:p="http://schemas.openxmlformats.org/presentationml/2006/main">
  <p:tag name="MH_OLD_SHAPE_ID" val="3"/>
  <p:tag name="REFSHAPE" val="105553145271640"/>
</p:tagLst>
</file>

<file path=ppt/tags/tag5630.xml><?xml version="1.0" encoding="utf-8"?>
<p:tagLst xmlns:p="http://schemas.openxmlformats.org/presentationml/2006/main">
  <p:tag name="MH_OLD_SHAPE_ID" val="30"/>
  <p:tag name="REFSHAPE" val="105553145476088"/>
</p:tagLst>
</file>

<file path=ppt/tags/tag5631.xml><?xml version="1.0" encoding="utf-8"?>
<p:tagLst xmlns:p="http://schemas.openxmlformats.org/presentationml/2006/main">
  <p:tag name="MH_OLD_SHAPE_ID" val="31"/>
  <p:tag name="REFSHAPE" val="105553145476536"/>
</p:tagLst>
</file>

<file path=ppt/tags/tag5632.xml><?xml version="1.0" encoding="utf-8"?>
<p:tagLst xmlns:p="http://schemas.openxmlformats.org/presentationml/2006/main">
  <p:tag name="MH_OLD_SHAPE_ID" val="32"/>
  <p:tag name="REFSHAPE" val="105553145476984"/>
</p:tagLst>
</file>

<file path=ppt/tags/tag5633.xml><?xml version="1.0" encoding="utf-8"?>
<p:tagLst xmlns:p="http://schemas.openxmlformats.org/presentationml/2006/main">
  <p:tag name="MH_OLD_SHAPE_ID" val="33"/>
  <p:tag name="REFSHAPE" val="105553145477432"/>
</p:tagLst>
</file>

<file path=ppt/tags/tag5634.xml><?xml version="1.0" encoding="utf-8"?>
<p:tagLst xmlns:p="http://schemas.openxmlformats.org/presentationml/2006/main">
  <p:tag name="MH_OLD_SHAPE_ID" val="34"/>
  <p:tag name="REFSHAPE" val="105553145477880"/>
</p:tagLst>
</file>

<file path=ppt/tags/tag5635.xml><?xml version="1.0" encoding="utf-8"?>
<p:tagLst xmlns:p="http://schemas.openxmlformats.org/presentationml/2006/main">
  <p:tag name="MH_OLD_SHAPE_ID" val="41"/>
  <p:tag name="REFSHAPE" val="105553145478328"/>
</p:tagLst>
</file>

<file path=ppt/tags/tag5636.xml><?xml version="1.0" encoding="utf-8"?>
<p:tagLst xmlns:p="http://schemas.openxmlformats.org/presentationml/2006/main">
  <p:tag name="MH_OLD_SHAPE_ID" val="42"/>
  <p:tag name="REFSHAPE" val="105553145478552"/>
</p:tagLst>
</file>

<file path=ppt/tags/tag5637.xml><?xml version="1.0" encoding="utf-8"?>
<p:tagLst xmlns:p="http://schemas.openxmlformats.org/presentationml/2006/main">
  <p:tag name="MH_OLD_SHAPE_ID" val="43"/>
  <p:tag name="REFSHAPE" val="105553145478776"/>
</p:tagLst>
</file>

<file path=ppt/tags/tag5638.xml><?xml version="1.0" encoding="utf-8"?>
<p:tagLst xmlns:p="http://schemas.openxmlformats.org/presentationml/2006/main">
  <p:tag name="MH_OLD_SHAPE_ID" val="44"/>
  <p:tag name="REFSHAPE" val="105553145479000"/>
</p:tagLst>
</file>

<file path=ppt/tags/tag5639.xml><?xml version="1.0" encoding="utf-8"?>
<p:tagLst xmlns:p="http://schemas.openxmlformats.org/presentationml/2006/main">
  <p:tag name="MH_OLD_SHAPE_ID" val="36"/>
  <p:tag name="REFSHAPE" val="105553145479256"/>
</p:tagLst>
</file>

<file path=ppt/tags/tag564.xml><?xml version="1.0" encoding="utf-8"?>
<p:tagLst xmlns:p="http://schemas.openxmlformats.org/presentationml/2006/main">
  <p:tag name="MH_OLD_SHAPE_ID" val="64"/>
  <p:tag name="REFSHAPE" val="105553145271864"/>
</p:tagLst>
</file>

<file path=ppt/tags/tag5640.xml><?xml version="1.0" encoding="utf-8"?>
<p:tagLst xmlns:p="http://schemas.openxmlformats.org/presentationml/2006/main">
  <p:tag name="MH_OLD_SHAPE_ID" val="2"/>
  <p:tag name="REFSHAPE" val="105553145479480"/>
</p:tagLst>
</file>

<file path=ppt/tags/tag5641.xml><?xml version="1.0" encoding="utf-8"?>
<p:tagLst xmlns:p="http://schemas.openxmlformats.org/presentationml/2006/main">
  <p:tag name="MH_OLD_SHAPE_ID" val="39"/>
  <p:tag name="REFSHAPE" val="105553145479704"/>
</p:tagLst>
</file>

<file path=ppt/tags/tag5642.xml><?xml version="1.0" encoding="utf-8"?>
<p:tagLst xmlns:p="http://schemas.openxmlformats.org/presentationml/2006/main">
  <p:tag name="MH_OLD_SHAPE_ID" val="40"/>
  <p:tag name="REFSHAPE" val="105553145479928"/>
</p:tagLst>
</file>

<file path=ppt/tags/tag5643.xml><?xml version="1.0" encoding="utf-8"?>
<p:tagLst xmlns:p="http://schemas.openxmlformats.org/presentationml/2006/main">
  <p:tag name="MH_OLD_SHAPE_ID" val="45"/>
  <p:tag name="REFSHAPE" val="105553145480152"/>
</p:tagLst>
</file>

<file path=ppt/tags/tag5644.xml><?xml version="1.0" encoding="utf-8"?>
<p:tagLst xmlns:p="http://schemas.openxmlformats.org/presentationml/2006/main">
  <p:tag name="MH_OLD_SHAPE_ID" val="46"/>
  <p:tag name="REFSHAPE" val="105553145480376"/>
</p:tagLst>
</file>

<file path=ppt/tags/tag5645.xml><?xml version="1.0" encoding="utf-8"?>
<p:tagLst xmlns:p="http://schemas.openxmlformats.org/presentationml/2006/main">
  <p:tag name="MH_OLD_SHAPE_ID" val="47"/>
  <p:tag name="REFSHAPE" val="105553145480600"/>
</p:tagLst>
</file>

<file path=ppt/tags/tag5646.xml><?xml version="1.0" encoding="utf-8"?>
<p:tagLst xmlns:p="http://schemas.openxmlformats.org/presentationml/2006/main">
  <p:tag name="MH_OLD_SHAPE_ID" val="48"/>
  <p:tag name="REFSHAPE" val="105553145480824"/>
</p:tagLst>
</file>

<file path=ppt/tags/tag5647.xml><?xml version="1.0" encoding="utf-8"?>
<p:tagLst xmlns:p="http://schemas.openxmlformats.org/presentationml/2006/main">
  <p:tag name="MH_OLD_SHAPE_ID" val="66"/>
  <p:tag name="REFSHAPE" val="105553145481048"/>
</p:tagLst>
</file>

<file path=ppt/tags/tag5648.xml><?xml version="1.0" encoding="utf-8"?>
<p:tagLst xmlns:p="http://schemas.openxmlformats.org/presentationml/2006/main">
  <p:tag name="MH_OLD_SHAPE_ID" val="70"/>
  <p:tag name="REFSHAPE" val="105553145481272"/>
</p:tagLst>
</file>

<file path=ppt/tags/tag5649.xml><?xml version="1.0" encoding="utf-8"?>
<p:tagLst xmlns:p="http://schemas.openxmlformats.org/presentationml/2006/main">
  <p:tag name="MH_OLD_SHAPE_ID" val="4"/>
  <p:tag name="REFSHAPE" val="105553145481720"/>
</p:tagLst>
</file>

<file path=ppt/tags/tag565.xml><?xml version="1.0" encoding="utf-8"?>
<p:tagLst xmlns:p="http://schemas.openxmlformats.org/presentationml/2006/main">
  <p:tag name="MH_OLD_SHAPE_ID" val="2"/>
  <p:tag name="REFSHAPE" val="105553145272088"/>
</p:tagLst>
</file>

<file path=ppt/tags/tag5650.xml><?xml version="1.0" encoding="utf-8"?>
<p:tagLst xmlns:p="http://schemas.openxmlformats.org/presentationml/2006/main">
  <p:tag name="MH_OLD_SHAPE_ID" val="127"/>
  <p:tag name="REFSHAPE" val="105553145481944"/>
</p:tagLst>
</file>

<file path=ppt/tags/tag5651.xml><?xml version="1.0" encoding="utf-8"?>
<p:tagLst xmlns:p="http://schemas.openxmlformats.org/presentationml/2006/main">
  <p:tag name="MH_OLD_SHAPE_ID" val="128"/>
  <p:tag name="REFSHAPE" val="105553145482168"/>
</p:tagLst>
</file>

<file path=ppt/tags/tag5652.xml><?xml version="1.0" encoding="utf-8"?>
<p:tagLst xmlns:p="http://schemas.openxmlformats.org/presentationml/2006/main">
  <p:tag name="MH_OLD_SHAPE_ID" val="63"/>
  <p:tag name="REFSHAPE" val="105553145482392"/>
</p:tagLst>
</file>

<file path=ppt/tags/tag5653.xml><?xml version="1.0" encoding="utf-8"?>
<p:tagLst xmlns:p="http://schemas.openxmlformats.org/presentationml/2006/main">
  <p:tag name="MH_OLD_SHAPE_ID" val="64"/>
  <p:tag name="REFSHAPE" val="105553145482840"/>
</p:tagLst>
</file>

<file path=ppt/tags/tag5654.xml><?xml version="1.0" encoding="utf-8"?>
<p:tagLst xmlns:p="http://schemas.openxmlformats.org/presentationml/2006/main">
  <p:tag name="MH_OLD_SHAPE_ID" val="65"/>
  <p:tag name="REFSHAPE" val="105553145483288"/>
</p:tagLst>
</file>

<file path=ppt/tags/tag5655.xml><?xml version="1.0" encoding="utf-8"?>
<p:tagLst xmlns:p="http://schemas.openxmlformats.org/presentationml/2006/main">
  <p:tag name="MH_OLD_SHAPE_ID" val="67"/>
  <p:tag name="REFSHAPE" val="105553145483736"/>
</p:tagLst>
</file>

<file path=ppt/tags/tag5656.xml><?xml version="1.0" encoding="utf-8"?>
<p:tagLst xmlns:p="http://schemas.openxmlformats.org/presentationml/2006/main">
  <p:tag name="MH_OLD_SHAPE_ID" val="68"/>
  <p:tag name="REFSHAPE" val="105553145484184"/>
</p:tagLst>
</file>

<file path=ppt/tags/tag5657.xml><?xml version="1.0" encoding="utf-8"?>
<p:tagLst xmlns:p="http://schemas.openxmlformats.org/presentationml/2006/main">
  <p:tag name="MH_OLD_SHAPE_ID" val="69"/>
  <p:tag name="REFSHAPE" val="105553145484632"/>
</p:tagLst>
</file>

<file path=ppt/tags/tag5658.xml><?xml version="1.0" encoding="utf-8"?>
<p:tagLst xmlns:p="http://schemas.openxmlformats.org/presentationml/2006/main">
  <p:tag name="MH_OLD_SHAPE_ID" val="71"/>
  <p:tag name="REFSHAPE" val="105553145485080"/>
</p:tagLst>
</file>

<file path=ppt/tags/tag5659.xml><?xml version="1.0" encoding="utf-8"?>
<p:tagLst xmlns:p="http://schemas.openxmlformats.org/presentationml/2006/main">
  <p:tag name="MH_OLD_SHAPE_ID" val="129"/>
  <p:tag name="REFSHAPE" val="105553145485528"/>
</p:tagLst>
</file>

<file path=ppt/tags/tag566.xml><?xml version="1.0" encoding="utf-8"?>
<p:tagLst xmlns:p="http://schemas.openxmlformats.org/presentationml/2006/main">
  <p:tag name="MH_OLD_SHAPE_ID" val="160"/>
  <p:tag name="REFSHAPE" val="105553144972472"/>
</p:tagLst>
</file>

<file path=ppt/tags/tag5660.xml><?xml version="1.0" encoding="utf-8"?>
<p:tagLst xmlns:p="http://schemas.openxmlformats.org/presentationml/2006/main">
  <p:tag name="MH_OLD_SHAPE_ID" val="130"/>
  <p:tag name="REFSHAPE" val="105553145485976"/>
</p:tagLst>
</file>

<file path=ppt/tags/tag5661.xml><?xml version="1.0" encoding="utf-8"?>
<p:tagLst xmlns:p="http://schemas.openxmlformats.org/presentationml/2006/main">
  <p:tag name="MH_OLD_SHAPE_ID" val="131"/>
  <p:tag name="REFSHAPE" val="105553145486424"/>
</p:tagLst>
</file>

<file path=ppt/tags/tag5662.xml><?xml version="1.0" encoding="utf-8"?>
<p:tagLst xmlns:p="http://schemas.openxmlformats.org/presentationml/2006/main">
  <p:tag name="MH_OLD_SHAPE_ID" val="132"/>
  <p:tag name="REFSHAPE" val="105553145486872"/>
</p:tagLst>
</file>

<file path=ppt/tags/tag5663.xml><?xml version="1.0" encoding="utf-8"?>
<p:tagLst xmlns:p="http://schemas.openxmlformats.org/presentationml/2006/main">
  <p:tag name="MH_OLD_SHAPE_ID" val="133"/>
  <p:tag name="REFSHAPE" val="105553145487320"/>
</p:tagLst>
</file>

<file path=ppt/tags/tag5664.xml><?xml version="1.0" encoding="utf-8"?>
<p:tagLst xmlns:p="http://schemas.openxmlformats.org/presentationml/2006/main">
  <p:tag name="MH_OLD_SHAPE_ID" val="134"/>
  <p:tag name="REFSHAPE" val="105553145487768"/>
</p:tagLst>
</file>

<file path=ppt/tags/tag5665.xml><?xml version="1.0" encoding="utf-8"?>
<p:tagLst xmlns:p="http://schemas.openxmlformats.org/presentationml/2006/main">
  <p:tag name="MH_OLD_SHAPE_ID" val="135"/>
  <p:tag name="REFSHAPE" val="105553145488216"/>
</p:tagLst>
</file>

<file path=ppt/tags/tag5666.xml><?xml version="1.0" encoding="utf-8"?>
<p:tagLst xmlns:p="http://schemas.openxmlformats.org/presentationml/2006/main">
  <p:tag name="MH_OLD_SHAPE_ID" val="136"/>
  <p:tag name="REFSHAPE" val="105553145488664"/>
</p:tagLst>
</file>

<file path=ppt/tags/tag5667.xml><?xml version="1.0" encoding="utf-8"?>
<p:tagLst xmlns:p="http://schemas.openxmlformats.org/presentationml/2006/main">
  <p:tag name="MH_OLD_SHAPE_ID" val="137"/>
  <p:tag name="REFSHAPE" val="105553145489112"/>
</p:tagLst>
</file>

<file path=ppt/tags/tag5668.xml><?xml version="1.0" encoding="utf-8"?>
<p:tagLst xmlns:p="http://schemas.openxmlformats.org/presentationml/2006/main">
  <p:tag name="MH_OLD_SHAPE_ID" val="139"/>
  <p:tag name="REFSHAPE" val="105553145489560"/>
</p:tagLst>
</file>

<file path=ppt/tags/tag5669.xml><?xml version="1.0" encoding="utf-8"?>
<p:tagLst xmlns:p="http://schemas.openxmlformats.org/presentationml/2006/main">
  <p:tag name="MH_OLD_SHAPE_ID" val="140"/>
  <p:tag name="REFSHAPE" val="105553145490008"/>
</p:tagLst>
</file>

<file path=ppt/tags/tag567.xml><?xml version="1.0" encoding="utf-8"?>
<p:tagLst xmlns:p="http://schemas.openxmlformats.org/presentationml/2006/main">
  <p:tag name="MH_OLD_SHAPE_ID" val="161"/>
  <p:tag name="REFSHAPE" val="105553144978520"/>
</p:tagLst>
</file>

<file path=ppt/tags/tag5670.xml><?xml version="1.0" encoding="utf-8"?>
<p:tagLst xmlns:p="http://schemas.openxmlformats.org/presentationml/2006/main">
  <p:tag name="MH_OLD_SHAPE_ID" val="141"/>
  <p:tag name="REFSHAPE" val="105553145490456"/>
</p:tagLst>
</file>

<file path=ppt/tags/tag5671.xml><?xml version="1.0" encoding="utf-8"?>
<p:tagLst xmlns:p="http://schemas.openxmlformats.org/presentationml/2006/main">
  <p:tag name="MH_OLD_SHAPE_ID" val="142"/>
  <p:tag name="REFSHAPE" val="105553145490904"/>
</p:tagLst>
</file>

<file path=ppt/tags/tag5672.xml><?xml version="1.0" encoding="utf-8"?>
<p:tagLst xmlns:p="http://schemas.openxmlformats.org/presentationml/2006/main">
  <p:tag name="MH_OLD_SHAPE_ID" val="143"/>
  <p:tag name="REFSHAPE" val="105553145491352"/>
</p:tagLst>
</file>

<file path=ppt/tags/tag5673.xml><?xml version="1.0" encoding="utf-8"?>
<p:tagLst xmlns:p="http://schemas.openxmlformats.org/presentationml/2006/main">
  <p:tag name="MH_OLD_SHAPE_ID" val="144"/>
  <p:tag name="REFSHAPE" val="105553145491800"/>
</p:tagLst>
</file>

<file path=ppt/tags/tag5674.xml><?xml version="1.0" encoding="utf-8"?>
<p:tagLst xmlns:p="http://schemas.openxmlformats.org/presentationml/2006/main">
  <p:tag name="MH_OLD_SHAPE_ID" val="145"/>
  <p:tag name="REFSHAPE" val="105553145492248"/>
</p:tagLst>
</file>

<file path=ppt/tags/tag5675.xml><?xml version="1.0" encoding="utf-8"?>
<p:tagLst xmlns:p="http://schemas.openxmlformats.org/presentationml/2006/main">
  <p:tag name="MH_OLD_SHAPE_ID" val="146"/>
  <p:tag name="REFSHAPE" val="105553145492696"/>
</p:tagLst>
</file>

<file path=ppt/tags/tag5676.xml><?xml version="1.0" encoding="utf-8"?>
<p:tagLst xmlns:p="http://schemas.openxmlformats.org/presentationml/2006/main">
  <p:tag name="MH_OLD_SHAPE_ID" val="147"/>
  <p:tag name="REFSHAPE" val="105553145493144"/>
</p:tagLst>
</file>

<file path=ppt/tags/tag5677.xml><?xml version="1.0" encoding="utf-8"?>
<p:tagLst xmlns:p="http://schemas.openxmlformats.org/presentationml/2006/main">
  <p:tag name="MH_OLD_SHAPE_ID" val="148"/>
  <p:tag name="REFSHAPE" val="105553145493592"/>
</p:tagLst>
</file>

<file path=ppt/tags/tag5678.xml><?xml version="1.0" encoding="utf-8"?>
<p:tagLst xmlns:p="http://schemas.openxmlformats.org/presentationml/2006/main">
  <p:tag name="MH_OLD_SHAPE_ID" val="149"/>
  <p:tag name="REFSHAPE" val="105553145494040"/>
</p:tagLst>
</file>

<file path=ppt/tags/tag5679.xml><?xml version="1.0" encoding="utf-8"?>
<p:tagLst xmlns:p="http://schemas.openxmlformats.org/presentationml/2006/main">
  <p:tag name="MH_OLD_SHAPE_ID" val="150"/>
  <p:tag name="REFSHAPE" val="105553145494488"/>
</p:tagLst>
</file>

<file path=ppt/tags/tag568.xml><?xml version="1.0" encoding="utf-8"?>
<p:tagLst xmlns:p="http://schemas.openxmlformats.org/presentationml/2006/main">
  <p:tag name="MH_OLD_SHAPE_ID" val="162"/>
  <p:tag name="REFSHAPE" val="105553144978296"/>
</p:tagLst>
</file>

<file path=ppt/tags/tag5680.xml><?xml version="1.0" encoding="utf-8"?>
<p:tagLst xmlns:p="http://schemas.openxmlformats.org/presentationml/2006/main">
  <p:tag name="MH_OLD_SHAPE_ID" val="152"/>
  <p:tag name="REFSHAPE" val="105553145494936"/>
</p:tagLst>
</file>

<file path=ppt/tags/tag5681.xml><?xml version="1.0" encoding="utf-8"?>
<p:tagLst xmlns:p="http://schemas.openxmlformats.org/presentationml/2006/main">
  <p:tag name="MH_OLD_SHAPE_ID" val="153"/>
  <p:tag name="REFSHAPE" val="105553145495384"/>
</p:tagLst>
</file>

<file path=ppt/tags/tag5682.xml><?xml version="1.0" encoding="utf-8"?>
<p:tagLst xmlns:p="http://schemas.openxmlformats.org/presentationml/2006/main">
  <p:tag name="MH_OLD_SHAPE_ID" val="154"/>
  <p:tag name="REFSHAPE" val="105553145364792"/>
</p:tagLst>
</file>

<file path=ppt/tags/tag5683.xml><?xml version="1.0" encoding="utf-8"?>
<p:tagLst xmlns:p="http://schemas.openxmlformats.org/presentationml/2006/main">
  <p:tag name="MH_OLD_SHAPE_ID" val="155"/>
  <p:tag name="REFSHAPE" val="105553145365240"/>
</p:tagLst>
</file>

<file path=ppt/tags/tag5684.xml><?xml version="1.0" encoding="utf-8"?>
<p:tagLst xmlns:p="http://schemas.openxmlformats.org/presentationml/2006/main">
  <p:tag name="MH_OLD_SHAPE_ID" val="156"/>
  <p:tag name="REFSHAPE" val="105553145365688"/>
</p:tagLst>
</file>

<file path=ppt/tags/tag5685.xml><?xml version="1.0" encoding="utf-8"?>
<p:tagLst xmlns:p="http://schemas.openxmlformats.org/presentationml/2006/main">
  <p:tag name="MH_OLD_SHAPE_ID" val="157"/>
  <p:tag name="REFSHAPE" val="105553145366136"/>
</p:tagLst>
</file>

<file path=ppt/tags/tag5686.xml><?xml version="1.0" encoding="utf-8"?>
<p:tagLst xmlns:p="http://schemas.openxmlformats.org/presentationml/2006/main">
  <p:tag name="MH_OLD_SHAPE_ID" val="158"/>
  <p:tag name="REFSHAPE" val="105553145366584"/>
</p:tagLst>
</file>

<file path=ppt/tags/tag5687.xml><?xml version="1.0" encoding="utf-8"?>
<p:tagLst xmlns:p="http://schemas.openxmlformats.org/presentationml/2006/main">
  <p:tag name="MH_OLD_SHAPE_ID" val="159"/>
  <p:tag name="REFSHAPE" val="105553145367032"/>
</p:tagLst>
</file>

<file path=ppt/tags/tag5688.xml><?xml version="1.0" encoding="utf-8"?>
<p:tagLst xmlns:p="http://schemas.openxmlformats.org/presentationml/2006/main">
  <p:tag name="MH_OLD_SHAPE_ID" val="160"/>
  <p:tag name="REFSHAPE" val="105553145367480"/>
</p:tagLst>
</file>

<file path=ppt/tags/tag5689.xml><?xml version="1.0" encoding="utf-8"?>
<p:tagLst xmlns:p="http://schemas.openxmlformats.org/presentationml/2006/main">
  <p:tag name="MH_OLD_SHAPE_ID" val="161"/>
  <p:tag name="REFSHAPE" val="105553145367928"/>
</p:tagLst>
</file>

<file path=ppt/tags/tag569.xml><?xml version="1.0" encoding="utf-8"?>
<p:tagLst xmlns:p="http://schemas.openxmlformats.org/presentationml/2006/main">
  <p:tag name="MH_OLD_SHAPE_ID" val="163"/>
  <p:tag name="REFSHAPE" val="105553144979192"/>
</p:tagLst>
</file>

<file path=ppt/tags/tag5690.xml><?xml version="1.0" encoding="utf-8"?>
<p:tagLst xmlns:p="http://schemas.openxmlformats.org/presentationml/2006/main">
  <p:tag name="MH_OLD_SHAPE_ID" val="162"/>
  <p:tag name="REFSHAPE" val="105553145368376"/>
</p:tagLst>
</file>

<file path=ppt/tags/tag5691.xml><?xml version="1.0" encoding="utf-8"?>
<p:tagLst xmlns:p="http://schemas.openxmlformats.org/presentationml/2006/main">
  <p:tag name="MH_OLD_SHAPE_ID" val="163"/>
  <p:tag name="REFSHAPE" val="105553145368824"/>
</p:tagLst>
</file>

<file path=ppt/tags/tag5692.xml><?xml version="1.0" encoding="utf-8"?>
<p:tagLst xmlns:p="http://schemas.openxmlformats.org/presentationml/2006/main">
  <p:tag name="MH_OLD_SHAPE_ID" val="164"/>
  <p:tag name="REFSHAPE" val="105553145369272"/>
</p:tagLst>
</file>

<file path=ppt/tags/tag5693.xml><?xml version="1.0" encoding="utf-8"?>
<p:tagLst xmlns:p="http://schemas.openxmlformats.org/presentationml/2006/main">
  <p:tag name="MH_OLD_SHAPE_ID" val="165"/>
  <p:tag name="REFSHAPE" val="105553145369720"/>
</p:tagLst>
</file>

<file path=ppt/tags/tag5694.xml><?xml version="1.0" encoding="utf-8"?>
<p:tagLst xmlns:p="http://schemas.openxmlformats.org/presentationml/2006/main">
  <p:tag name="MH_OLD_SHAPE_ID" val="166"/>
  <p:tag name="REFSHAPE" val="105553145370168"/>
</p:tagLst>
</file>

<file path=ppt/tags/tag5695.xml><?xml version="1.0" encoding="utf-8"?>
<p:tagLst xmlns:p="http://schemas.openxmlformats.org/presentationml/2006/main">
  <p:tag name="MH_OLD_SHAPE_ID" val="167"/>
  <p:tag name="REFSHAPE" val="105553145370616"/>
</p:tagLst>
</file>

<file path=ppt/tags/tag5696.xml><?xml version="1.0" encoding="utf-8"?>
<p:tagLst xmlns:p="http://schemas.openxmlformats.org/presentationml/2006/main">
  <p:tag name="MH_OLD_SHAPE_ID" val="168"/>
  <p:tag name="REFSHAPE" val="105553145371064"/>
</p:tagLst>
</file>

<file path=ppt/tags/tag5697.xml><?xml version="1.0" encoding="utf-8"?>
<p:tagLst xmlns:p="http://schemas.openxmlformats.org/presentationml/2006/main">
  <p:tag name="MH_OLD_SHAPE_ID" val="169"/>
  <p:tag name="REFSHAPE" val="105553145371512"/>
</p:tagLst>
</file>

<file path=ppt/tags/tag5698.xml><?xml version="1.0" encoding="utf-8"?>
<p:tagLst xmlns:p="http://schemas.openxmlformats.org/presentationml/2006/main">
  <p:tag name="MH_OLD_SHAPE_ID" val="170"/>
  <p:tag name="REFSHAPE" val="105553145371960"/>
</p:tagLst>
</file>

<file path=ppt/tags/tag5699.xml><?xml version="1.0" encoding="utf-8"?>
<p:tagLst xmlns:p="http://schemas.openxmlformats.org/presentationml/2006/main">
  <p:tag name="MH_OLD_SHAPE_ID" val="171"/>
  <p:tag name="REFSHAPE" val="105553145372408"/>
</p:tagLst>
</file>

<file path=ppt/tags/tag57.xml><?xml version="1.0" encoding="utf-8"?>
<p:tagLst xmlns:p="http://schemas.openxmlformats.org/presentationml/2006/main">
  <p:tag name="MH_OLD_SHAPE_ID" val="70"/>
  <p:tag name="REFSHAPE" val="105553145432568"/>
</p:tagLst>
</file>

<file path=ppt/tags/tag570.xml><?xml version="1.0" encoding="utf-8"?>
<p:tagLst xmlns:p="http://schemas.openxmlformats.org/presentationml/2006/main">
  <p:tag name="MH_OLD_SHAPE_ID" val="164"/>
  <p:tag name="REFSHAPE" val="105553144983672"/>
</p:tagLst>
</file>

<file path=ppt/tags/tag5700.xml><?xml version="1.0" encoding="utf-8"?>
<p:tagLst xmlns:p="http://schemas.openxmlformats.org/presentationml/2006/main">
  <p:tag name="MH_OLD_SHAPE_ID" val="172"/>
  <p:tag name="REFSHAPE" val="105553145372856"/>
</p:tagLst>
</file>

<file path=ppt/tags/tag5701.xml><?xml version="1.0" encoding="utf-8"?>
<p:tagLst xmlns:p="http://schemas.openxmlformats.org/presentationml/2006/main">
  <p:tag name="MH_OLD_SHAPE_ID" val="173"/>
  <p:tag name="REFSHAPE" val="105553145373304"/>
</p:tagLst>
</file>

<file path=ppt/tags/tag5702.xml><?xml version="1.0" encoding="utf-8"?>
<p:tagLst xmlns:p="http://schemas.openxmlformats.org/presentationml/2006/main">
  <p:tag name="MH_OLD_SHAPE_ID" val="174"/>
  <p:tag name="REFSHAPE" val="105553145373752"/>
</p:tagLst>
</file>

<file path=ppt/tags/tag5703.xml><?xml version="1.0" encoding="utf-8"?>
<p:tagLst xmlns:p="http://schemas.openxmlformats.org/presentationml/2006/main">
  <p:tag name="MH_OLD_SHAPE_ID" val="5"/>
  <p:tag name="REFSHAPE" val="105553145374200"/>
</p:tagLst>
</file>

<file path=ppt/tags/tag5704.xml><?xml version="1.0" encoding="utf-8"?>
<p:tagLst xmlns:p="http://schemas.openxmlformats.org/presentationml/2006/main">
  <p:tag name="MH_OLD_SHAPE_ID" val="66"/>
  <p:tag name="REFSHAPE" val="105553145374424"/>
</p:tagLst>
</file>

<file path=ppt/tags/tag5705.xml><?xml version="1.0" encoding="utf-8"?>
<p:tagLst xmlns:p="http://schemas.openxmlformats.org/presentationml/2006/main">
  <p:tag name="MH_OLD_SHAPE_ID" val="63"/>
  <p:tag name="REFSHAPE" val="105553145374648"/>
</p:tagLst>
</file>

<file path=ppt/tags/tag5706.xml><?xml version="1.0" encoding="utf-8"?>
<p:tagLst xmlns:p="http://schemas.openxmlformats.org/presentationml/2006/main">
  <p:tag name="MH_OLD_SHAPE_ID" val="65"/>
  <p:tag name="REFSHAPE" val="105553145374872"/>
</p:tagLst>
</file>

<file path=ppt/tags/tag5707.xml><?xml version="1.0" encoding="utf-8"?>
<p:tagLst xmlns:p="http://schemas.openxmlformats.org/presentationml/2006/main">
  <p:tag name="MH_OLD_SHAPE_ID" val="67"/>
  <p:tag name="REFSHAPE" val="105553145375320"/>
</p:tagLst>
</file>

<file path=ppt/tags/tag5708.xml><?xml version="1.0" encoding="utf-8"?>
<p:tagLst xmlns:p="http://schemas.openxmlformats.org/presentationml/2006/main">
  <p:tag name="MH_OLD_SHAPE_ID" val="68"/>
  <p:tag name="REFSHAPE" val="105553145375768"/>
</p:tagLst>
</file>

<file path=ppt/tags/tag5709.xml><?xml version="1.0" encoding="utf-8"?>
<p:tagLst xmlns:p="http://schemas.openxmlformats.org/presentationml/2006/main">
  <p:tag name="MH_OLD_SHAPE_ID" val="69"/>
  <p:tag name="REFSHAPE" val="105553145376216"/>
</p:tagLst>
</file>

<file path=ppt/tags/tag571.xml><?xml version="1.0" encoding="utf-8"?>
<p:tagLst xmlns:p="http://schemas.openxmlformats.org/presentationml/2006/main">
  <p:tag name="MH_OLD_SHAPE_ID" val="165"/>
  <p:tag name="REFSHAPE" val="105553144982104"/>
</p:tagLst>
</file>

<file path=ppt/tags/tag5710.xml><?xml version="1.0" encoding="utf-8"?>
<p:tagLst xmlns:p="http://schemas.openxmlformats.org/presentationml/2006/main">
  <p:tag name="MH_OLD_SHAPE_ID" val="71"/>
  <p:tag name="REFSHAPE" val="105553145376664"/>
</p:tagLst>
</file>

<file path=ppt/tags/tag5711.xml><?xml version="1.0" encoding="utf-8"?>
<p:tagLst xmlns:p="http://schemas.openxmlformats.org/presentationml/2006/main">
  <p:tag name="MH_OLD_SHAPE_ID" val="129"/>
  <p:tag name="REFSHAPE" val="105553145377112"/>
</p:tagLst>
</file>

<file path=ppt/tags/tag5712.xml><?xml version="1.0" encoding="utf-8"?>
<p:tagLst xmlns:p="http://schemas.openxmlformats.org/presentationml/2006/main">
  <p:tag name="MH_OLD_SHAPE_ID" val="130"/>
  <p:tag name="REFSHAPE" val="105553145377560"/>
</p:tagLst>
</file>

<file path=ppt/tags/tag5713.xml><?xml version="1.0" encoding="utf-8"?>
<p:tagLst xmlns:p="http://schemas.openxmlformats.org/presentationml/2006/main">
  <p:tag name="MH_OLD_SHAPE_ID" val="131"/>
  <p:tag name="REFSHAPE" val="105553145378008"/>
</p:tagLst>
</file>

<file path=ppt/tags/tag5714.xml><?xml version="1.0" encoding="utf-8"?>
<p:tagLst xmlns:p="http://schemas.openxmlformats.org/presentationml/2006/main">
  <p:tag name="MH_OLD_SHAPE_ID" val="132"/>
  <p:tag name="REFSHAPE" val="105553145378456"/>
</p:tagLst>
</file>

<file path=ppt/tags/tag5715.xml><?xml version="1.0" encoding="utf-8"?>
<p:tagLst xmlns:p="http://schemas.openxmlformats.org/presentationml/2006/main">
  <p:tag name="MH_OLD_SHAPE_ID" val="133"/>
  <p:tag name="REFSHAPE" val="105553145378904"/>
</p:tagLst>
</file>

<file path=ppt/tags/tag5716.xml><?xml version="1.0" encoding="utf-8"?>
<p:tagLst xmlns:p="http://schemas.openxmlformats.org/presentationml/2006/main">
  <p:tag name="MH_OLD_SHAPE_ID" val="134"/>
  <p:tag name="REFSHAPE" val="105553145379352"/>
</p:tagLst>
</file>

<file path=ppt/tags/tag5717.xml><?xml version="1.0" encoding="utf-8"?>
<p:tagLst xmlns:p="http://schemas.openxmlformats.org/presentationml/2006/main">
  <p:tag name="MH_OLD_SHAPE_ID" val="135"/>
  <p:tag name="REFSHAPE" val="105553145379800"/>
</p:tagLst>
</file>

<file path=ppt/tags/tag5718.xml><?xml version="1.0" encoding="utf-8"?>
<p:tagLst xmlns:p="http://schemas.openxmlformats.org/presentationml/2006/main">
  <p:tag name="MH_OLD_SHAPE_ID" val="136"/>
  <p:tag name="REFSHAPE" val="105553145380248"/>
</p:tagLst>
</file>

<file path=ppt/tags/tag5719.xml><?xml version="1.0" encoding="utf-8"?>
<p:tagLst xmlns:p="http://schemas.openxmlformats.org/presentationml/2006/main">
  <p:tag name="MH_OLD_SHAPE_ID" val="137"/>
  <p:tag name="REFSHAPE" val="105553145380696"/>
</p:tagLst>
</file>

<file path=ppt/tags/tag572.xml><?xml version="1.0" encoding="utf-8"?>
<p:tagLst xmlns:p="http://schemas.openxmlformats.org/presentationml/2006/main">
  <p:tag name="MH_OLD_SHAPE_ID" val="166"/>
  <p:tag name="REFSHAPE" val="105553144983448"/>
</p:tagLst>
</file>

<file path=ppt/tags/tag5720.xml><?xml version="1.0" encoding="utf-8"?>
<p:tagLst xmlns:p="http://schemas.openxmlformats.org/presentationml/2006/main">
  <p:tag name="MH_OLD_SHAPE_ID" val="138"/>
  <p:tag name="REFSHAPE" val="105553145381176"/>
</p:tagLst>
</file>

<file path=ppt/tags/tag5721.xml><?xml version="1.0" encoding="utf-8"?>
<p:tagLst xmlns:p="http://schemas.openxmlformats.org/presentationml/2006/main">
  <p:tag name="MH_OLD_SHAPE_ID" val="139"/>
  <p:tag name="REFSHAPE" val="105553145381624"/>
</p:tagLst>
</file>

<file path=ppt/tags/tag5722.xml><?xml version="1.0" encoding="utf-8"?>
<p:tagLst xmlns:p="http://schemas.openxmlformats.org/presentationml/2006/main">
  <p:tag name="MH_OLD_SHAPE_ID" val="140"/>
  <p:tag name="REFSHAPE" val="105553145382072"/>
</p:tagLst>
</file>

<file path=ppt/tags/tag5723.xml><?xml version="1.0" encoding="utf-8"?>
<p:tagLst xmlns:p="http://schemas.openxmlformats.org/presentationml/2006/main">
  <p:tag name="MH_OLD_SHAPE_ID" val="141"/>
  <p:tag name="REFSHAPE" val="105553145382520"/>
</p:tagLst>
</file>

<file path=ppt/tags/tag5724.xml><?xml version="1.0" encoding="utf-8"?>
<p:tagLst xmlns:p="http://schemas.openxmlformats.org/presentationml/2006/main">
  <p:tag name="MH_OLD_SHAPE_ID" val="142"/>
  <p:tag name="REFSHAPE" val="105553145382968"/>
</p:tagLst>
</file>

<file path=ppt/tags/tag5725.xml><?xml version="1.0" encoding="utf-8"?>
<p:tagLst xmlns:p="http://schemas.openxmlformats.org/presentationml/2006/main">
  <p:tag name="MH_OLD_SHAPE_ID" val="143"/>
  <p:tag name="REFSHAPE" val="105553145383416"/>
</p:tagLst>
</file>

<file path=ppt/tags/tag5726.xml><?xml version="1.0" encoding="utf-8"?>
<p:tagLst xmlns:p="http://schemas.openxmlformats.org/presentationml/2006/main">
  <p:tag name="MH_OLD_SHAPE_ID" val="144"/>
  <p:tag name="REFSHAPE" val="105553145383864"/>
</p:tagLst>
</file>

<file path=ppt/tags/tag5727.xml><?xml version="1.0" encoding="utf-8"?>
<p:tagLst xmlns:p="http://schemas.openxmlformats.org/presentationml/2006/main">
  <p:tag name="MH_OLD_SHAPE_ID" val="145"/>
  <p:tag name="REFSHAPE" val="105553145384312"/>
</p:tagLst>
</file>

<file path=ppt/tags/tag5728.xml><?xml version="1.0" encoding="utf-8"?>
<p:tagLst xmlns:p="http://schemas.openxmlformats.org/presentationml/2006/main">
  <p:tag name="MH_OLD_SHAPE_ID" val="146"/>
  <p:tag name="REFSHAPE" val="105553145384760"/>
</p:tagLst>
</file>

<file path=ppt/tags/tag5729.xml><?xml version="1.0" encoding="utf-8"?>
<p:tagLst xmlns:p="http://schemas.openxmlformats.org/presentationml/2006/main">
  <p:tag name="MH_OLD_SHAPE_ID" val="147"/>
  <p:tag name="REFSHAPE" val="105553145385208"/>
</p:tagLst>
</file>

<file path=ppt/tags/tag573.xml><?xml version="1.0" encoding="utf-8"?>
<p:tagLst xmlns:p="http://schemas.openxmlformats.org/presentationml/2006/main">
  <p:tag name="MH_OLD_SHAPE_ID" val="167"/>
  <p:tag name="REFSHAPE" val="105553144976952"/>
</p:tagLst>
</file>

<file path=ppt/tags/tag5730.xml><?xml version="1.0" encoding="utf-8"?>
<p:tagLst xmlns:p="http://schemas.openxmlformats.org/presentationml/2006/main">
  <p:tag name="MH_OLD_SHAPE_ID" val="148"/>
  <p:tag name="REFSHAPE" val="105553145385432"/>
</p:tagLst>
</file>

<file path=ppt/tags/tag5731.xml><?xml version="1.0" encoding="utf-8"?>
<p:tagLst xmlns:p="http://schemas.openxmlformats.org/presentationml/2006/main">
  <p:tag name="MH_OLD_SHAPE_ID" val="160"/>
  <p:tag name="REFSHAPE" val="105553145578680"/>
</p:tagLst>
</file>

<file path=ppt/tags/tag5732.xml><?xml version="1.0" encoding="utf-8"?>
<p:tagLst xmlns:p="http://schemas.openxmlformats.org/presentationml/2006/main">
  <p:tag name="MH_OLD_SHAPE_ID" val="161"/>
  <p:tag name="REFSHAPE" val="105553145583384"/>
</p:tagLst>
</file>

<file path=ppt/tags/tag5733.xml><?xml version="1.0" encoding="utf-8"?>
<p:tagLst xmlns:p="http://schemas.openxmlformats.org/presentationml/2006/main">
  <p:tag name="MH_OLD_SHAPE_ID" val="162"/>
  <p:tag name="REFSHAPE" val="105553145397560"/>
</p:tagLst>
</file>

<file path=ppt/tags/tag5734.xml><?xml version="1.0" encoding="utf-8"?>
<p:tagLst xmlns:p="http://schemas.openxmlformats.org/presentationml/2006/main">
  <p:tag name="MH_OLD_SHAPE_ID" val="163"/>
  <p:tag name="REFSHAPE" val="105553145398008"/>
</p:tagLst>
</file>

<file path=ppt/tags/tag5735.xml><?xml version="1.0" encoding="utf-8"?>
<p:tagLst xmlns:p="http://schemas.openxmlformats.org/presentationml/2006/main">
  <p:tag name="MH_OLD_SHAPE_ID" val="164"/>
  <p:tag name="REFSHAPE" val="105553145398456"/>
</p:tagLst>
</file>

<file path=ppt/tags/tag5736.xml><?xml version="1.0" encoding="utf-8"?>
<p:tagLst xmlns:p="http://schemas.openxmlformats.org/presentationml/2006/main">
  <p:tag name="MH_OLD_SHAPE_ID" val="165"/>
  <p:tag name="REFSHAPE" val="105553145398904"/>
</p:tagLst>
</file>

<file path=ppt/tags/tag5737.xml><?xml version="1.0" encoding="utf-8"?>
<p:tagLst xmlns:p="http://schemas.openxmlformats.org/presentationml/2006/main">
  <p:tag name="MH_OLD_SHAPE_ID" val="166"/>
  <p:tag name="REFSHAPE" val="105553145399352"/>
</p:tagLst>
</file>

<file path=ppt/tags/tag5738.xml><?xml version="1.0" encoding="utf-8"?>
<p:tagLst xmlns:p="http://schemas.openxmlformats.org/presentationml/2006/main">
  <p:tag name="MH_OLD_SHAPE_ID" val="167"/>
  <p:tag name="REFSHAPE" val="105553145399800"/>
</p:tagLst>
</file>

<file path=ppt/tags/tag5739.xml><?xml version="1.0" encoding="utf-8"?>
<p:tagLst xmlns:p="http://schemas.openxmlformats.org/presentationml/2006/main">
  <p:tag name="MH_OLD_SHAPE_ID" val="168"/>
  <p:tag name="REFSHAPE" val="105553145400248"/>
</p:tagLst>
</file>

<file path=ppt/tags/tag574.xml><?xml version="1.0" encoding="utf-8"?>
<p:tagLst xmlns:p="http://schemas.openxmlformats.org/presentationml/2006/main">
  <p:tag name="MH_OLD_SHAPE_ID" val="168"/>
  <p:tag name="REFSHAPE" val="105553144986584"/>
</p:tagLst>
</file>

<file path=ppt/tags/tag5740.xml><?xml version="1.0" encoding="utf-8"?>
<p:tagLst xmlns:p="http://schemas.openxmlformats.org/presentationml/2006/main">
  <p:tag name="MH_OLD_SHAPE_ID" val="169"/>
  <p:tag name="REFSHAPE" val="105553145400696"/>
</p:tagLst>
</file>

<file path=ppt/tags/tag5741.xml><?xml version="1.0" encoding="utf-8"?>
<p:tagLst xmlns:p="http://schemas.openxmlformats.org/presentationml/2006/main">
  <p:tag name="MH_OLD_SHAPE_ID" val="170"/>
  <p:tag name="REFSHAPE" val="105553145401144"/>
</p:tagLst>
</file>

<file path=ppt/tags/tag5742.xml><?xml version="1.0" encoding="utf-8"?>
<p:tagLst xmlns:p="http://schemas.openxmlformats.org/presentationml/2006/main">
  <p:tag name="MH_OLD_SHAPE_ID" val="171"/>
  <p:tag name="REFSHAPE" val="105553145401592"/>
</p:tagLst>
</file>

<file path=ppt/tags/tag5743.xml><?xml version="1.0" encoding="utf-8"?>
<p:tagLst xmlns:p="http://schemas.openxmlformats.org/presentationml/2006/main">
  <p:tag name="MH_OLD_SHAPE_ID" val="172"/>
  <p:tag name="REFSHAPE" val="105553145402040"/>
</p:tagLst>
</file>

<file path=ppt/tags/tag5744.xml><?xml version="1.0" encoding="utf-8"?>
<p:tagLst xmlns:p="http://schemas.openxmlformats.org/presentationml/2006/main">
  <p:tag name="MH_OLD_SHAPE_ID" val="173"/>
  <p:tag name="REFSHAPE" val="105553145402488"/>
</p:tagLst>
</file>

<file path=ppt/tags/tag5745.xml><?xml version="1.0" encoding="utf-8"?>
<p:tagLst xmlns:p="http://schemas.openxmlformats.org/presentationml/2006/main">
  <p:tag name="MH_OLD_SHAPE_ID" val="174"/>
  <p:tag name="REFSHAPE" val="105553145402936"/>
</p:tagLst>
</file>

<file path=ppt/tags/tag5746.xml><?xml version="1.0" encoding="utf-8"?>
<p:tagLst xmlns:p="http://schemas.openxmlformats.org/presentationml/2006/main">
  <p:tag name="MH_OLD_SHAPE_ID" val="175"/>
  <p:tag name="REFSHAPE" val="105553145403384"/>
</p:tagLst>
</file>

<file path=ppt/tags/tag5747.xml><?xml version="1.0" encoding="utf-8"?>
<p:tagLst xmlns:p="http://schemas.openxmlformats.org/presentationml/2006/main">
  <p:tag name="MH_OLD_SHAPE_ID" val="148"/>
  <p:tag name="REFSHAPE" val="105553145403832"/>
</p:tagLst>
</file>

<file path=ppt/tags/tag5748.xml><?xml version="1.0" encoding="utf-8"?>
<p:tagLst xmlns:p="http://schemas.openxmlformats.org/presentationml/2006/main">
  <p:tag name="MH_OLD_SHAPE_ID" val="149"/>
  <p:tag name="REFSHAPE" val="105553145404280"/>
</p:tagLst>
</file>

<file path=ppt/tags/tag5749.xml><?xml version="1.0" encoding="utf-8"?>
<p:tagLst xmlns:p="http://schemas.openxmlformats.org/presentationml/2006/main">
  <p:tag name="MH_OLD_SHAPE_ID" val="150"/>
  <p:tag name="REFSHAPE" val="105553145404728"/>
</p:tagLst>
</file>

<file path=ppt/tags/tag575.xml><?xml version="1.0" encoding="utf-8"?>
<p:tagLst xmlns:p="http://schemas.openxmlformats.org/presentationml/2006/main">
  <p:tag name="MH_OLD_SHAPE_ID" val="169"/>
  <p:tag name="REFSHAPE" val="105553144979640"/>
</p:tagLst>
</file>

<file path=ppt/tags/tag5750.xml><?xml version="1.0" encoding="utf-8"?>
<p:tagLst xmlns:p="http://schemas.openxmlformats.org/presentationml/2006/main">
  <p:tag name="MH_OLD_SHAPE_ID" val="151"/>
  <p:tag name="REFSHAPE" val="105553145405176"/>
</p:tagLst>
</file>

<file path=ppt/tags/tag5751.xml><?xml version="1.0" encoding="utf-8"?>
<p:tagLst xmlns:p="http://schemas.openxmlformats.org/presentationml/2006/main">
  <p:tag name="MH_OLD_SHAPE_ID" val="152"/>
  <p:tag name="REFSHAPE" val="105553145405624"/>
</p:tagLst>
</file>

<file path=ppt/tags/tag5752.xml><?xml version="1.0" encoding="utf-8"?>
<p:tagLst xmlns:p="http://schemas.openxmlformats.org/presentationml/2006/main">
  <p:tag name="MH_OLD_SHAPE_ID" val="153"/>
  <p:tag name="REFSHAPE" val="105553145406072"/>
</p:tagLst>
</file>

<file path=ppt/tags/tag5753.xml><?xml version="1.0" encoding="utf-8"?>
<p:tagLst xmlns:p="http://schemas.openxmlformats.org/presentationml/2006/main">
  <p:tag name="MH_OLD_SHAPE_ID" val="154"/>
  <p:tag name="REFSHAPE" val="105553145406520"/>
</p:tagLst>
</file>

<file path=ppt/tags/tag5754.xml><?xml version="1.0" encoding="utf-8"?>
<p:tagLst xmlns:p="http://schemas.openxmlformats.org/presentationml/2006/main">
  <p:tag name="MH_OLD_SHAPE_ID" val="155"/>
  <p:tag name="REFSHAPE" val="105553145406968"/>
</p:tagLst>
</file>

<file path=ppt/tags/tag5755.xml><?xml version="1.0" encoding="utf-8"?>
<p:tagLst xmlns:p="http://schemas.openxmlformats.org/presentationml/2006/main">
  <p:tag name="MH_OLD_SHAPE_ID" val="156"/>
  <p:tag name="REFSHAPE" val="105553145407416"/>
</p:tagLst>
</file>

<file path=ppt/tags/tag5756.xml><?xml version="1.0" encoding="utf-8"?>
<p:tagLst xmlns:p="http://schemas.openxmlformats.org/presentationml/2006/main">
  <p:tag name="MH_OLD_SHAPE_ID" val="157"/>
  <p:tag name="REFSHAPE" val="105553145407864"/>
</p:tagLst>
</file>

<file path=ppt/tags/tag5757.xml><?xml version="1.0" encoding="utf-8"?>
<p:tagLst xmlns:p="http://schemas.openxmlformats.org/presentationml/2006/main">
  <p:tag name="MH_OLD_SHAPE_ID" val="158"/>
  <p:tag name="REFSHAPE" val="105553145408312"/>
</p:tagLst>
</file>

<file path=ppt/tags/tag5758.xml><?xml version="1.0" encoding="utf-8"?>
<p:tagLst xmlns:p="http://schemas.openxmlformats.org/presentationml/2006/main">
  <p:tag name="MH_OLD_SHAPE_ID" val="159"/>
  <p:tag name="REFSHAPE" val="105553145408760"/>
</p:tagLst>
</file>

<file path=ppt/tags/tag5759.xml><?xml version="1.0" encoding="utf-8"?>
<p:tagLst xmlns:p="http://schemas.openxmlformats.org/presentationml/2006/main">
  <p:tag name="MH_OLD_SHAPE_ID" val="125"/>
  <p:tag name="REFSHAPE" val="105553145409208"/>
</p:tagLst>
</file>

<file path=ppt/tags/tag576.xml><?xml version="1.0" encoding="utf-8"?>
<p:tagLst xmlns:p="http://schemas.openxmlformats.org/presentationml/2006/main">
  <p:tag name="MH_OLD_SHAPE_ID" val="170"/>
  <p:tag name="REFSHAPE" val="105553144979416"/>
</p:tagLst>
</file>

<file path=ppt/tags/tag5760.xml><?xml version="1.0" encoding="utf-8"?>
<p:tagLst xmlns:p="http://schemas.openxmlformats.org/presentationml/2006/main">
  <p:tag name="MH_OLD_SHAPE_ID" val="126"/>
  <p:tag name="REFSHAPE" val="105553145409656"/>
</p:tagLst>
</file>

<file path=ppt/tags/tag5761.xml><?xml version="1.0" encoding="utf-8"?>
<p:tagLst xmlns:p="http://schemas.openxmlformats.org/presentationml/2006/main">
  <p:tag name="MH_OLD_SHAPE_ID" val="127"/>
  <p:tag name="REFSHAPE" val="105553145410104"/>
</p:tagLst>
</file>

<file path=ppt/tags/tag5762.xml><?xml version="1.0" encoding="utf-8"?>
<p:tagLst xmlns:p="http://schemas.openxmlformats.org/presentationml/2006/main">
  <p:tag name="MH_OLD_SHAPE_ID" val="128"/>
  <p:tag name="REFSHAPE" val="105553145410552"/>
</p:tagLst>
</file>

<file path=ppt/tags/tag5763.xml><?xml version="1.0" encoding="utf-8"?>
<p:tagLst xmlns:p="http://schemas.openxmlformats.org/presentationml/2006/main">
  <p:tag name="MH_OLD_SHAPE_ID" val="129"/>
  <p:tag name="REFSHAPE" val="105553145411000"/>
</p:tagLst>
</file>

<file path=ppt/tags/tag5764.xml><?xml version="1.0" encoding="utf-8"?>
<p:tagLst xmlns:p="http://schemas.openxmlformats.org/presentationml/2006/main">
  <p:tag name="MH_OLD_SHAPE_ID" val="130"/>
  <p:tag name="REFSHAPE" val="105553145411448"/>
</p:tagLst>
</file>

<file path=ppt/tags/tag5765.xml><?xml version="1.0" encoding="utf-8"?>
<p:tagLst xmlns:p="http://schemas.openxmlformats.org/presentationml/2006/main">
  <p:tag name="MH_OLD_SHAPE_ID" val="131"/>
  <p:tag name="REFSHAPE" val="105553145411896"/>
</p:tagLst>
</file>

<file path=ppt/tags/tag5766.xml><?xml version="1.0" encoding="utf-8"?>
<p:tagLst xmlns:p="http://schemas.openxmlformats.org/presentationml/2006/main">
  <p:tag name="MH_OLD_SHAPE_ID" val="132"/>
  <p:tag name="REFSHAPE" val="105553145412344"/>
</p:tagLst>
</file>

<file path=ppt/tags/tag5767.xml><?xml version="1.0" encoding="utf-8"?>
<p:tagLst xmlns:p="http://schemas.openxmlformats.org/presentationml/2006/main">
  <p:tag name="MH_OLD_SHAPE_ID" val="133"/>
  <p:tag name="REFSHAPE" val="105553145412792"/>
</p:tagLst>
</file>

<file path=ppt/tags/tag5768.xml><?xml version="1.0" encoding="utf-8"?>
<p:tagLst xmlns:p="http://schemas.openxmlformats.org/presentationml/2006/main">
  <p:tag name="MH_OLD_SHAPE_ID" val="134"/>
  <p:tag name="REFSHAPE" val="105553145413240"/>
</p:tagLst>
</file>

<file path=ppt/tags/tag5769.xml><?xml version="1.0" encoding="utf-8"?>
<p:tagLst xmlns:p="http://schemas.openxmlformats.org/presentationml/2006/main">
  <p:tag name="MH_OLD_SHAPE_ID" val="135"/>
  <p:tag name="REFSHAPE" val="105553145413720"/>
</p:tagLst>
</file>

<file path=ppt/tags/tag577.xml><?xml version="1.0" encoding="utf-8"?>
<p:tagLst xmlns:p="http://schemas.openxmlformats.org/presentationml/2006/main">
  <p:tag name="MH_OLD_SHAPE_ID" val="171"/>
  <p:tag name="REFSHAPE" val="105553144987256"/>
</p:tagLst>
</file>

<file path=ppt/tags/tag5770.xml><?xml version="1.0" encoding="utf-8"?>
<p:tagLst xmlns:p="http://schemas.openxmlformats.org/presentationml/2006/main">
  <p:tag name="MH_OLD_SHAPE_ID" val="136"/>
  <p:tag name="REFSHAPE" val="105553145414168"/>
</p:tagLst>
</file>

<file path=ppt/tags/tag5771.xml><?xml version="1.0" encoding="utf-8"?>
<p:tagLst xmlns:p="http://schemas.openxmlformats.org/presentationml/2006/main">
  <p:tag name="MH_OLD_SHAPE_ID" val="137"/>
  <p:tag name="REFSHAPE" val="105553145414616"/>
</p:tagLst>
</file>

<file path=ppt/tags/tag5772.xml><?xml version="1.0" encoding="utf-8"?>
<p:tagLst xmlns:p="http://schemas.openxmlformats.org/presentationml/2006/main">
  <p:tag name="MH_OLD_SHAPE_ID" val="138"/>
  <p:tag name="REFSHAPE" val="105553145415064"/>
</p:tagLst>
</file>

<file path=ppt/tags/tag5773.xml><?xml version="1.0" encoding="utf-8"?>
<p:tagLst xmlns:p="http://schemas.openxmlformats.org/presentationml/2006/main">
  <p:tag name="MH_OLD_SHAPE_ID" val="139"/>
  <p:tag name="REFSHAPE" val="105553145415512"/>
</p:tagLst>
</file>

<file path=ppt/tags/tag5774.xml><?xml version="1.0" encoding="utf-8"?>
<p:tagLst xmlns:p="http://schemas.openxmlformats.org/presentationml/2006/main">
  <p:tag name="MH_OLD_SHAPE_ID" val="140"/>
  <p:tag name="REFSHAPE" val="105553145415960"/>
</p:tagLst>
</file>

<file path=ppt/tags/tag5775.xml><?xml version="1.0" encoding="utf-8"?>
<p:tagLst xmlns:p="http://schemas.openxmlformats.org/presentationml/2006/main">
  <p:tag name="MH_OLD_SHAPE_ID" val="141"/>
  <p:tag name="REFSHAPE" val="105553145416408"/>
</p:tagLst>
</file>

<file path=ppt/tags/tag5776.xml><?xml version="1.0" encoding="utf-8"?>
<p:tagLst xmlns:p="http://schemas.openxmlformats.org/presentationml/2006/main">
  <p:tag name="MH_OLD_SHAPE_ID" val="142"/>
  <p:tag name="REFSHAPE" val="105553145416856"/>
</p:tagLst>
</file>

<file path=ppt/tags/tag5777.xml><?xml version="1.0" encoding="utf-8"?>
<p:tagLst xmlns:p="http://schemas.openxmlformats.org/presentationml/2006/main">
  <p:tag name="MH_OLD_SHAPE_ID" val="143"/>
  <p:tag name="REFSHAPE" val="105553145417304"/>
</p:tagLst>
</file>

<file path=ppt/tags/tag5778.xml><?xml version="1.0" encoding="utf-8"?>
<p:tagLst xmlns:p="http://schemas.openxmlformats.org/presentationml/2006/main">
  <p:tag name="MH_OLD_SHAPE_ID" val="144"/>
  <p:tag name="REFSHAPE" val="105553145417752"/>
</p:tagLst>
</file>

<file path=ppt/tags/tag5779.xml><?xml version="1.0" encoding="utf-8"?>
<p:tagLst xmlns:p="http://schemas.openxmlformats.org/presentationml/2006/main">
  <p:tag name="MH_OLD_SHAPE_ID" val="145"/>
  <p:tag name="REFSHAPE" val="105553145418200"/>
</p:tagLst>
</file>

<file path=ppt/tags/tag578.xml><?xml version="1.0" encoding="utf-8"?>
<p:tagLst xmlns:p="http://schemas.openxmlformats.org/presentationml/2006/main">
  <p:tag name="MH_OLD_SHAPE_ID" val="172"/>
  <p:tag name="REFSHAPE" val="105553144977400"/>
</p:tagLst>
</file>

<file path=ppt/tags/tag5780.xml><?xml version="1.0" encoding="utf-8"?>
<p:tagLst xmlns:p="http://schemas.openxmlformats.org/presentationml/2006/main">
  <p:tag name="MH_OLD_SHAPE_ID" val="146"/>
  <p:tag name="REFSHAPE" val="105553145418648"/>
</p:tagLst>
</file>

<file path=ppt/tags/tag5781.xml><?xml version="1.0" encoding="utf-8"?>
<p:tagLst xmlns:p="http://schemas.openxmlformats.org/presentationml/2006/main">
  <p:tag name="MH_OLD_SHAPE_ID" val="147"/>
  <p:tag name="REFSHAPE" val="105553145419096"/>
</p:tagLst>
</file>

<file path=ppt/tags/tag5782.xml><?xml version="1.0" encoding="utf-8"?>
<p:tagLst xmlns:p="http://schemas.openxmlformats.org/presentationml/2006/main">
  <p:tag name="MH_OLD_SHAPE_ID" val="176"/>
  <p:tag name="REFSHAPE" val="105553145419544"/>
</p:tagLst>
</file>

<file path=ppt/tags/tag5783.xml><?xml version="1.0" encoding="utf-8"?>
<p:tagLst xmlns:p="http://schemas.openxmlformats.org/presentationml/2006/main">
  <p:tag name="MH_OLD_SHAPE_ID" val="178"/>
  <p:tag name="REFSHAPE" val="105553145419768"/>
</p:tagLst>
</file>

<file path=ppt/tags/tag5784.xml><?xml version="1.0" encoding="utf-8"?>
<p:tagLst xmlns:p="http://schemas.openxmlformats.org/presentationml/2006/main">
  <p:tag name="MH_OLD_SHAPE_ID" val="179"/>
  <p:tag name="REFSHAPE" val="105553145419992"/>
</p:tagLst>
</file>

<file path=ppt/tags/tag5785.xml><?xml version="1.0" encoding="utf-8"?>
<p:tagLst xmlns:p="http://schemas.openxmlformats.org/presentationml/2006/main">
  <p:tag name="MH_OLD_SHAPE_ID" val="61"/>
  <p:tag name="REFSHAPE" val="105553145420216"/>
</p:tagLst>
</file>

<file path=ppt/tags/tag5786.xml><?xml version="1.0" encoding="utf-8"?>
<p:tagLst xmlns:p="http://schemas.openxmlformats.org/presentationml/2006/main">
  <p:tag name="MH_OLD_SHAPE_ID" val="63"/>
  <p:tag name="REFSHAPE" val="105553145420440"/>
</p:tagLst>
</file>

<file path=ppt/tags/tag5787.xml><?xml version="1.0" encoding="utf-8"?>
<p:tagLst xmlns:p="http://schemas.openxmlformats.org/presentationml/2006/main">
  <p:tag name="MH_OLD_SHAPE_ID" val="160"/>
  <p:tag name="REFSHAPE" val="105553145420664"/>
</p:tagLst>
</file>

<file path=ppt/tags/tag5788.xml><?xml version="1.0" encoding="utf-8"?>
<p:tagLst xmlns:p="http://schemas.openxmlformats.org/presentationml/2006/main">
  <p:tag name="MH_OLD_SHAPE_ID" val="161"/>
  <p:tag name="REFSHAPE" val="105553145421112"/>
</p:tagLst>
</file>

<file path=ppt/tags/tag5789.xml><?xml version="1.0" encoding="utf-8"?>
<p:tagLst xmlns:p="http://schemas.openxmlformats.org/presentationml/2006/main">
  <p:tag name="MH_OLD_SHAPE_ID" val="162"/>
  <p:tag name="REFSHAPE" val="105553145421560"/>
</p:tagLst>
</file>

<file path=ppt/tags/tag579.xml><?xml version="1.0" encoding="utf-8"?>
<p:tagLst xmlns:p="http://schemas.openxmlformats.org/presentationml/2006/main">
  <p:tag name="MH_OLD_SHAPE_ID" val="173"/>
  <p:tag name="REFSHAPE" val="105553144982776"/>
</p:tagLst>
</file>

<file path=ppt/tags/tag5790.xml><?xml version="1.0" encoding="utf-8"?>
<p:tagLst xmlns:p="http://schemas.openxmlformats.org/presentationml/2006/main">
  <p:tag name="MH_OLD_SHAPE_ID" val="163"/>
  <p:tag name="REFSHAPE" val="105553145422008"/>
</p:tagLst>
</file>

<file path=ppt/tags/tag5791.xml><?xml version="1.0" encoding="utf-8"?>
<p:tagLst xmlns:p="http://schemas.openxmlformats.org/presentationml/2006/main">
  <p:tag name="MH_OLD_SHAPE_ID" val="164"/>
  <p:tag name="REFSHAPE" val="105553145422456"/>
</p:tagLst>
</file>

<file path=ppt/tags/tag5792.xml><?xml version="1.0" encoding="utf-8"?>
<p:tagLst xmlns:p="http://schemas.openxmlformats.org/presentationml/2006/main">
  <p:tag name="MH_OLD_SHAPE_ID" val="165"/>
  <p:tag name="REFSHAPE" val="105553145422904"/>
</p:tagLst>
</file>

<file path=ppt/tags/tag5793.xml><?xml version="1.0" encoding="utf-8"?>
<p:tagLst xmlns:p="http://schemas.openxmlformats.org/presentationml/2006/main">
  <p:tag name="MH_OLD_SHAPE_ID" val="166"/>
  <p:tag name="REFSHAPE" val="105553145423352"/>
</p:tagLst>
</file>

<file path=ppt/tags/tag5794.xml><?xml version="1.0" encoding="utf-8"?>
<p:tagLst xmlns:p="http://schemas.openxmlformats.org/presentationml/2006/main">
  <p:tag name="MH_OLD_SHAPE_ID" val="167"/>
  <p:tag name="REFSHAPE" val="105553145423800"/>
</p:tagLst>
</file>

<file path=ppt/tags/tag5795.xml><?xml version="1.0" encoding="utf-8"?>
<p:tagLst xmlns:p="http://schemas.openxmlformats.org/presentationml/2006/main">
  <p:tag name="MH_OLD_SHAPE_ID" val="168"/>
  <p:tag name="REFSHAPE" val="105553145424248"/>
</p:tagLst>
</file>

<file path=ppt/tags/tag5796.xml><?xml version="1.0" encoding="utf-8"?>
<p:tagLst xmlns:p="http://schemas.openxmlformats.org/presentationml/2006/main">
  <p:tag name="MH_OLD_SHAPE_ID" val="169"/>
  <p:tag name="REFSHAPE" val="105553145424696"/>
</p:tagLst>
</file>

<file path=ppt/tags/tag5797.xml><?xml version="1.0" encoding="utf-8"?>
<p:tagLst xmlns:p="http://schemas.openxmlformats.org/presentationml/2006/main">
  <p:tag name="MH_OLD_SHAPE_ID" val="170"/>
  <p:tag name="REFSHAPE" val="105553145425144"/>
</p:tagLst>
</file>

<file path=ppt/tags/tag5798.xml><?xml version="1.0" encoding="utf-8"?>
<p:tagLst xmlns:p="http://schemas.openxmlformats.org/presentationml/2006/main">
  <p:tag name="MH_OLD_SHAPE_ID" val="171"/>
  <p:tag name="REFSHAPE" val="105553145425592"/>
</p:tagLst>
</file>

<file path=ppt/tags/tag5799.xml><?xml version="1.0" encoding="utf-8"?>
<p:tagLst xmlns:p="http://schemas.openxmlformats.org/presentationml/2006/main">
  <p:tag name="MH_OLD_SHAPE_ID" val="172"/>
  <p:tag name="REFSHAPE" val="105553145426040"/>
</p:tagLst>
</file>

<file path=ppt/tags/tag58.xml><?xml version="1.0" encoding="utf-8"?>
<p:tagLst xmlns:p="http://schemas.openxmlformats.org/presentationml/2006/main">
  <p:tag name="MH_OLD_SHAPE_ID" val="71"/>
  <p:tag name="REFSHAPE" val="105553145433464"/>
</p:tagLst>
</file>

<file path=ppt/tags/tag580.xml><?xml version="1.0" encoding="utf-8"?>
<p:tagLst xmlns:p="http://schemas.openxmlformats.org/presentationml/2006/main">
  <p:tag name="MH_OLD_SHAPE_ID" val="174"/>
  <p:tag name="REFSHAPE" val="105553145282648"/>
</p:tagLst>
</file>

<file path=ppt/tags/tag5800.xml><?xml version="1.0" encoding="utf-8"?>
<p:tagLst xmlns:p="http://schemas.openxmlformats.org/presentationml/2006/main">
  <p:tag name="MH_OLD_SHAPE_ID" val="173"/>
  <p:tag name="REFSHAPE" val="105553145426488"/>
</p:tagLst>
</file>

<file path=ppt/tags/tag5801.xml><?xml version="1.0" encoding="utf-8"?>
<p:tagLst xmlns:p="http://schemas.openxmlformats.org/presentationml/2006/main">
  <p:tag name="MH_OLD_SHAPE_ID" val="174"/>
  <p:tag name="REFSHAPE" val="105553145426936"/>
</p:tagLst>
</file>

<file path=ppt/tags/tag5802.xml><?xml version="1.0" encoding="utf-8"?>
<p:tagLst xmlns:p="http://schemas.openxmlformats.org/presentationml/2006/main">
  <p:tag name="MH_OLD_SHAPE_ID" val="175"/>
  <p:tag name="REFSHAPE" val="105553145427384"/>
</p:tagLst>
</file>

<file path=ppt/tags/tag5803.xml><?xml version="1.0" encoding="utf-8"?>
<p:tagLst xmlns:p="http://schemas.openxmlformats.org/presentationml/2006/main">
  <p:tag name="MH_OLD_SHAPE_ID" val="148"/>
  <p:tag name="REFSHAPE" val="105553145427832"/>
</p:tagLst>
</file>

<file path=ppt/tags/tag5804.xml><?xml version="1.0" encoding="utf-8"?>
<p:tagLst xmlns:p="http://schemas.openxmlformats.org/presentationml/2006/main">
  <p:tag name="MH_OLD_SHAPE_ID" val="149"/>
  <p:tag name="REFSHAPE" val="105553145428280"/>
</p:tagLst>
</file>

<file path=ppt/tags/tag5805.xml><?xml version="1.0" encoding="utf-8"?>
<p:tagLst xmlns:p="http://schemas.openxmlformats.org/presentationml/2006/main">
  <p:tag name="MH_OLD_SHAPE_ID" val="150"/>
  <p:tag name="REFSHAPE" val="105553145428728"/>
</p:tagLst>
</file>

<file path=ppt/tags/tag5806.xml><?xml version="1.0" encoding="utf-8"?>
<p:tagLst xmlns:p="http://schemas.openxmlformats.org/presentationml/2006/main">
  <p:tag name="MH_OLD_SHAPE_ID" val="151"/>
  <p:tag name="REFSHAPE" val="105553145429176"/>
</p:tagLst>
</file>

<file path=ppt/tags/tag5807.xml><?xml version="1.0" encoding="utf-8"?>
<p:tagLst xmlns:p="http://schemas.openxmlformats.org/presentationml/2006/main">
  <p:tag name="MH_OLD_SHAPE_ID" val="152"/>
  <p:tag name="REFSHAPE" val="105553145429624"/>
</p:tagLst>
</file>

<file path=ppt/tags/tag5808.xml><?xml version="1.0" encoding="utf-8"?>
<p:tagLst xmlns:p="http://schemas.openxmlformats.org/presentationml/2006/main">
  <p:tag name="MH_OLD_SHAPE_ID" val="153"/>
  <p:tag name="REFSHAPE" val="105553145299032"/>
</p:tagLst>
</file>

<file path=ppt/tags/tag5809.xml><?xml version="1.0" encoding="utf-8"?>
<p:tagLst xmlns:p="http://schemas.openxmlformats.org/presentationml/2006/main">
  <p:tag name="MH_OLD_SHAPE_ID" val="154"/>
  <p:tag name="REFSHAPE" val="105553145299480"/>
</p:tagLst>
</file>

<file path=ppt/tags/tag581.xml><?xml version="1.0" encoding="utf-8"?>
<p:tagLst xmlns:p="http://schemas.openxmlformats.org/presentationml/2006/main">
  <p:tag name="MH_OLD_SHAPE_ID" val="175"/>
  <p:tag name="REFSHAPE" val="105553145283096"/>
</p:tagLst>
</file>

<file path=ppt/tags/tag5810.xml><?xml version="1.0" encoding="utf-8"?>
<p:tagLst xmlns:p="http://schemas.openxmlformats.org/presentationml/2006/main">
  <p:tag name="MH_OLD_SHAPE_ID" val="155"/>
  <p:tag name="REFSHAPE" val="105553145299928"/>
</p:tagLst>
</file>

<file path=ppt/tags/tag5811.xml><?xml version="1.0" encoding="utf-8"?>
<p:tagLst xmlns:p="http://schemas.openxmlformats.org/presentationml/2006/main">
  <p:tag name="MH_OLD_SHAPE_ID" val="156"/>
  <p:tag name="REFSHAPE" val="105553145300376"/>
</p:tagLst>
</file>

<file path=ppt/tags/tag5812.xml><?xml version="1.0" encoding="utf-8"?>
<p:tagLst xmlns:p="http://schemas.openxmlformats.org/presentationml/2006/main">
  <p:tag name="MH_OLD_SHAPE_ID" val="157"/>
  <p:tag name="REFSHAPE" val="105553145300824"/>
</p:tagLst>
</file>

<file path=ppt/tags/tag5813.xml><?xml version="1.0" encoding="utf-8"?>
<p:tagLst xmlns:p="http://schemas.openxmlformats.org/presentationml/2006/main">
  <p:tag name="MH_OLD_SHAPE_ID" val="158"/>
  <p:tag name="REFSHAPE" val="105553145301272"/>
</p:tagLst>
</file>

<file path=ppt/tags/tag5814.xml><?xml version="1.0" encoding="utf-8"?>
<p:tagLst xmlns:p="http://schemas.openxmlformats.org/presentationml/2006/main">
  <p:tag name="MH_OLD_SHAPE_ID" val="159"/>
  <p:tag name="REFSHAPE" val="105553145301720"/>
</p:tagLst>
</file>

<file path=ppt/tags/tag5815.xml><?xml version="1.0" encoding="utf-8"?>
<p:tagLst xmlns:p="http://schemas.openxmlformats.org/presentationml/2006/main">
  <p:tag name="MH_OLD_SHAPE_ID" val="125"/>
  <p:tag name="REFSHAPE" val="105553145302168"/>
</p:tagLst>
</file>

<file path=ppt/tags/tag5816.xml><?xml version="1.0" encoding="utf-8"?>
<p:tagLst xmlns:p="http://schemas.openxmlformats.org/presentationml/2006/main">
  <p:tag name="MH_OLD_SHAPE_ID" val="126"/>
  <p:tag name="REFSHAPE" val="105553145302840"/>
</p:tagLst>
</file>

<file path=ppt/tags/tag5817.xml><?xml version="1.0" encoding="utf-8"?>
<p:tagLst xmlns:p="http://schemas.openxmlformats.org/presentationml/2006/main">
  <p:tag name="MH_OLD_SHAPE_ID" val="127"/>
  <p:tag name="REFSHAPE" val="105553145303288"/>
</p:tagLst>
</file>

<file path=ppt/tags/tag5818.xml><?xml version="1.0" encoding="utf-8"?>
<p:tagLst xmlns:p="http://schemas.openxmlformats.org/presentationml/2006/main">
  <p:tag name="MH_OLD_SHAPE_ID" val="128"/>
  <p:tag name="REFSHAPE" val="105553145303736"/>
</p:tagLst>
</file>

<file path=ppt/tags/tag5819.xml><?xml version="1.0" encoding="utf-8"?>
<p:tagLst xmlns:p="http://schemas.openxmlformats.org/presentationml/2006/main">
  <p:tag name="MH_OLD_SHAPE_ID" val="129"/>
  <p:tag name="REFSHAPE" val="105553145304184"/>
</p:tagLst>
</file>

<file path=ppt/tags/tag582.xml><?xml version="1.0" encoding="utf-8"?>
<p:tagLst xmlns:p="http://schemas.openxmlformats.org/presentationml/2006/main">
  <p:tag name="MH_OLD_SHAPE_ID" val="148"/>
  <p:tag name="REFSHAPE" val="105553145283544"/>
</p:tagLst>
</file>

<file path=ppt/tags/tag5820.xml><?xml version="1.0" encoding="utf-8"?>
<p:tagLst xmlns:p="http://schemas.openxmlformats.org/presentationml/2006/main">
  <p:tag name="MH_OLD_SHAPE_ID" val="130"/>
  <p:tag name="REFSHAPE" val="105553145304632"/>
</p:tagLst>
</file>

<file path=ppt/tags/tag5821.xml><?xml version="1.0" encoding="utf-8"?>
<p:tagLst xmlns:p="http://schemas.openxmlformats.org/presentationml/2006/main">
  <p:tag name="MH_OLD_SHAPE_ID" val="131"/>
  <p:tag name="REFSHAPE" val="105553145305080"/>
</p:tagLst>
</file>

<file path=ppt/tags/tag5822.xml><?xml version="1.0" encoding="utf-8"?>
<p:tagLst xmlns:p="http://schemas.openxmlformats.org/presentationml/2006/main">
  <p:tag name="MH_OLD_SHAPE_ID" val="132"/>
  <p:tag name="REFSHAPE" val="105553145305528"/>
</p:tagLst>
</file>

<file path=ppt/tags/tag5823.xml><?xml version="1.0" encoding="utf-8"?>
<p:tagLst xmlns:p="http://schemas.openxmlformats.org/presentationml/2006/main">
  <p:tag name="MH_OLD_SHAPE_ID" val="133"/>
  <p:tag name="REFSHAPE" val="105553145305976"/>
</p:tagLst>
</file>

<file path=ppt/tags/tag5824.xml><?xml version="1.0" encoding="utf-8"?>
<p:tagLst xmlns:p="http://schemas.openxmlformats.org/presentationml/2006/main">
  <p:tag name="MH_OLD_SHAPE_ID" val="134"/>
  <p:tag name="REFSHAPE" val="105553145306424"/>
</p:tagLst>
</file>

<file path=ppt/tags/tag5825.xml><?xml version="1.0" encoding="utf-8"?>
<p:tagLst xmlns:p="http://schemas.openxmlformats.org/presentationml/2006/main">
  <p:tag name="MH_OLD_SHAPE_ID" val="135"/>
  <p:tag name="REFSHAPE" val="105553145306872"/>
</p:tagLst>
</file>

<file path=ppt/tags/tag5826.xml><?xml version="1.0" encoding="utf-8"?>
<p:tagLst xmlns:p="http://schemas.openxmlformats.org/presentationml/2006/main">
  <p:tag name="MH_OLD_SHAPE_ID" val="136"/>
  <p:tag name="REFSHAPE" val="105553145307320"/>
</p:tagLst>
</file>

<file path=ppt/tags/tag5827.xml><?xml version="1.0" encoding="utf-8"?>
<p:tagLst xmlns:p="http://schemas.openxmlformats.org/presentationml/2006/main">
  <p:tag name="MH_OLD_SHAPE_ID" val="137"/>
  <p:tag name="REFSHAPE" val="105553145307768"/>
</p:tagLst>
</file>

<file path=ppt/tags/tag5828.xml><?xml version="1.0" encoding="utf-8"?>
<p:tagLst xmlns:p="http://schemas.openxmlformats.org/presentationml/2006/main">
  <p:tag name="MH_OLD_SHAPE_ID" val="138"/>
  <p:tag name="REFSHAPE" val="105553145308216"/>
</p:tagLst>
</file>

<file path=ppt/tags/tag5829.xml><?xml version="1.0" encoding="utf-8"?>
<p:tagLst xmlns:p="http://schemas.openxmlformats.org/presentationml/2006/main">
  <p:tag name="MH_OLD_SHAPE_ID" val="139"/>
  <p:tag name="REFSHAPE" val="105553145308664"/>
</p:tagLst>
</file>

<file path=ppt/tags/tag583.xml><?xml version="1.0" encoding="utf-8"?>
<p:tagLst xmlns:p="http://schemas.openxmlformats.org/presentationml/2006/main">
  <p:tag name="MH_OLD_SHAPE_ID" val="149"/>
  <p:tag name="REFSHAPE" val="105553145283992"/>
</p:tagLst>
</file>

<file path=ppt/tags/tag5830.xml><?xml version="1.0" encoding="utf-8"?>
<p:tagLst xmlns:p="http://schemas.openxmlformats.org/presentationml/2006/main">
  <p:tag name="MH_OLD_SHAPE_ID" val="140"/>
  <p:tag name="REFSHAPE" val="105553145309112"/>
</p:tagLst>
</file>

<file path=ppt/tags/tag5831.xml><?xml version="1.0" encoding="utf-8"?>
<p:tagLst xmlns:p="http://schemas.openxmlformats.org/presentationml/2006/main">
  <p:tag name="MH_OLD_SHAPE_ID" val="141"/>
  <p:tag name="REFSHAPE" val="105553145309560"/>
</p:tagLst>
</file>

<file path=ppt/tags/tag5832.xml><?xml version="1.0" encoding="utf-8"?>
<p:tagLst xmlns:p="http://schemas.openxmlformats.org/presentationml/2006/main">
  <p:tag name="MH_OLD_SHAPE_ID" val="142"/>
  <p:tag name="REFSHAPE" val="105553145310008"/>
</p:tagLst>
</file>

<file path=ppt/tags/tag5833.xml><?xml version="1.0" encoding="utf-8"?>
<p:tagLst xmlns:p="http://schemas.openxmlformats.org/presentationml/2006/main">
  <p:tag name="MH_OLD_SHAPE_ID" val="143"/>
  <p:tag name="REFSHAPE" val="105553145310456"/>
</p:tagLst>
</file>

<file path=ppt/tags/tag5834.xml><?xml version="1.0" encoding="utf-8"?>
<p:tagLst xmlns:p="http://schemas.openxmlformats.org/presentationml/2006/main">
  <p:tag name="MH_OLD_SHAPE_ID" val="144"/>
  <p:tag name="REFSHAPE" val="105553145310904"/>
</p:tagLst>
</file>

<file path=ppt/tags/tag5835.xml><?xml version="1.0" encoding="utf-8"?>
<p:tagLst xmlns:p="http://schemas.openxmlformats.org/presentationml/2006/main">
  <p:tag name="MH_OLD_SHAPE_ID" val="145"/>
  <p:tag name="REFSHAPE" val="105553145311352"/>
</p:tagLst>
</file>

<file path=ppt/tags/tag5836.xml><?xml version="1.0" encoding="utf-8"?>
<p:tagLst xmlns:p="http://schemas.openxmlformats.org/presentationml/2006/main">
  <p:tag name="MH_OLD_SHAPE_ID" val="146"/>
  <p:tag name="REFSHAPE" val="105553145311800"/>
</p:tagLst>
</file>

<file path=ppt/tags/tag5837.xml><?xml version="1.0" encoding="utf-8"?>
<p:tagLst xmlns:p="http://schemas.openxmlformats.org/presentationml/2006/main">
  <p:tag name="MH_OLD_SHAPE_ID" val="147"/>
  <p:tag name="REFSHAPE" val="105553145312248"/>
</p:tagLst>
</file>

<file path=ppt/tags/tag5838.xml><?xml version="1.0" encoding="utf-8"?>
<p:tagLst xmlns:p="http://schemas.openxmlformats.org/presentationml/2006/main">
  <p:tag name="MH_OLD_SHAPE_ID" val="178"/>
  <p:tag name="REFSHAPE" val="105553145312696"/>
</p:tagLst>
</file>

<file path=ppt/tags/tag5839.xml><?xml version="1.0" encoding="utf-8"?>
<p:tagLst xmlns:p="http://schemas.openxmlformats.org/presentationml/2006/main">
  <p:tag name="MH_OLD_SHAPE_ID" val="179"/>
  <p:tag name="REFSHAPE" val="105553145312920"/>
</p:tagLst>
</file>

<file path=ppt/tags/tag584.xml><?xml version="1.0" encoding="utf-8"?>
<p:tagLst xmlns:p="http://schemas.openxmlformats.org/presentationml/2006/main">
  <p:tag name="MH_OLD_SHAPE_ID" val="150"/>
  <p:tag name="REFSHAPE" val="105553145284440"/>
</p:tagLst>
</file>

<file path=ppt/tags/tag5840.xml><?xml version="1.0" encoding="utf-8"?>
<p:tagLst xmlns:p="http://schemas.openxmlformats.org/presentationml/2006/main">
  <p:tag name="MH_OLD_SHAPE_ID" val="61"/>
  <p:tag name="REFSHAPE" val="105553145313144"/>
</p:tagLst>
</file>

<file path=ppt/tags/tag5841.xml><?xml version="1.0" encoding="utf-8"?>
<p:tagLst xmlns:p="http://schemas.openxmlformats.org/presentationml/2006/main">
  <p:tag name="MH_OLD_SHAPE_ID" val="63"/>
  <p:tag name="REFSHAPE" val="105553145313368"/>
</p:tagLst>
</file>

<file path=ppt/tags/tag5842.xml><?xml version="1.0" encoding="utf-8"?>
<p:tagLst xmlns:p="http://schemas.openxmlformats.org/presentationml/2006/main">
  <p:tag name="MH_OLD_SHAPE_ID" val="3"/>
  <p:tag name="REFSHAPE" val="105553145313592"/>
</p:tagLst>
</file>

<file path=ppt/tags/tag5843.xml><?xml version="1.0" encoding="utf-8"?>
<p:tagLst xmlns:p="http://schemas.openxmlformats.org/presentationml/2006/main">
  <p:tag name="MH_OLD_SHAPE_ID" val="64"/>
  <p:tag name="REFSHAPE" val="105553145313816"/>
</p:tagLst>
</file>

<file path=ppt/tags/tag5844.xml><?xml version="1.0" encoding="utf-8"?>
<p:tagLst xmlns:p="http://schemas.openxmlformats.org/presentationml/2006/main">
  <p:tag name="MH_OLD_SHAPE_ID" val="68"/>
  <p:tag name="REFSHAPE" val="105553145314040"/>
</p:tagLst>
</file>

<file path=ppt/tags/tag5845.xml><?xml version="1.0" encoding="utf-8"?>
<p:tagLst xmlns:p="http://schemas.openxmlformats.org/presentationml/2006/main">
  <p:tag name="MH_OLD_SHAPE_ID" val="69"/>
  <p:tag name="REFSHAPE" val="105553145314488"/>
</p:tagLst>
</file>

<file path=ppt/tags/tag5846.xml><?xml version="1.0" encoding="utf-8"?>
<p:tagLst xmlns:p="http://schemas.openxmlformats.org/presentationml/2006/main">
  <p:tag name="MH_OLD_SHAPE_ID" val="70"/>
  <p:tag name="REFSHAPE" val="105553145314936"/>
</p:tagLst>
</file>

<file path=ppt/tags/tag5847.xml><?xml version="1.0" encoding="utf-8"?>
<p:tagLst xmlns:p="http://schemas.openxmlformats.org/presentationml/2006/main">
  <p:tag name="MH_OLD_SHAPE_ID" val="72"/>
  <p:tag name="REFSHAPE" val="105553145315416"/>
</p:tagLst>
</file>

<file path=ppt/tags/tag5848.xml><?xml version="1.0" encoding="utf-8"?>
<p:tagLst xmlns:p="http://schemas.openxmlformats.org/presentationml/2006/main">
  <p:tag name="MH_OLD_SHAPE_ID" val="73"/>
  <p:tag name="REFSHAPE" val="105553145315864"/>
</p:tagLst>
</file>

<file path=ppt/tags/tag5849.xml><?xml version="1.0" encoding="utf-8"?>
<p:tagLst xmlns:p="http://schemas.openxmlformats.org/presentationml/2006/main">
  <p:tag name="MH_OLD_SHAPE_ID" val="74"/>
  <p:tag name="REFSHAPE" val="105553145316312"/>
</p:tagLst>
</file>

<file path=ppt/tags/tag585.xml><?xml version="1.0" encoding="utf-8"?>
<p:tagLst xmlns:p="http://schemas.openxmlformats.org/presentationml/2006/main">
  <p:tag name="MH_OLD_SHAPE_ID" val="151"/>
  <p:tag name="REFSHAPE" val="105553145284888"/>
</p:tagLst>
</file>

<file path=ppt/tags/tag5850.xml><?xml version="1.0" encoding="utf-8"?>
<p:tagLst xmlns:p="http://schemas.openxmlformats.org/presentationml/2006/main">
  <p:tag name="MH_OLD_SHAPE_ID" val="75"/>
  <p:tag name="REFSHAPE" val="105553145316760"/>
</p:tagLst>
</file>

<file path=ppt/tags/tag5851.xml><?xml version="1.0" encoding="utf-8"?>
<p:tagLst xmlns:p="http://schemas.openxmlformats.org/presentationml/2006/main">
  <p:tag name="MH_OLD_SHAPE_ID" val="76"/>
  <p:tag name="REFSHAPE" val="105553145317208"/>
</p:tagLst>
</file>

<file path=ppt/tags/tag5852.xml><?xml version="1.0" encoding="utf-8"?>
<p:tagLst xmlns:p="http://schemas.openxmlformats.org/presentationml/2006/main">
  <p:tag name="MH_OLD_SHAPE_ID" val="77"/>
  <p:tag name="REFSHAPE" val="105553145317656"/>
</p:tagLst>
</file>

<file path=ppt/tags/tag5853.xml><?xml version="1.0" encoding="utf-8"?>
<p:tagLst xmlns:p="http://schemas.openxmlformats.org/presentationml/2006/main">
  <p:tag name="MH_OLD_SHAPE_ID" val="78"/>
  <p:tag name="REFSHAPE" val="105553145318104"/>
</p:tagLst>
</file>

<file path=ppt/tags/tag5854.xml><?xml version="1.0" encoding="utf-8"?>
<p:tagLst xmlns:p="http://schemas.openxmlformats.org/presentationml/2006/main">
  <p:tag name="MH_OLD_SHAPE_ID" val="79"/>
  <p:tag name="REFSHAPE" val="105553145318552"/>
</p:tagLst>
</file>

<file path=ppt/tags/tag5855.xml><?xml version="1.0" encoding="utf-8"?>
<p:tagLst xmlns:p="http://schemas.openxmlformats.org/presentationml/2006/main">
  <p:tag name="MH_OLD_SHAPE_ID" val="80"/>
  <p:tag name="REFSHAPE" val="105553145319000"/>
</p:tagLst>
</file>

<file path=ppt/tags/tag5856.xml><?xml version="1.0" encoding="utf-8"?>
<p:tagLst xmlns:p="http://schemas.openxmlformats.org/presentationml/2006/main">
  <p:tag name="MH_OLD_SHAPE_ID" val="81"/>
  <p:tag name="REFSHAPE" val="105553145319448"/>
</p:tagLst>
</file>

<file path=ppt/tags/tag5857.xml><?xml version="1.0" encoding="utf-8"?>
<p:tagLst xmlns:p="http://schemas.openxmlformats.org/presentationml/2006/main">
  <p:tag name="MH_OLD_SHAPE_ID" val="82"/>
  <p:tag name="REFSHAPE" val="105553145319896"/>
</p:tagLst>
</file>

<file path=ppt/tags/tag5858.xml><?xml version="1.0" encoding="utf-8"?>
<p:tagLst xmlns:p="http://schemas.openxmlformats.org/presentationml/2006/main">
  <p:tag name="MH_OLD_SHAPE_ID" val="83"/>
  <p:tag name="REFSHAPE" val="105553145320344"/>
</p:tagLst>
</file>

<file path=ppt/tags/tag5859.xml><?xml version="1.0" encoding="utf-8"?>
<p:tagLst xmlns:p="http://schemas.openxmlformats.org/presentationml/2006/main">
  <p:tag name="MH_OLD_SHAPE_ID" val="84"/>
  <p:tag name="REFSHAPE" val="105553145320792"/>
</p:tagLst>
</file>

<file path=ppt/tags/tag586.xml><?xml version="1.0" encoding="utf-8"?>
<p:tagLst xmlns:p="http://schemas.openxmlformats.org/presentationml/2006/main">
  <p:tag name="MH_OLD_SHAPE_ID" val="152"/>
  <p:tag name="REFSHAPE" val="105553145285336"/>
</p:tagLst>
</file>

<file path=ppt/tags/tag5860.xml><?xml version="1.0" encoding="utf-8"?>
<p:tagLst xmlns:p="http://schemas.openxmlformats.org/presentationml/2006/main">
  <p:tag name="MH_OLD_SHAPE_ID" val="86"/>
  <p:tag name="REFSHAPE" val="105553145321240"/>
</p:tagLst>
</file>

<file path=ppt/tags/tag5861.xml><?xml version="1.0" encoding="utf-8"?>
<p:tagLst xmlns:p="http://schemas.openxmlformats.org/presentationml/2006/main">
  <p:tag name="MH_OLD_SHAPE_ID" val="87"/>
  <p:tag name="REFSHAPE" val="105553145321688"/>
</p:tagLst>
</file>

<file path=ppt/tags/tag5862.xml><?xml version="1.0" encoding="utf-8"?>
<p:tagLst xmlns:p="http://schemas.openxmlformats.org/presentationml/2006/main">
  <p:tag name="MH_OLD_SHAPE_ID" val="88"/>
  <p:tag name="REFSHAPE" val="105553145322136"/>
</p:tagLst>
</file>

<file path=ppt/tags/tag5863.xml><?xml version="1.0" encoding="utf-8"?>
<p:tagLst xmlns:p="http://schemas.openxmlformats.org/presentationml/2006/main">
  <p:tag name="MH_OLD_SHAPE_ID" val="89"/>
  <p:tag name="REFSHAPE" val="105553145322584"/>
</p:tagLst>
</file>

<file path=ppt/tags/tag5864.xml><?xml version="1.0" encoding="utf-8"?>
<p:tagLst xmlns:p="http://schemas.openxmlformats.org/presentationml/2006/main">
  <p:tag name="MH_OLD_SHAPE_ID" val="90"/>
  <p:tag name="REFSHAPE" val="105553145323032"/>
</p:tagLst>
</file>

<file path=ppt/tags/tag5865.xml><?xml version="1.0" encoding="utf-8"?>
<p:tagLst xmlns:p="http://schemas.openxmlformats.org/presentationml/2006/main">
  <p:tag name="MH_OLD_SHAPE_ID" val="91"/>
  <p:tag name="REFSHAPE" val="105553145323480"/>
</p:tagLst>
</file>

<file path=ppt/tags/tag5866.xml><?xml version="1.0" encoding="utf-8"?>
<p:tagLst xmlns:p="http://schemas.openxmlformats.org/presentationml/2006/main">
  <p:tag name="MH_OLD_SHAPE_ID" val="92"/>
  <p:tag name="REFSHAPE" val="105553145323928"/>
</p:tagLst>
</file>

<file path=ppt/tags/tag5867.xml><?xml version="1.0" encoding="utf-8"?>
<p:tagLst xmlns:p="http://schemas.openxmlformats.org/presentationml/2006/main">
  <p:tag name="MH_OLD_SHAPE_ID" val="93"/>
  <p:tag name="REFSHAPE" val="105553145324376"/>
</p:tagLst>
</file>

<file path=ppt/tags/tag5868.xml><?xml version="1.0" encoding="utf-8"?>
<p:tagLst xmlns:p="http://schemas.openxmlformats.org/presentationml/2006/main">
  <p:tag name="MH_OLD_SHAPE_ID" val="94"/>
  <p:tag name="REFSHAPE" val="105553145324824"/>
</p:tagLst>
</file>

<file path=ppt/tags/tag5869.xml><?xml version="1.0" encoding="utf-8"?>
<p:tagLst xmlns:p="http://schemas.openxmlformats.org/presentationml/2006/main">
  <p:tag name="MH_OLD_SHAPE_ID" val="95"/>
  <p:tag name="REFSHAPE" val="105553145325272"/>
</p:tagLst>
</file>

<file path=ppt/tags/tag587.xml><?xml version="1.0" encoding="utf-8"?>
<p:tagLst xmlns:p="http://schemas.openxmlformats.org/presentationml/2006/main">
  <p:tag name="MH_OLD_SHAPE_ID" val="153"/>
  <p:tag name="REFSHAPE" val="105553145285784"/>
</p:tagLst>
</file>

<file path=ppt/tags/tag5870.xml><?xml version="1.0" encoding="utf-8"?>
<p:tagLst xmlns:p="http://schemas.openxmlformats.org/presentationml/2006/main">
  <p:tag name="MH_OLD_SHAPE_ID" val="96"/>
  <p:tag name="REFSHAPE" val="105553145325720"/>
</p:tagLst>
</file>

<file path=ppt/tags/tag5871.xml><?xml version="1.0" encoding="utf-8"?>
<p:tagLst xmlns:p="http://schemas.openxmlformats.org/presentationml/2006/main">
  <p:tag name="MH_OLD_SHAPE_ID" val="97"/>
  <p:tag name="REFSHAPE" val="105553145326168"/>
</p:tagLst>
</file>

<file path=ppt/tags/tag5872.xml><?xml version="1.0" encoding="utf-8"?>
<p:tagLst xmlns:p="http://schemas.openxmlformats.org/presentationml/2006/main">
  <p:tag name="MH_OLD_SHAPE_ID" val="99"/>
  <p:tag name="REFSHAPE" val="105553145326616"/>
</p:tagLst>
</file>

<file path=ppt/tags/tag5873.xml><?xml version="1.0" encoding="utf-8"?>
<p:tagLst xmlns:p="http://schemas.openxmlformats.org/presentationml/2006/main">
  <p:tag name="MH_OLD_SHAPE_ID" val="100"/>
  <p:tag name="REFSHAPE" val="105553145327064"/>
</p:tagLst>
</file>

<file path=ppt/tags/tag5874.xml><?xml version="1.0" encoding="utf-8"?>
<p:tagLst xmlns:p="http://schemas.openxmlformats.org/presentationml/2006/main">
  <p:tag name="MH_OLD_SHAPE_ID" val="101"/>
  <p:tag name="REFSHAPE" val="105553145327512"/>
</p:tagLst>
</file>

<file path=ppt/tags/tag5875.xml><?xml version="1.0" encoding="utf-8"?>
<p:tagLst xmlns:p="http://schemas.openxmlformats.org/presentationml/2006/main">
  <p:tag name="MH_OLD_SHAPE_ID" val="102"/>
  <p:tag name="REFSHAPE" val="105553145327960"/>
</p:tagLst>
</file>

<file path=ppt/tags/tag5876.xml><?xml version="1.0" encoding="utf-8"?>
<p:tagLst xmlns:p="http://schemas.openxmlformats.org/presentationml/2006/main">
  <p:tag name="MH_OLD_SHAPE_ID" val="103"/>
  <p:tag name="REFSHAPE" val="105553145328408"/>
</p:tagLst>
</file>

<file path=ppt/tags/tag5877.xml><?xml version="1.0" encoding="utf-8"?>
<p:tagLst xmlns:p="http://schemas.openxmlformats.org/presentationml/2006/main">
  <p:tag name="MH_OLD_SHAPE_ID" val="104"/>
  <p:tag name="REFSHAPE" val="105553145328856"/>
</p:tagLst>
</file>

<file path=ppt/tags/tag5878.xml><?xml version="1.0" encoding="utf-8"?>
<p:tagLst xmlns:p="http://schemas.openxmlformats.org/presentationml/2006/main">
  <p:tag name="MH_OLD_SHAPE_ID" val="105"/>
  <p:tag name="REFSHAPE" val="105553145329304"/>
</p:tagLst>
</file>

<file path=ppt/tags/tag5879.xml><?xml version="1.0" encoding="utf-8"?>
<p:tagLst xmlns:p="http://schemas.openxmlformats.org/presentationml/2006/main">
  <p:tag name="MH_OLD_SHAPE_ID" val="106"/>
  <p:tag name="REFSHAPE" val="105553145329752"/>
</p:tagLst>
</file>

<file path=ppt/tags/tag588.xml><?xml version="1.0" encoding="utf-8"?>
<p:tagLst xmlns:p="http://schemas.openxmlformats.org/presentationml/2006/main">
  <p:tag name="MH_OLD_SHAPE_ID" val="154"/>
  <p:tag name="REFSHAPE" val="105553145286232"/>
</p:tagLst>
</file>

<file path=ppt/tags/tag5880.xml><?xml version="1.0" encoding="utf-8"?>
<p:tagLst xmlns:p="http://schemas.openxmlformats.org/presentationml/2006/main">
  <p:tag name="MH_OLD_SHAPE_ID" val="107"/>
  <p:tag name="REFSHAPE" val="105553145330200"/>
</p:tagLst>
</file>

<file path=ppt/tags/tag5881.xml><?xml version="1.0" encoding="utf-8"?>
<p:tagLst xmlns:p="http://schemas.openxmlformats.org/presentationml/2006/main">
  <p:tag name="MH_OLD_SHAPE_ID" val="108"/>
  <p:tag name="REFSHAPE" val="105553145330648"/>
</p:tagLst>
</file>

<file path=ppt/tags/tag5882.xml><?xml version="1.0" encoding="utf-8"?>
<p:tagLst xmlns:p="http://schemas.openxmlformats.org/presentationml/2006/main">
  <p:tag name="MH_OLD_SHAPE_ID" val="109"/>
  <p:tag name="REFSHAPE" val="105553145331096"/>
</p:tagLst>
</file>

<file path=ppt/tags/tag5883.xml><?xml version="1.0" encoding="utf-8"?>
<p:tagLst xmlns:p="http://schemas.openxmlformats.org/presentationml/2006/main">
  <p:tag name="MH_OLD_SHAPE_ID" val="110"/>
  <p:tag name="REFSHAPE" val="105553145331544"/>
</p:tagLst>
</file>

<file path=ppt/tags/tag5884.xml><?xml version="1.0" encoding="utf-8"?>
<p:tagLst xmlns:p="http://schemas.openxmlformats.org/presentationml/2006/main">
  <p:tag name="MH_OLD_SHAPE_ID" val="111"/>
  <p:tag name="REFSHAPE" val="105553145332024"/>
</p:tagLst>
</file>

<file path=ppt/tags/tag5885.xml><?xml version="1.0" encoding="utf-8"?>
<p:tagLst xmlns:p="http://schemas.openxmlformats.org/presentationml/2006/main">
  <p:tag name="MH_OLD_SHAPE_ID" val="112"/>
  <p:tag name="REFSHAPE" val="105553145332472"/>
</p:tagLst>
</file>

<file path=ppt/tags/tag5886.xml><?xml version="1.0" encoding="utf-8"?>
<p:tagLst xmlns:p="http://schemas.openxmlformats.org/presentationml/2006/main">
  <p:tag name="MH_OLD_SHAPE_ID" val="113"/>
  <p:tag name="REFSHAPE" val="105553145332920"/>
</p:tagLst>
</file>

<file path=ppt/tags/tag5887.xml><?xml version="1.0" encoding="utf-8"?>
<p:tagLst xmlns:p="http://schemas.openxmlformats.org/presentationml/2006/main">
  <p:tag name="MH_OLD_SHAPE_ID" val="114"/>
  <p:tag name="REFSHAPE" val="105553145333368"/>
</p:tagLst>
</file>

<file path=ppt/tags/tag5888.xml><?xml version="1.0" encoding="utf-8"?>
<p:tagLst xmlns:p="http://schemas.openxmlformats.org/presentationml/2006/main">
  <p:tag name="MH_OLD_SHAPE_ID" val="115"/>
  <p:tag name="REFSHAPE" val="105553145333816"/>
</p:tagLst>
</file>

<file path=ppt/tags/tag5889.xml><?xml version="1.0" encoding="utf-8"?>
<p:tagLst xmlns:p="http://schemas.openxmlformats.org/presentationml/2006/main">
  <p:tag name="MH_OLD_SHAPE_ID" val="116"/>
  <p:tag name="REFSHAPE" val="105553145334264"/>
</p:tagLst>
</file>

<file path=ppt/tags/tag589.xml><?xml version="1.0" encoding="utf-8"?>
<p:tagLst xmlns:p="http://schemas.openxmlformats.org/presentationml/2006/main">
  <p:tag name="MH_OLD_SHAPE_ID" val="155"/>
  <p:tag name="REFSHAPE" val="105553145286680"/>
</p:tagLst>
</file>

<file path=ppt/tags/tag5890.xml><?xml version="1.0" encoding="utf-8"?>
<p:tagLst xmlns:p="http://schemas.openxmlformats.org/presentationml/2006/main">
  <p:tag name="MH_OLD_SHAPE_ID" val="117"/>
  <p:tag name="REFSHAPE" val="105553145334712"/>
</p:tagLst>
</file>

<file path=ppt/tags/tag5891.xml><?xml version="1.0" encoding="utf-8"?>
<p:tagLst xmlns:p="http://schemas.openxmlformats.org/presentationml/2006/main">
  <p:tag name="MH_OLD_SHAPE_ID" val="118"/>
  <p:tag name="REFSHAPE" val="105553145335160"/>
</p:tagLst>
</file>

<file path=ppt/tags/tag5892.xml><?xml version="1.0" encoding="utf-8"?>
<p:tagLst xmlns:p="http://schemas.openxmlformats.org/presentationml/2006/main">
  <p:tag name="MH_OLD_SHAPE_ID" val="119"/>
  <p:tag name="REFSHAPE" val="105553145335608"/>
</p:tagLst>
</file>

<file path=ppt/tags/tag5893.xml><?xml version="1.0" encoding="utf-8"?>
<p:tagLst xmlns:p="http://schemas.openxmlformats.org/presentationml/2006/main">
  <p:tag name="MH_OLD_SHAPE_ID" val="120"/>
  <p:tag name="REFSHAPE" val="105553145336056"/>
</p:tagLst>
</file>

<file path=ppt/tags/tag5894.xml><?xml version="1.0" encoding="utf-8"?>
<p:tagLst xmlns:p="http://schemas.openxmlformats.org/presentationml/2006/main">
  <p:tag name="MH_OLD_SHAPE_ID" val="121"/>
  <p:tag name="REFSHAPE" val="105553145336504"/>
</p:tagLst>
</file>

<file path=ppt/tags/tag5895.xml><?xml version="1.0" encoding="utf-8"?>
<p:tagLst xmlns:p="http://schemas.openxmlformats.org/presentationml/2006/main">
  <p:tag name="MH_OLD_SHAPE_ID" val="122"/>
  <p:tag name="REFSHAPE" val="105553145336952"/>
</p:tagLst>
</file>

<file path=ppt/tags/tag5896.xml><?xml version="1.0" encoding="utf-8"?>
<p:tagLst xmlns:p="http://schemas.openxmlformats.org/presentationml/2006/main">
  <p:tag name="MH_OLD_SHAPE_ID" val="123"/>
  <p:tag name="REFSHAPE" val="105553145337176"/>
</p:tagLst>
</file>

<file path=ppt/tags/tag5897.xml><?xml version="1.0" encoding="utf-8"?>
<p:tagLst xmlns:p="http://schemas.openxmlformats.org/presentationml/2006/main">
  <p:tag name="MH_OLD_SHAPE_ID" val="71"/>
  <p:tag name="REFSHAPE" val="105553145337400"/>
</p:tagLst>
</file>

<file path=ppt/tags/tag5898.xml><?xml version="1.0" encoding="utf-8"?>
<p:tagLst xmlns:p="http://schemas.openxmlformats.org/presentationml/2006/main">
  <p:tag name="MH_OLD_SHAPE_ID" val="65"/>
  <p:tag name="REFSHAPE" val="105553145337624"/>
</p:tagLst>
</file>

<file path=ppt/tags/tag5899.xml><?xml version="1.0" encoding="utf-8"?>
<p:tagLst xmlns:p="http://schemas.openxmlformats.org/presentationml/2006/main">
  <p:tag name="MH_OLD_SHAPE_ID" val="124"/>
  <p:tag name="REFSHAPE" val="105553145337848"/>
</p:tagLst>
</file>

<file path=ppt/tags/tag59.xml><?xml version="1.0" encoding="utf-8"?>
<p:tagLst xmlns:p="http://schemas.openxmlformats.org/presentationml/2006/main">
  <p:tag name="MH_OLD_SHAPE_ID" val="72"/>
  <p:tag name="REFSHAPE" val="105553145431448"/>
</p:tagLst>
</file>

<file path=ppt/tags/tag590.xml><?xml version="1.0" encoding="utf-8"?>
<p:tagLst xmlns:p="http://schemas.openxmlformats.org/presentationml/2006/main">
  <p:tag name="MH_OLD_SHAPE_ID" val="156"/>
  <p:tag name="REFSHAPE" val="105553145287128"/>
</p:tagLst>
</file>

<file path=ppt/tags/tag5900.xml><?xml version="1.0" encoding="utf-8"?>
<p:tagLst xmlns:p="http://schemas.openxmlformats.org/presentationml/2006/main">
  <p:tag name="MH_OLD_SHAPE_ID" val="63"/>
  <p:tag name="REFSHAPE" val="105553145338072"/>
</p:tagLst>
</file>

<file path=ppt/tags/tag5901.xml><?xml version="1.0" encoding="utf-8"?>
<p:tagLst xmlns:p="http://schemas.openxmlformats.org/presentationml/2006/main">
  <p:tag name="MH_OLD_SHAPE_ID" val="64"/>
  <p:tag name="REFSHAPE" val="105553145338296"/>
</p:tagLst>
</file>

<file path=ppt/tags/tag5902.xml><?xml version="1.0" encoding="utf-8"?>
<p:tagLst xmlns:p="http://schemas.openxmlformats.org/presentationml/2006/main">
  <p:tag name="MH_OLD_SHAPE_ID" val="65"/>
  <p:tag name="REFSHAPE" val="105553145338520"/>
</p:tagLst>
</file>

<file path=ppt/tags/tag5903.xml><?xml version="1.0" encoding="utf-8"?>
<p:tagLst xmlns:p="http://schemas.openxmlformats.org/presentationml/2006/main">
  <p:tag name="MH_OLD_SHAPE_ID" val="68"/>
  <p:tag name="REFSHAPE" val="105553145338744"/>
</p:tagLst>
</file>

<file path=ppt/tags/tag5904.xml><?xml version="1.0" encoding="utf-8"?>
<p:tagLst xmlns:p="http://schemas.openxmlformats.org/presentationml/2006/main">
  <p:tag name="MH_OLD_SHAPE_ID" val="69"/>
  <p:tag name="REFSHAPE" val="105553145339192"/>
</p:tagLst>
</file>

<file path=ppt/tags/tag5905.xml><?xml version="1.0" encoding="utf-8"?>
<p:tagLst xmlns:p="http://schemas.openxmlformats.org/presentationml/2006/main">
  <p:tag name="MH_OLD_SHAPE_ID" val="70"/>
  <p:tag name="REFSHAPE" val="105553145339640"/>
</p:tagLst>
</file>

<file path=ppt/tags/tag5906.xml><?xml version="1.0" encoding="utf-8"?>
<p:tagLst xmlns:p="http://schemas.openxmlformats.org/presentationml/2006/main">
  <p:tag name="MH_OLD_SHAPE_ID" val="72"/>
  <p:tag name="REFSHAPE" val="105553145340088"/>
</p:tagLst>
</file>

<file path=ppt/tags/tag5907.xml><?xml version="1.0" encoding="utf-8"?>
<p:tagLst xmlns:p="http://schemas.openxmlformats.org/presentationml/2006/main">
  <p:tag name="MH_OLD_SHAPE_ID" val="73"/>
  <p:tag name="REFSHAPE" val="105553145340536"/>
</p:tagLst>
</file>

<file path=ppt/tags/tag5908.xml><?xml version="1.0" encoding="utf-8"?>
<p:tagLst xmlns:p="http://schemas.openxmlformats.org/presentationml/2006/main">
  <p:tag name="MH_OLD_SHAPE_ID" val="74"/>
  <p:tag name="REFSHAPE" val="105553145340984"/>
</p:tagLst>
</file>

<file path=ppt/tags/tag5909.xml><?xml version="1.0" encoding="utf-8"?>
<p:tagLst xmlns:p="http://schemas.openxmlformats.org/presentationml/2006/main">
  <p:tag name="MH_OLD_SHAPE_ID" val="75"/>
  <p:tag name="REFSHAPE" val="105553145341432"/>
</p:tagLst>
</file>

<file path=ppt/tags/tag591.xml><?xml version="1.0" encoding="utf-8"?>
<p:tagLst xmlns:p="http://schemas.openxmlformats.org/presentationml/2006/main">
  <p:tag name="MH_OLD_SHAPE_ID" val="157"/>
  <p:tag name="REFSHAPE" val="105553145287576"/>
</p:tagLst>
</file>

<file path=ppt/tags/tag5910.xml><?xml version="1.0" encoding="utf-8"?>
<p:tagLst xmlns:p="http://schemas.openxmlformats.org/presentationml/2006/main">
  <p:tag name="MH_OLD_SHAPE_ID" val="76"/>
  <p:tag name="REFSHAPE" val="105553145341880"/>
</p:tagLst>
</file>

<file path=ppt/tags/tag5911.xml><?xml version="1.0" encoding="utf-8"?>
<p:tagLst xmlns:p="http://schemas.openxmlformats.org/presentationml/2006/main">
  <p:tag name="MH_OLD_SHAPE_ID" val="77"/>
  <p:tag name="REFSHAPE" val="105553145342328"/>
</p:tagLst>
</file>

<file path=ppt/tags/tag5912.xml><?xml version="1.0" encoding="utf-8"?>
<p:tagLst xmlns:p="http://schemas.openxmlformats.org/presentationml/2006/main">
  <p:tag name="MH_OLD_SHAPE_ID" val="78"/>
  <p:tag name="REFSHAPE" val="105553145342776"/>
</p:tagLst>
</file>

<file path=ppt/tags/tag5913.xml><?xml version="1.0" encoding="utf-8"?>
<p:tagLst xmlns:p="http://schemas.openxmlformats.org/presentationml/2006/main">
  <p:tag name="MH_OLD_SHAPE_ID" val="79"/>
  <p:tag name="REFSHAPE" val="105553145343224"/>
</p:tagLst>
</file>

<file path=ppt/tags/tag5914.xml><?xml version="1.0" encoding="utf-8"?>
<p:tagLst xmlns:p="http://schemas.openxmlformats.org/presentationml/2006/main">
  <p:tag name="MH_OLD_SHAPE_ID" val="80"/>
  <p:tag name="REFSHAPE" val="105553145343672"/>
</p:tagLst>
</file>

<file path=ppt/tags/tag5915.xml><?xml version="1.0" encoding="utf-8"?>
<p:tagLst xmlns:p="http://schemas.openxmlformats.org/presentationml/2006/main">
  <p:tag name="MH_OLD_SHAPE_ID" val="81"/>
  <p:tag name="REFSHAPE" val="105553145344120"/>
</p:tagLst>
</file>

<file path=ppt/tags/tag5916.xml><?xml version="1.0" encoding="utf-8"?>
<p:tagLst xmlns:p="http://schemas.openxmlformats.org/presentationml/2006/main">
  <p:tag name="MH_OLD_SHAPE_ID" val="82"/>
  <p:tag name="REFSHAPE" val="105553145344568"/>
</p:tagLst>
</file>

<file path=ppt/tags/tag5917.xml><?xml version="1.0" encoding="utf-8"?>
<p:tagLst xmlns:p="http://schemas.openxmlformats.org/presentationml/2006/main">
  <p:tag name="MH_OLD_SHAPE_ID" val="83"/>
  <p:tag name="REFSHAPE" val="105553145345016"/>
</p:tagLst>
</file>

<file path=ppt/tags/tag5918.xml><?xml version="1.0" encoding="utf-8"?>
<p:tagLst xmlns:p="http://schemas.openxmlformats.org/presentationml/2006/main">
  <p:tag name="MH_OLD_SHAPE_ID" val="84"/>
  <p:tag name="REFSHAPE" val="105553145345464"/>
</p:tagLst>
</file>

<file path=ppt/tags/tag5919.xml><?xml version="1.0" encoding="utf-8"?>
<p:tagLst xmlns:p="http://schemas.openxmlformats.org/presentationml/2006/main">
  <p:tag name="MH_OLD_SHAPE_ID" val="86"/>
  <p:tag name="REFSHAPE" val="105553145345912"/>
</p:tagLst>
</file>

<file path=ppt/tags/tag592.xml><?xml version="1.0" encoding="utf-8"?>
<p:tagLst xmlns:p="http://schemas.openxmlformats.org/presentationml/2006/main">
  <p:tag name="MH_OLD_SHAPE_ID" val="158"/>
  <p:tag name="REFSHAPE" val="105553145288024"/>
</p:tagLst>
</file>

<file path=ppt/tags/tag5920.xml><?xml version="1.0" encoding="utf-8"?>
<p:tagLst xmlns:p="http://schemas.openxmlformats.org/presentationml/2006/main">
  <p:tag name="MH_OLD_SHAPE_ID" val="87"/>
  <p:tag name="REFSHAPE" val="105553145346360"/>
</p:tagLst>
</file>

<file path=ppt/tags/tag5921.xml><?xml version="1.0" encoding="utf-8"?>
<p:tagLst xmlns:p="http://schemas.openxmlformats.org/presentationml/2006/main">
  <p:tag name="MH_OLD_SHAPE_ID" val="88"/>
  <p:tag name="REFSHAPE" val="105553145346808"/>
</p:tagLst>
</file>

<file path=ppt/tags/tag5922.xml><?xml version="1.0" encoding="utf-8"?>
<p:tagLst xmlns:p="http://schemas.openxmlformats.org/presentationml/2006/main">
  <p:tag name="MH_OLD_SHAPE_ID" val="89"/>
  <p:tag name="REFSHAPE" val="105553145347256"/>
</p:tagLst>
</file>

<file path=ppt/tags/tag5923.xml><?xml version="1.0" encoding="utf-8"?>
<p:tagLst xmlns:p="http://schemas.openxmlformats.org/presentationml/2006/main">
  <p:tag name="MH_OLD_SHAPE_ID" val="90"/>
  <p:tag name="REFSHAPE" val="105553145347704"/>
</p:tagLst>
</file>

<file path=ppt/tags/tag5924.xml><?xml version="1.0" encoding="utf-8"?>
<p:tagLst xmlns:p="http://schemas.openxmlformats.org/presentationml/2006/main">
  <p:tag name="MH_OLD_SHAPE_ID" val="91"/>
  <p:tag name="REFSHAPE" val="105553145348184"/>
</p:tagLst>
</file>

<file path=ppt/tags/tag5925.xml><?xml version="1.0" encoding="utf-8"?>
<p:tagLst xmlns:p="http://schemas.openxmlformats.org/presentationml/2006/main">
  <p:tag name="MH_OLD_SHAPE_ID" val="92"/>
  <p:tag name="REFSHAPE" val="105553145348632"/>
</p:tagLst>
</file>

<file path=ppt/tags/tag5926.xml><?xml version="1.0" encoding="utf-8"?>
<p:tagLst xmlns:p="http://schemas.openxmlformats.org/presentationml/2006/main">
  <p:tag name="MH_OLD_SHAPE_ID" val="93"/>
  <p:tag name="REFSHAPE" val="105553145349080"/>
</p:tagLst>
</file>

<file path=ppt/tags/tag5927.xml><?xml version="1.0" encoding="utf-8"?>
<p:tagLst xmlns:p="http://schemas.openxmlformats.org/presentationml/2006/main">
  <p:tag name="MH_OLD_SHAPE_ID" val="94"/>
  <p:tag name="REFSHAPE" val="105553145349528"/>
</p:tagLst>
</file>

<file path=ppt/tags/tag5928.xml><?xml version="1.0" encoding="utf-8"?>
<p:tagLst xmlns:p="http://schemas.openxmlformats.org/presentationml/2006/main">
  <p:tag name="MH_OLD_SHAPE_ID" val="95"/>
  <p:tag name="REFSHAPE" val="105553145349976"/>
</p:tagLst>
</file>

<file path=ppt/tags/tag5929.xml><?xml version="1.0" encoding="utf-8"?>
<p:tagLst xmlns:p="http://schemas.openxmlformats.org/presentationml/2006/main">
  <p:tag name="MH_OLD_SHAPE_ID" val="96"/>
  <p:tag name="REFSHAPE" val="105553145350424"/>
</p:tagLst>
</file>

<file path=ppt/tags/tag593.xml><?xml version="1.0" encoding="utf-8"?>
<p:tagLst xmlns:p="http://schemas.openxmlformats.org/presentationml/2006/main">
  <p:tag name="MH_OLD_SHAPE_ID" val="159"/>
  <p:tag name="REFSHAPE" val="105553145288472"/>
</p:tagLst>
</file>

<file path=ppt/tags/tag5930.xml><?xml version="1.0" encoding="utf-8"?>
<p:tagLst xmlns:p="http://schemas.openxmlformats.org/presentationml/2006/main">
  <p:tag name="MH_OLD_SHAPE_ID" val="97"/>
  <p:tag name="REFSHAPE" val="105553145350872"/>
</p:tagLst>
</file>

<file path=ppt/tags/tag5931.xml><?xml version="1.0" encoding="utf-8"?>
<p:tagLst xmlns:p="http://schemas.openxmlformats.org/presentationml/2006/main">
  <p:tag name="MH_OLD_SHAPE_ID" val="99"/>
  <p:tag name="REFSHAPE" val="105553145351320"/>
</p:tagLst>
</file>

<file path=ppt/tags/tag5932.xml><?xml version="1.0" encoding="utf-8"?>
<p:tagLst xmlns:p="http://schemas.openxmlformats.org/presentationml/2006/main">
  <p:tag name="MH_OLD_SHAPE_ID" val="100"/>
  <p:tag name="REFSHAPE" val="105553145351768"/>
</p:tagLst>
</file>

<file path=ppt/tags/tag5933.xml><?xml version="1.0" encoding="utf-8"?>
<p:tagLst xmlns:p="http://schemas.openxmlformats.org/presentationml/2006/main">
  <p:tag name="MH_OLD_SHAPE_ID" val="101"/>
  <p:tag name="REFSHAPE" val="105553145352216"/>
</p:tagLst>
</file>

<file path=ppt/tags/tag5934.xml><?xml version="1.0" encoding="utf-8"?>
<p:tagLst xmlns:p="http://schemas.openxmlformats.org/presentationml/2006/main">
  <p:tag name="MH_OLD_SHAPE_ID" val="102"/>
  <p:tag name="REFSHAPE" val="105553145352664"/>
</p:tagLst>
</file>

<file path=ppt/tags/tag5935.xml><?xml version="1.0" encoding="utf-8"?>
<p:tagLst xmlns:p="http://schemas.openxmlformats.org/presentationml/2006/main">
  <p:tag name="MH_OLD_SHAPE_ID" val="103"/>
  <p:tag name="REFSHAPE" val="105553145353112"/>
</p:tagLst>
</file>

<file path=ppt/tags/tag5936.xml><?xml version="1.0" encoding="utf-8"?>
<p:tagLst xmlns:p="http://schemas.openxmlformats.org/presentationml/2006/main">
  <p:tag name="MH_OLD_SHAPE_ID" val="104"/>
  <p:tag name="REFSHAPE" val="105553145353560"/>
</p:tagLst>
</file>

<file path=ppt/tags/tag5937.xml><?xml version="1.0" encoding="utf-8"?>
<p:tagLst xmlns:p="http://schemas.openxmlformats.org/presentationml/2006/main">
  <p:tag name="MH_OLD_SHAPE_ID" val="105"/>
  <p:tag name="REFSHAPE" val="105553145354008"/>
</p:tagLst>
</file>

<file path=ppt/tags/tag5938.xml><?xml version="1.0" encoding="utf-8"?>
<p:tagLst xmlns:p="http://schemas.openxmlformats.org/presentationml/2006/main">
  <p:tag name="MH_OLD_SHAPE_ID" val="106"/>
  <p:tag name="REFSHAPE" val="105553145354456"/>
</p:tagLst>
</file>

<file path=ppt/tags/tag5939.xml><?xml version="1.0" encoding="utf-8"?>
<p:tagLst xmlns:p="http://schemas.openxmlformats.org/presentationml/2006/main">
  <p:tag name="MH_OLD_SHAPE_ID" val="107"/>
  <p:tag name="REFSHAPE" val="105553145354904"/>
</p:tagLst>
</file>

<file path=ppt/tags/tag594.xml><?xml version="1.0" encoding="utf-8"?>
<p:tagLst xmlns:p="http://schemas.openxmlformats.org/presentationml/2006/main">
  <p:tag name="MH_OLD_SHAPE_ID" val="125"/>
  <p:tag name="REFSHAPE" val="105553145288920"/>
</p:tagLst>
</file>

<file path=ppt/tags/tag5940.xml><?xml version="1.0" encoding="utf-8"?>
<p:tagLst xmlns:p="http://schemas.openxmlformats.org/presentationml/2006/main">
  <p:tag name="MH_OLD_SHAPE_ID" val="108"/>
  <p:tag name="REFSHAPE" val="105553145355352"/>
</p:tagLst>
</file>

<file path=ppt/tags/tag5941.xml><?xml version="1.0" encoding="utf-8"?>
<p:tagLst xmlns:p="http://schemas.openxmlformats.org/presentationml/2006/main">
  <p:tag name="MH_OLD_SHAPE_ID" val="109"/>
  <p:tag name="REFSHAPE" val="105553145355800"/>
</p:tagLst>
</file>

<file path=ppt/tags/tag5942.xml><?xml version="1.0" encoding="utf-8"?>
<p:tagLst xmlns:p="http://schemas.openxmlformats.org/presentationml/2006/main">
  <p:tag name="MH_OLD_SHAPE_ID" val="110"/>
  <p:tag name="REFSHAPE" val="105553145356248"/>
</p:tagLst>
</file>

<file path=ppt/tags/tag5943.xml><?xml version="1.0" encoding="utf-8"?>
<p:tagLst xmlns:p="http://schemas.openxmlformats.org/presentationml/2006/main">
  <p:tag name="MH_OLD_SHAPE_ID" val="111"/>
  <p:tag name="REFSHAPE" val="105553145356696"/>
</p:tagLst>
</file>

<file path=ppt/tags/tag5944.xml><?xml version="1.0" encoding="utf-8"?>
<p:tagLst xmlns:p="http://schemas.openxmlformats.org/presentationml/2006/main">
  <p:tag name="MH_OLD_SHAPE_ID" val="112"/>
  <p:tag name="REFSHAPE" val="105553145357144"/>
</p:tagLst>
</file>

<file path=ppt/tags/tag5945.xml><?xml version="1.0" encoding="utf-8"?>
<p:tagLst xmlns:p="http://schemas.openxmlformats.org/presentationml/2006/main">
  <p:tag name="MH_OLD_SHAPE_ID" val="113"/>
  <p:tag name="REFSHAPE" val="105553145357592"/>
</p:tagLst>
</file>

<file path=ppt/tags/tag5946.xml><?xml version="1.0" encoding="utf-8"?>
<p:tagLst xmlns:p="http://schemas.openxmlformats.org/presentationml/2006/main">
  <p:tag name="MH_OLD_SHAPE_ID" val="114"/>
  <p:tag name="REFSHAPE" val="105553145358040"/>
</p:tagLst>
</file>

<file path=ppt/tags/tag5947.xml><?xml version="1.0" encoding="utf-8"?>
<p:tagLst xmlns:p="http://schemas.openxmlformats.org/presentationml/2006/main">
  <p:tag name="MH_OLD_SHAPE_ID" val="115"/>
  <p:tag name="REFSHAPE" val="105553145358488"/>
</p:tagLst>
</file>

<file path=ppt/tags/tag5948.xml><?xml version="1.0" encoding="utf-8"?>
<p:tagLst xmlns:p="http://schemas.openxmlformats.org/presentationml/2006/main">
  <p:tag name="MH_OLD_SHAPE_ID" val="116"/>
  <p:tag name="REFSHAPE" val="105553145358936"/>
</p:tagLst>
</file>

<file path=ppt/tags/tag5949.xml><?xml version="1.0" encoding="utf-8"?>
<p:tagLst xmlns:p="http://schemas.openxmlformats.org/presentationml/2006/main">
  <p:tag name="MH_OLD_SHAPE_ID" val="117"/>
  <p:tag name="REFSHAPE" val="105553145359384"/>
</p:tagLst>
</file>

<file path=ppt/tags/tag595.xml><?xml version="1.0" encoding="utf-8"?>
<p:tagLst xmlns:p="http://schemas.openxmlformats.org/presentationml/2006/main">
  <p:tag name="MH_OLD_SHAPE_ID" val="126"/>
  <p:tag name="REFSHAPE" val="105553145289368"/>
</p:tagLst>
</file>

<file path=ppt/tags/tag5950.xml><?xml version="1.0" encoding="utf-8"?>
<p:tagLst xmlns:p="http://schemas.openxmlformats.org/presentationml/2006/main">
  <p:tag name="MH_OLD_SHAPE_ID" val="118"/>
  <p:tag name="REFSHAPE" val="105553145359832"/>
</p:tagLst>
</file>

<file path=ppt/tags/tag5951.xml><?xml version="1.0" encoding="utf-8"?>
<p:tagLst xmlns:p="http://schemas.openxmlformats.org/presentationml/2006/main">
  <p:tag name="MH_OLD_SHAPE_ID" val="119"/>
  <p:tag name="REFSHAPE" val="105553145360280"/>
</p:tagLst>
</file>

<file path=ppt/tags/tag5952.xml><?xml version="1.0" encoding="utf-8"?>
<p:tagLst xmlns:p="http://schemas.openxmlformats.org/presentationml/2006/main">
  <p:tag name="MH_OLD_SHAPE_ID" val="120"/>
  <p:tag name="REFSHAPE" val="105553145360728"/>
</p:tagLst>
</file>

<file path=ppt/tags/tag5953.xml><?xml version="1.0" encoding="utf-8"?>
<p:tagLst xmlns:p="http://schemas.openxmlformats.org/presentationml/2006/main">
  <p:tag name="MH_OLD_SHAPE_ID" val="121"/>
  <p:tag name="REFSHAPE" val="105553145361176"/>
</p:tagLst>
</file>

<file path=ppt/tags/tag5954.xml><?xml version="1.0" encoding="utf-8"?>
<p:tagLst xmlns:p="http://schemas.openxmlformats.org/presentationml/2006/main">
  <p:tag name="MH_OLD_SHAPE_ID" val="122"/>
  <p:tag name="REFSHAPE" val="105553145361624"/>
</p:tagLst>
</file>

<file path=ppt/tags/tag5955.xml><?xml version="1.0" encoding="utf-8"?>
<p:tagLst xmlns:p="http://schemas.openxmlformats.org/presentationml/2006/main">
  <p:tag name="MH_OLD_SHAPE_ID" val="123"/>
  <p:tag name="REFSHAPE" val="105553145361848"/>
</p:tagLst>
</file>

<file path=ppt/tags/tag5956.xml><?xml version="1.0" encoding="utf-8"?>
<p:tagLst xmlns:p="http://schemas.openxmlformats.org/presentationml/2006/main">
  <p:tag name="MH_OLD_SHAPE_ID" val="125"/>
  <p:tag name="REFSHAPE" val="105553145362072"/>
</p:tagLst>
</file>

<file path=ppt/tags/tag5957.xml><?xml version="1.0" encoding="utf-8"?>
<p:tagLst xmlns:p="http://schemas.openxmlformats.org/presentationml/2006/main">
  <p:tag name="MH_OLD_SHAPE_ID" val="71"/>
  <p:tag name="REFSHAPE" val="105553145362296"/>
</p:tagLst>
</file>

<file path=ppt/tags/tag5958.xml><?xml version="1.0" encoding="utf-8"?>
<p:tagLst xmlns:p="http://schemas.openxmlformats.org/presentationml/2006/main">
  <p:tag name="MH_OLD_SHAPE_ID" val="160"/>
  <p:tag name="REFSHAPE" val="105553145385880"/>
</p:tagLst>
</file>

<file path=ppt/tags/tag5959.xml><?xml version="1.0" encoding="utf-8"?>
<p:tagLst xmlns:p="http://schemas.openxmlformats.org/presentationml/2006/main">
  <p:tag name="MH_OLD_SHAPE_ID" val="161"/>
  <p:tag name="REFSHAPE" val="105553145386328"/>
</p:tagLst>
</file>

<file path=ppt/tags/tag596.xml><?xml version="1.0" encoding="utf-8"?>
<p:tagLst xmlns:p="http://schemas.openxmlformats.org/presentationml/2006/main">
  <p:tag name="MH_OLD_SHAPE_ID" val="127"/>
  <p:tag name="REFSHAPE" val="105553145289816"/>
</p:tagLst>
</file>

<file path=ppt/tags/tag5960.xml><?xml version="1.0" encoding="utf-8"?>
<p:tagLst xmlns:p="http://schemas.openxmlformats.org/presentationml/2006/main">
  <p:tag name="MH_OLD_SHAPE_ID" val="162"/>
  <p:tag name="REFSHAPE" val="105553145386776"/>
</p:tagLst>
</file>

<file path=ppt/tags/tag5961.xml><?xml version="1.0" encoding="utf-8"?>
<p:tagLst xmlns:p="http://schemas.openxmlformats.org/presentationml/2006/main">
  <p:tag name="MH_OLD_SHAPE_ID" val="163"/>
  <p:tag name="REFSHAPE" val="105553145387224"/>
</p:tagLst>
</file>

<file path=ppt/tags/tag5962.xml><?xml version="1.0" encoding="utf-8"?>
<p:tagLst xmlns:p="http://schemas.openxmlformats.org/presentationml/2006/main">
  <p:tag name="MH_OLD_SHAPE_ID" val="164"/>
  <p:tag name="REFSHAPE" val="105553145387672"/>
</p:tagLst>
</file>

<file path=ppt/tags/tag5963.xml><?xml version="1.0" encoding="utf-8"?>
<p:tagLst xmlns:p="http://schemas.openxmlformats.org/presentationml/2006/main">
  <p:tag name="MH_OLD_SHAPE_ID" val="165"/>
  <p:tag name="REFSHAPE" val="105553145388120"/>
</p:tagLst>
</file>

<file path=ppt/tags/tag5964.xml><?xml version="1.0" encoding="utf-8"?>
<p:tagLst xmlns:p="http://schemas.openxmlformats.org/presentationml/2006/main">
  <p:tag name="MH_OLD_SHAPE_ID" val="166"/>
  <p:tag name="REFSHAPE" val="105553145388568"/>
</p:tagLst>
</file>

<file path=ppt/tags/tag5965.xml><?xml version="1.0" encoding="utf-8"?>
<p:tagLst xmlns:p="http://schemas.openxmlformats.org/presentationml/2006/main">
  <p:tag name="MH_OLD_SHAPE_ID" val="167"/>
  <p:tag name="REFSHAPE" val="105553145389016"/>
</p:tagLst>
</file>

<file path=ppt/tags/tag5966.xml><?xml version="1.0" encoding="utf-8"?>
<p:tagLst xmlns:p="http://schemas.openxmlformats.org/presentationml/2006/main">
  <p:tag name="MH_OLD_SHAPE_ID" val="168"/>
  <p:tag name="REFSHAPE" val="105553145389464"/>
</p:tagLst>
</file>

<file path=ppt/tags/tag5967.xml><?xml version="1.0" encoding="utf-8"?>
<p:tagLst xmlns:p="http://schemas.openxmlformats.org/presentationml/2006/main">
  <p:tag name="MH_OLD_SHAPE_ID" val="169"/>
  <p:tag name="REFSHAPE" val="105553145389912"/>
</p:tagLst>
</file>

<file path=ppt/tags/tag5968.xml><?xml version="1.0" encoding="utf-8"?>
<p:tagLst xmlns:p="http://schemas.openxmlformats.org/presentationml/2006/main">
  <p:tag name="MH_OLD_SHAPE_ID" val="170"/>
  <p:tag name="REFSHAPE" val="105553145390360"/>
</p:tagLst>
</file>

<file path=ppt/tags/tag5969.xml><?xml version="1.0" encoding="utf-8"?>
<p:tagLst xmlns:p="http://schemas.openxmlformats.org/presentationml/2006/main">
  <p:tag name="MH_OLD_SHAPE_ID" val="171"/>
  <p:tag name="REFSHAPE" val="105553145390808"/>
</p:tagLst>
</file>

<file path=ppt/tags/tag597.xml><?xml version="1.0" encoding="utf-8"?>
<p:tagLst xmlns:p="http://schemas.openxmlformats.org/presentationml/2006/main">
  <p:tag name="MH_OLD_SHAPE_ID" val="128"/>
  <p:tag name="REFSHAPE" val="105553145290264"/>
</p:tagLst>
</file>

<file path=ppt/tags/tag5970.xml><?xml version="1.0" encoding="utf-8"?>
<p:tagLst xmlns:p="http://schemas.openxmlformats.org/presentationml/2006/main">
  <p:tag name="MH_OLD_SHAPE_ID" val="172"/>
  <p:tag name="REFSHAPE" val="105553145391256"/>
</p:tagLst>
</file>

<file path=ppt/tags/tag5971.xml><?xml version="1.0" encoding="utf-8"?>
<p:tagLst xmlns:p="http://schemas.openxmlformats.org/presentationml/2006/main">
  <p:tag name="MH_OLD_SHAPE_ID" val="173"/>
  <p:tag name="REFSHAPE" val="105553145391704"/>
</p:tagLst>
</file>

<file path=ppt/tags/tag5972.xml><?xml version="1.0" encoding="utf-8"?>
<p:tagLst xmlns:p="http://schemas.openxmlformats.org/presentationml/2006/main">
  <p:tag name="MH_OLD_SHAPE_ID" val="174"/>
  <p:tag name="REFSHAPE" val="105553145392152"/>
</p:tagLst>
</file>

<file path=ppt/tags/tag5973.xml><?xml version="1.0" encoding="utf-8"?>
<p:tagLst xmlns:p="http://schemas.openxmlformats.org/presentationml/2006/main">
  <p:tag name="MH_OLD_SHAPE_ID" val="175"/>
  <p:tag name="REFSHAPE" val="105553145392600"/>
</p:tagLst>
</file>

<file path=ppt/tags/tag5974.xml><?xml version="1.0" encoding="utf-8"?>
<p:tagLst xmlns:p="http://schemas.openxmlformats.org/presentationml/2006/main">
  <p:tag name="MH_OLD_SHAPE_ID" val="148"/>
  <p:tag name="REFSHAPE" val="105553145393048"/>
</p:tagLst>
</file>

<file path=ppt/tags/tag5975.xml><?xml version="1.0" encoding="utf-8"?>
<p:tagLst xmlns:p="http://schemas.openxmlformats.org/presentationml/2006/main">
  <p:tag name="MH_OLD_SHAPE_ID" val="149"/>
  <p:tag name="REFSHAPE" val="105553145393496"/>
</p:tagLst>
</file>

<file path=ppt/tags/tag5976.xml><?xml version="1.0" encoding="utf-8"?>
<p:tagLst xmlns:p="http://schemas.openxmlformats.org/presentationml/2006/main">
  <p:tag name="MH_OLD_SHAPE_ID" val="150"/>
  <p:tag name="REFSHAPE" val="105553145393944"/>
</p:tagLst>
</file>

<file path=ppt/tags/tag5977.xml><?xml version="1.0" encoding="utf-8"?>
<p:tagLst xmlns:p="http://schemas.openxmlformats.org/presentationml/2006/main">
  <p:tag name="MH_OLD_SHAPE_ID" val="151"/>
  <p:tag name="REFSHAPE" val="105553145394392"/>
</p:tagLst>
</file>

<file path=ppt/tags/tag5978.xml><?xml version="1.0" encoding="utf-8"?>
<p:tagLst xmlns:p="http://schemas.openxmlformats.org/presentationml/2006/main">
  <p:tag name="MH_OLD_SHAPE_ID" val="152"/>
  <p:tag name="REFSHAPE" val="105553145394840"/>
</p:tagLst>
</file>

<file path=ppt/tags/tag5979.xml><?xml version="1.0" encoding="utf-8"?>
<p:tagLst xmlns:p="http://schemas.openxmlformats.org/presentationml/2006/main">
  <p:tag name="MH_OLD_SHAPE_ID" val="153"/>
  <p:tag name="REFSHAPE" val="105553145395288"/>
</p:tagLst>
</file>

<file path=ppt/tags/tag598.xml><?xml version="1.0" encoding="utf-8"?>
<p:tagLst xmlns:p="http://schemas.openxmlformats.org/presentationml/2006/main">
  <p:tag name="MH_OLD_SHAPE_ID" val="129"/>
  <p:tag name="REFSHAPE" val="105553145290712"/>
</p:tagLst>
</file>

<file path=ppt/tags/tag5980.xml><?xml version="1.0" encoding="utf-8"?>
<p:tagLst xmlns:p="http://schemas.openxmlformats.org/presentationml/2006/main">
  <p:tag name="MH_OLD_SHAPE_ID" val="154"/>
  <p:tag name="REFSHAPE" val="105553145395736"/>
</p:tagLst>
</file>

<file path=ppt/tags/tag5981.xml><?xml version="1.0" encoding="utf-8"?>
<p:tagLst xmlns:p="http://schemas.openxmlformats.org/presentationml/2006/main">
  <p:tag name="MH_OLD_SHAPE_ID" val="155"/>
  <p:tag name="REFSHAPE" val="105553145396184"/>
</p:tagLst>
</file>

<file path=ppt/tags/tag5982.xml><?xml version="1.0" encoding="utf-8"?>
<p:tagLst xmlns:p="http://schemas.openxmlformats.org/presentationml/2006/main">
  <p:tag name="MH_OLD_SHAPE_ID" val="156"/>
  <p:tag name="REFSHAPE" val="105553145396632"/>
</p:tagLst>
</file>

<file path=ppt/tags/tag5983.xml><?xml version="1.0" encoding="utf-8"?>
<p:tagLst xmlns:p="http://schemas.openxmlformats.org/presentationml/2006/main">
  <p:tag name="MH_OLD_SHAPE_ID" val="157"/>
  <p:tag name="REFSHAPE" val="105553145397080"/>
</p:tagLst>
</file>

<file path=ppt/tags/tag5984.xml><?xml version="1.0" encoding="utf-8"?>
<p:tagLst xmlns:p="http://schemas.openxmlformats.org/presentationml/2006/main">
  <p:tag name="MH_OLD_SHAPE_ID" val="158"/>
  <p:tag name="REFSHAPE" val="105553145233720"/>
</p:tagLst>
</file>

<file path=ppt/tags/tag5985.xml><?xml version="1.0" encoding="utf-8"?>
<p:tagLst xmlns:p="http://schemas.openxmlformats.org/presentationml/2006/main">
  <p:tag name="MH_OLD_SHAPE_ID" val="159"/>
  <p:tag name="REFSHAPE" val="105553145234168"/>
</p:tagLst>
</file>

<file path=ppt/tags/tag5986.xml><?xml version="1.0" encoding="utf-8"?>
<p:tagLst xmlns:p="http://schemas.openxmlformats.org/presentationml/2006/main">
  <p:tag name="MH_OLD_SHAPE_ID" val="125"/>
  <p:tag name="REFSHAPE" val="105553145234616"/>
</p:tagLst>
</file>

<file path=ppt/tags/tag5987.xml><?xml version="1.0" encoding="utf-8"?>
<p:tagLst xmlns:p="http://schemas.openxmlformats.org/presentationml/2006/main">
  <p:tag name="MH_OLD_SHAPE_ID" val="126"/>
  <p:tag name="REFSHAPE" val="105553145235064"/>
</p:tagLst>
</file>

<file path=ppt/tags/tag5988.xml><?xml version="1.0" encoding="utf-8"?>
<p:tagLst xmlns:p="http://schemas.openxmlformats.org/presentationml/2006/main">
  <p:tag name="MH_OLD_SHAPE_ID" val="127"/>
  <p:tag name="REFSHAPE" val="105553145235512"/>
</p:tagLst>
</file>

<file path=ppt/tags/tag5989.xml><?xml version="1.0" encoding="utf-8"?>
<p:tagLst xmlns:p="http://schemas.openxmlformats.org/presentationml/2006/main">
  <p:tag name="MH_OLD_SHAPE_ID" val="128"/>
  <p:tag name="REFSHAPE" val="105553145235960"/>
</p:tagLst>
</file>

<file path=ppt/tags/tag599.xml><?xml version="1.0" encoding="utf-8"?>
<p:tagLst xmlns:p="http://schemas.openxmlformats.org/presentationml/2006/main">
  <p:tag name="MH_OLD_SHAPE_ID" val="130"/>
  <p:tag name="REFSHAPE" val="105553145291160"/>
</p:tagLst>
</file>

<file path=ppt/tags/tag5990.xml><?xml version="1.0" encoding="utf-8"?>
<p:tagLst xmlns:p="http://schemas.openxmlformats.org/presentationml/2006/main">
  <p:tag name="MH_OLD_SHAPE_ID" val="129"/>
  <p:tag name="REFSHAPE" val="105553145236408"/>
</p:tagLst>
</file>

<file path=ppt/tags/tag5991.xml><?xml version="1.0" encoding="utf-8"?>
<p:tagLst xmlns:p="http://schemas.openxmlformats.org/presentationml/2006/main">
  <p:tag name="MH_OLD_SHAPE_ID" val="130"/>
  <p:tag name="REFSHAPE" val="105553145236856"/>
</p:tagLst>
</file>

<file path=ppt/tags/tag5992.xml><?xml version="1.0" encoding="utf-8"?>
<p:tagLst xmlns:p="http://schemas.openxmlformats.org/presentationml/2006/main">
  <p:tag name="MH_OLD_SHAPE_ID" val="131"/>
  <p:tag name="REFSHAPE" val="105553145237304"/>
</p:tagLst>
</file>

<file path=ppt/tags/tag5993.xml><?xml version="1.0" encoding="utf-8"?>
<p:tagLst xmlns:p="http://schemas.openxmlformats.org/presentationml/2006/main">
  <p:tag name="MH_OLD_SHAPE_ID" val="132"/>
  <p:tag name="REFSHAPE" val="105553145237752"/>
</p:tagLst>
</file>

<file path=ppt/tags/tag5994.xml><?xml version="1.0" encoding="utf-8"?>
<p:tagLst xmlns:p="http://schemas.openxmlformats.org/presentationml/2006/main">
  <p:tag name="MH_OLD_SHAPE_ID" val="133"/>
  <p:tag name="REFSHAPE" val="105553145238200"/>
</p:tagLst>
</file>

<file path=ppt/tags/tag5995.xml><?xml version="1.0" encoding="utf-8"?>
<p:tagLst xmlns:p="http://schemas.openxmlformats.org/presentationml/2006/main">
  <p:tag name="MH_OLD_SHAPE_ID" val="134"/>
  <p:tag name="REFSHAPE" val="105553145238648"/>
</p:tagLst>
</file>

<file path=ppt/tags/tag5996.xml><?xml version="1.0" encoding="utf-8"?>
<p:tagLst xmlns:p="http://schemas.openxmlformats.org/presentationml/2006/main">
  <p:tag name="MH_OLD_SHAPE_ID" val="135"/>
  <p:tag name="REFSHAPE" val="105553145239096"/>
</p:tagLst>
</file>

<file path=ppt/tags/tag5997.xml><?xml version="1.0" encoding="utf-8"?>
<p:tagLst xmlns:p="http://schemas.openxmlformats.org/presentationml/2006/main">
  <p:tag name="MH_OLD_SHAPE_ID" val="136"/>
  <p:tag name="REFSHAPE" val="105553145239544"/>
</p:tagLst>
</file>

<file path=ppt/tags/tag5998.xml><?xml version="1.0" encoding="utf-8"?>
<p:tagLst xmlns:p="http://schemas.openxmlformats.org/presentationml/2006/main">
  <p:tag name="MH_OLD_SHAPE_ID" val="137"/>
  <p:tag name="REFSHAPE" val="105553145239992"/>
</p:tagLst>
</file>

<file path=ppt/tags/tag5999.xml><?xml version="1.0" encoding="utf-8"?>
<p:tagLst xmlns:p="http://schemas.openxmlformats.org/presentationml/2006/main">
  <p:tag name="MH_OLD_SHAPE_ID" val="138"/>
  <p:tag name="REFSHAPE" val="105553145240440"/>
</p:tagLst>
</file>

<file path=ppt/tags/tag6.xml><?xml version="1.0" encoding="utf-8"?>
<p:tagLst xmlns:p="http://schemas.openxmlformats.org/presentationml/2006/main">
  <p:tag name="MH_OLD_SHAPE_ID" val="9"/>
  <p:tag name="REFSHAPE" val="105553144725112"/>
</p:tagLst>
</file>

<file path=ppt/tags/tag60.xml><?xml version="1.0" encoding="utf-8"?>
<p:tagLst xmlns:p="http://schemas.openxmlformats.org/presentationml/2006/main">
  <p:tag name="MH_OLD_SHAPE_ID" val="73"/>
  <p:tag name="REFSHAPE" val="105553145435256"/>
</p:tagLst>
</file>

<file path=ppt/tags/tag600.xml><?xml version="1.0" encoding="utf-8"?>
<p:tagLst xmlns:p="http://schemas.openxmlformats.org/presentationml/2006/main">
  <p:tag name="MH_OLD_SHAPE_ID" val="131"/>
  <p:tag name="REFSHAPE" val="105553145291608"/>
</p:tagLst>
</file>

<file path=ppt/tags/tag6000.xml><?xml version="1.0" encoding="utf-8"?>
<p:tagLst xmlns:p="http://schemas.openxmlformats.org/presentationml/2006/main">
  <p:tag name="MH_OLD_SHAPE_ID" val="139"/>
  <p:tag name="REFSHAPE" val="105553145240888"/>
</p:tagLst>
</file>

<file path=ppt/tags/tag6001.xml><?xml version="1.0" encoding="utf-8"?>
<p:tagLst xmlns:p="http://schemas.openxmlformats.org/presentationml/2006/main">
  <p:tag name="MH_OLD_SHAPE_ID" val="140"/>
  <p:tag name="REFSHAPE" val="105553145241336"/>
</p:tagLst>
</file>

<file path=ppt/tags/tag6002.xml><?xml version="1.0" encoding="utf-8"?>
<p:tagLst xmlns:p="http://schemas.openxmlformats.org/presentationml/2006/main">
  <p:tag name="MH_OLD_SHAPE_ID" val="141"/>
  <p:tag name="REFSHAPE" val="105553145241784"/>
</p:tagLst>
</file>

<file path=ppt/tags/tag6003.xml><?xml version="1.0" encoding="utf-8"?>
<p:tagLst xmlns:p="http://schemas.openxmlformats.org/presentationml/2006/main">
  <p:tag name="MH_OLD_SHAPE_ID" val="142"/>
  <p:tag name="REFSHAPE" val="105553145242232"/>
</p:tagLst>
</file>

<file path=ppt/tags/tag6004.xml><?xml version="1.0" encoding="utf-8"?>
<p:tagLst xmlns:p="http://schemas.openxmlformats.org/presentationml/2006/main">
  <p:tag name="MH_OLD_SHAPE_ID" val="143"/>
  <p:tag name="REFSHAPE" val="105553145242680"/>
</p:tagLst>
</file>

<file path=ppt/tags/tag6005.xml><?xml version="1.0" encoding="utf-8"?>
<p:tagLst xmlns:p="http://schemas.openxmlformats.org/presentationml/2006/main">
  <p:tag name="MH_OLD_SHAPE_ID" val="144"/>
  <p:tag name="REFSHAPE" val="105553145243128"/>
</p:tagLst>
</file>

<file path=ppt/tags/tag6006.xml><?xml version="1.0" encoding="utf-8"?>
<p:tagLst xmlns:p="http://schemas.openxmlformats.org/presentationml/2006/main">
  <p:tag name="MH_OLD_SHAPE_ID" val="145"/>
  <p:tag name="REFSHAPE" val="105553145243576"/>
</p:tagLst>
</file>

<file path=ppt/tags/tag6007.xml><?xml version="1.0" encoding="utf-8"?>
<p:tagLst xmlns:p="http://schemas.openxmlformats.org/presentationml/2006/main">
  <p:tag name="MH_OLD_SHAPE_ID" val="146"/>
  <p:tag name="REFSHAPE" val="105553145244024"/>
</p:tagLst>
</file>

<file path=ppt/tags/tag6008.xml><?xml version="1.0" encoding="utf-8"?>
<p:tagLst xmlns:p="http://schemas.openxmlformats.org/presentationml/2006/main">
  <p:tag name="MH_OLD_SHAPE_ID" val="147"/>
  <p:tag name="REFSHAPE" val="105553145244472"/>
</p:tagLst>
</file>

<file path=ppt/tags/tag6009.xml><?xml version="1.0" encoding="utf-8"?>
<p:tagLst xmlns:p="http://schemas.openxmlformats.org/presentationml/2006/main">
  <p:tag name="MH_OLD_SHAPE_ID" val="57"/>
  <p:tag name="REFSHAPE" val="105553145244920"/>
</p:tagLst>
</file>

<file path=ppt/tags/tag601.xml><?xml version="1.0" encoding="utf-8"?>
<p:tagLst xmlns:p="http://schemas.openxmlformats.org/presentationml/2006/main">
  <p:tag name="MH_OLD_SHAPE_ID" val="132"/>
  <p:tag name="REFSHAPE" val="105553145292056"/>
</p:tagLst>
</file>

<file path=ppt/tags/tag6010.xml><?xml version="1.0" encoding="utf-8"?>
<p:tagLst xmlns:p="http://schemas.openxmlformats.org/presentationml/2006/main">
  <p:tag name="MH_OLD_SHAPE_ID" val="160"/>
  <p:tag name="REFSHAPE" val="105553145362520"/>
</p:tagLst>
</file>

<file path=ppt/tags/tag6011.xml><?xml version="1.0" encoding="utf-8"?>
<p:tagLst xmlns:p="http://schemas.openxmlformats.org/presentationml/2006/main">
  <p:tag name="MH_OLD_SHAPE_ID" val="161"/>
  <p:tag name="REFSHAPE" val="105553145362968"/>
</p:tagLst>
</file>

<file path=ppt/tags/tag6012.xml><?xml version="1.0" encoding="utf-8"?>
<p:tagLst xmlns:p="http://schemas.openxmlformats.org/presentationml/2006/main">
  <p:tag name="MH_OLD_SHAPE_ID" val="162"/>
  <p:tag name="REFSHAPE" val="105553145363416"/>
</p:tagLst>
</file>

<file path=ppt/tags/tag6013.xml><?xml version="1.0" encoding="utf-8"?>
<p:tagLst xmlns:p="http://schemas.openxmlformats.org/presentationml/2006/main">
  <p:tag name="MH_OLD_SHAPE_ID" val="163"/>
  <p:tag name="REFSHAPE" val="105553145363864"/>
</p:tagLst>
</file>

<file path=ppt/tags/tag6014.xml><?xml version="1.0" encoding="utf-8"?>
<p:tagLst xmlns:p="http://schemas.openxmlformats.org/presentationml/2006/main">
  <p:tag name="MH_OLD_SHAPE_ID" val="164"/>
  <p:tag name="REFSHAPE" val="105553145364312"/>
</p:tagLst>
</file>

<file path=ppt/tags/tag6015.xml><?xml version="1.0" encoding="utf-8"?>
<p:tagLst xmlns:p="http://schemas.openxmlformats.org/presentationml/2006/main">
  <p:tag name="MH_OLD_SHAPE_ID" val="165"/>
  <p:tag name="REFSHAPE" val="105553145250104"/>
</p:tagLst>
</file>

<file path=ppt/tags/tag6016.xml><?xml version="1.0" encoding="utf-8"?>
<p:tagLst xmlns:p="http://schemas.openxmlformats.org/presentationml/2006/main">
  <p:tag name="MH_OLD_SHAPE_ID" val="166"/>
  <p:tag name="REFSHAPE" val="105553145250552"/>
</p:tagLst>
</file>

<file path=ppt/tags/tag6017.xml><?xml version="1.0" encoding="utf-8"?>
<p:tagLst xmlns:p="http://schemas.openxmlformats.org/presentationml/2006/main">
  <p:tag name="MH_OLD_SHAPE_ID" val="167"/>
  <p:tag name="REFSHAPE" val="105553145251000"/>
</p:tagLst>
</file>

<file path=ppt/tags/tag6018.xml><?xml version="1.0" encoding="utf-8"?>
<p:tagLst xmlns:p="http://schemas.openxmlformats.org/presentationml/2006/main">
  <p:tag name="MH_OLD_SHAPE_ID" val="168"/>
  <p:tag name="REFSHAPE" val="105553145251448"/>
</p:tagLst>
</file>

<file path=ppt/tags/tag6019.xml><?xml version="1.0" encoding="utf-8"?>
<p:tagLst xmlns:p="http://schemas.openxmlformats.org/presentationml/2006/main">
  <p:tag name="MH_OLD_SHAPE_ID" val="169"/>
  <p:tag name="REFSHAPE" val="105553145251896"/>
</p:tagLst>
</file>

<file path=ppt/tags/tag602.xml><?xml version="1.0" encoding="utf-8"?>
<p:tagLst xmlns:p="http://schemas.openxmlformats.org/presentationml/2006/main">
  <p:tag name="MH_OLD_SHAPE_ID" val="133"/>
  <p:tag name="REFSHAPE" val="105553145292504"/>
</p:tagLst>
</file>

<file path=ppt/tags/tag6020.xml><?xml version="1.0" encoding="utf-8"?>
<p:tagLst xmlns:p="http://schemas.openxmlformats.org/presentationml/2006/main">
  <p:tag name="MH_OLD_SHAPE_ID" val="170"/>
  <p:tag name="REFSHAPE" val="105553145252344"/>
</p:tagLst>
</file>

<file path=ppt/tags/tag6021.xml><?xml version="1.0" encoding="utf-8"?>
<p:tagLst xmlns:p="http://schemas.openxmlformats.org/presentationml/2006/main">
  <p:tag name="MH_OLD_SHAPE_ID" val="171"/>
  <p:tag name="REFSHAPE" val="105553145252792"/>
</p:tagLst>
</file>

<file path=ppt/tags/tag6022.xml><?xml version="1.0" encoding="utf-8"?>
<p:tagLst xmlns:p="http://schemas.openxmlformats.org/presentationml/2006/main">
  <p:tag name="MH_OLD_SHAPE_ID" val="172"/>
  <p:tag name="REFSHAPE" val="105553145253240"/>
</p:tagLst>
</file>

<file path=ppt/tags/tag6023.xml><?xml version="1.0" encoding="utf-8"?>
<p:tagLst xmlns:p="http://schemas.openxmlformats.org/presentationml/2006/main">
  <p:tag name="MH_OLD_SHAPE_ID" val="173"/>
  <p:tag name="REFSHAPE" val="105553145253688"/>
</p:tagLst>
</file>

<file path=ppt/tags/tag6024.xml><?xml version="1.0" encoding="utf-8"?>
<p:tagLst xmlns:p="http://schemas.openxmlformats.org/presentationml/2006/main">
  <p:tag name="MH_OLD_SHAPE_ID" val="174"/>
  <p:tag name="REFSHAPE" val="105553145254136"/>
</p:tagLst>
</file>

<file path=ppt/tags/tag6025.xml><?xml version="1.0" encoding="utf-8"?>
<p:tagLst xmlns:p="http://schemas.openxmlformats.org/presentationml/2006/main">
  <p:tag name="MH_OLD_SHAPE_ID" val="175"/>
  <p:tag name="REFSHAPE" val="105553145254584"/>
</p:tagLst>
</file>

<file path=ppt/tags/tag6026.xml><?xml version="1.0" encoding="utf-8"?>
<p:tagLst xmlns:p="http://schemas.openxmlformats.org/presentationml/2006/main">
  <p:tag name="MH_OLD_SHAPE_ID" val="148"/>
  <p:tag name="REFSHAPE" val="105553145255032"/>
</p:tagLst>
</file>

<file path=ppt/tags/tag6027.xml><?xml version="1.0" encoding="utf-8"?>
<p:tagLst xmlns:p="http://schemas.openxmlformats.org/presentationml/2006/main">
  <p:tag name="MH_OLD_SHAPE_ID" val="149"/>
  <p:tag name="REFSHAPE" val="105553145255480"/>
</p:tagLst>
</file>

<file path=ppt/tags/tag6028.xml><?xml version="1.0" encoding="utf-8"?>
<p:tagLst xmlns:p="http://schemas.openxmlformats.org/presentationml/2006/main">
  <p:tag name="MH_OLD_SHAPE_ID" val="150"/>
  <p:tag name="REFSHAPE" val="105553145255928"/>
</p:tagLst>
</file>

<file path=ppt/tags/tag6029.xml><?xml version="1.0" encoding="utf-8"?>
<p:tagLst xmlns:p="http://schemas.openxmlformats.org/presentationml/2006/main">
  <p:tag name="MH_OLD_SHAPE_ID" val="151"/>
  <p:tag name="REFSHAPE" val="105553145256376"/>
</p:tagLst>
</file>

<file path=ppt/tags/tag603.xml><?xml version="1.0" encoding="utf-8"?>
<p:tagLst xmlns:p="http://schemas.openxmlformats.org/presentationml/2006/main">
  <p:tag name="MH_OLD_SHAPE_ID" val="134"/>
  <p:tag name="REFSHAPE" val="105553145292952"/>
</p:tagLst>
</file>

<file path=ppt/tags/tag6030.xml><?xml version="1.0" encoding="utf-8"?>
<p:tagLst xmlns:p="http://schemas.openxmlformats.org/presentationml/2006/main">
  <p:tag name="MH_OLD_SHAPE_ID" val="152"/>
  <p:tag name="REFSHAPE" val="105553145256824"/>
</p:tagLst>
</file>

<file path=ppt/tags/tag6031.xml><?xml version="1.0" encoding="utf-8"?>
<p:tagLst xmlns:p="http://schemas.openxmlformats.org/presentationml/2006/main">
  <p:tag name="MH_OLD_SHAPE_ID" val="153"/>
  <p:tag name="REFSHAPE" val="105553145257272"/>
</p:tagLst>
</file>

<file path=ppt/tags/tag6032.xml><?xml version="1.0" encoding="utf-8"?>
<p:tagLst xmlns:p="http://schemas.openxmlformats.org/presentationml/2006/main">
  <p:tag name="MH_OLD_SHAPE_ID" val="154"/>
  <p:tag name="REFSHAPE" val="105553145257720"/>
</p:tagLst>
</file>

<file path=ppt/tags/tag6033.xml><?xml version="1.0" encoding="utf-8"?>
<p:tagLst xmlns:p="http://schemas.openxmlformats.org/presentationml/2006/main">
  <p:tag name="MH_OLD_SHAPE_ID" val="155"/>
  <p:tag name="REFSHAPE" val="105553145258168"/>
</p:tagLst>
</file>

<file path=ppt/tags/tag6034.xml><?xml version="1.0" encoding="utf-8"?>
<p:tagLst xmlns:p="http://schemas.openxmlformats.org/presentationml/2006/main">
  <p:tag name="MH_OLD_SHAPE_ID" val="156"/>
  <p:tag name="REFSHAPE" val="105553145258616"/>
</p:tagLst>
</file>

<file path=ppt/tags/tag6035.xml><?xml version="1.0" encoding="utf-8"?>
<p:tagLst xmlns:p="http://schemas.openxmlformats.org/presentationml/2006/main">
  <p:tag name="MH_OLD_SHAPE_ID" val="157"/>
  <p:tag name="REFSHAPE" val="105553145259064"/>
</p:tagLst>
</file>

<file path=ppt/tags/tag6036.xml><?xml version="1.0" encoding="utf-8"?>
<p:tagLst xmlns:p="http://schemas.openxmlformats.org/presentationml/2006/main">
  <p:tag name="MH_OLD_SHAPE_ID" val="158"/>
  <p:tag name="REFSHAPE" val="105553145259512"/>
</p:tagLst>
</file>

<file path=ppt/tags/tag6037.xml><?xml version="1.0" encoding="utf-8"?>
<p:tagLst xmlns:p="http://schemas.openxmlformats.org/presentationml/2006/main">
  <p:tag name="MH_OLD_SHAPE_ID" val="159"/>
  <p:tag name="REFSHAPE" val="105553145259960"/>
</p:tagLst>
</file>

<file path=ppt/tags/tag6038.xml><?xml version="1.0" encoding="utf-8"?>
<p:tagLst xmlns:p="http://schemas.openxmlformats.org/presentationml/2006/main">
  <p:tag name="MH_OLD_SHAPE_ID" val="125"/>
  <p:tag name="REFSHAPE" val="105553145260408"/>
</p:tagLst>
</file>

<file path=ppt/tags/tag6039.xml><?xml version="1.0" encoding="utf-8"?>
<p:tagLst xmlns:p="http://schemas.openxmlformats.org/presentationml/2006/main">
  <p:tag name="MH_OLD_SHAPE_ID" val="126"/>
  <p:tag name="REFSHAPE" val="105553145260856"/>
</p:tagLst>
</file>

<file path=ppt/tags/tag604.xml><?xml version="1.0" encoding="utf-8"?>
<p:tagLst xmlns:p="http://schemas.openxmlformats.org/presentationml/2006/main">
  <p:tag name="MH_OLD_SHAPE_ID" val="135"/>
  <p:tag name="REFSHAPE" val="105553145293400"/>
</p:tagLst>
</file>

<file path=ppt/tags/tag6040.xml><?xml version="1.0" encoding="utf-8"?>
<p:tagLst xmlns:p="http://schemas.openxmlformats.org/presentationml/2006/main">
  <p:tag name="MH_OLD_SHAPE_ID" val="127"/>
  <p:tag name="REFSHAPE" val="105553145261304"/>
</p:tagLst>
</file>

<file path=ppt/tags/tag6041.xml><?xml version="1.0" encoding="utf-8"?>
<p:tagLst xmlns:p="http://schemas.openxmlformats.org/presentationml/2006/main">
  <p:tag name="MH_OLD_SHAPE_ID" val="128"/>
  <p:tag name="REFSHAPE" val="105553145261752"/>
</p:tagLst>
</file>

<file path=ppt/tags/tag6042.xml><?xml version="1.0" encoding="utf-8"?>
<p:tagLst xmlns:p="http://schemas.openxmlformats.org/presentationml/2006/main">
  <p:tag name="MH_OLD_SHAPE_ID" val="129"/>
  <p:tag name="REFSHAPE" val="105553145262200"/>
</p:tagLst>
</file>

<file path=ppt/tags/tag6043.xml><?xml version="1.0" encoding="utf-8"?>
<p:tagLst xmlns:p="http://schemas.openxmlformats.org/presentationml/2006/main">
  <p:tag name="MH_OLD_SHAPE_ID" val="130"/>
  <p:tag name="REFSHAPE" val="105553145262648"/>
</p:tagLst>
</file>

<file path=ppt/tags/tag6044.xml><?xml version="1.0" encoding="utf-8"?>
<p:tagLst xmlns:p="http://schemas.openxmlformats.org/presentationml/2006/main">
  <p:tag name="MH_OLD_SHAPE_ID" val="131"/>
  <p:tag name="REFSHAPE" val="105553145263096"/>
</p:tagLst>
</file>

<file path=ppt/tags/tag6045.xml><?xml version="1.0" encoding="utf-8"?>
<p:tagLst xmlns:p="http://schemas.openxmlformats.org/presentationml/2006/main">
  <p:tag name="MH_OLD_SHAPE_ID" val="132"/>
  <p:tag name="REFSHAPE" val="105553145263544"/>
</p:tagLst>
</file>

<file path=ppt/tags/tag6046.xml><?xml version="1.0" encoding="utf-8"?>
<p:tagLst xmlns:p="http://schemas.openxmlformats.org/presentationml/2006/main">
  <p:tag name="MH_OLD_SHAPE_ID" val="133"/>
  <p:tag name="REFSHAPE" val="105553145263992"/>
</p:tagLst>
</file>

<file path=ppt/tags/tag6047.xml><?xml version="1.0" encoding="utf-8"?>
<p:tagLst xmlns:p="http://schemas.openxmlformats.org/presentationml/2006/main">
  <p:tag name="MH_OLD_SHAPE_ID" val="134"/>
  <p:tag name="REFSHAPE" val="105553145264440"/>
</p:tagLst>
</file>

<file path=ppt/tags/tag6048.xml><?xml version="1.0" encoding="utf-8"?>
<p:tagLst xmlns:p="http://schemas.openxmlformats.org/presentationml/2006/main">
  <p:tag name="MH_OLD_SHAPE_ID" val="135"/>
  <p:tag name="REFSHAPE" val="105553145264888"/>
</p:tagLst>
</file>

<file path=ppt/tags/tag6049.xml><?xml version="1.0" encoding="utf-8"?>
<p:tagLst xmlns:p="http://schemas.openxmlformats.org/presentationml/2006/main">
  <p:tag name="MH_OLD_SHAPE_ID" val="136"/>
  <p:tag name="REFSHAPE" val="105553145265336"/>
</p:tagLst>
</file>

<file path=ppt/tags/tag605.xml><?xml version="1.0" encoding="utf-8"?>
<p:tagLst xmlns:p="http://schemas.openxmlformats.org/presentationml/2006/main">
  <p:tag name="MH_OLD_SHAPE_ID" val="136"/>
  <p:tag name="REFSHAPE" val="105553145293848"/>
</p:tagLst>
</file>

<file path=ppt/tags/tag6050.xml><?xml version="1.0" encoding="utf-8"?>
<p:tagLst xmlns:p="http://schemas.openxmlformats.org/presentationml/2006/main">
  <p:tag name="MH_OLD_SHAPE_ID" val="137"/>
  <p:tag name="REFSHAPE" val="105553145265784"/>
</p:tagLst>
</file>

<file path=ppt/tags/tag6051.xml><?xml version="1.0" encoding="utf-8"?>
<p:tagLst xmlns:p="http://schemas.openxmlformats.org/presentationml/2006/main">
  <p:tag name="MH_OLD_SHAPE_ID" val="138"/>
  <p:tag name="REFSHAPE" val="105553145266264"/>
</p:tagLst>
</file>

<file path=ppt/tags/tag6052.xml><?xml version="1.0" encoding="utf-8"?>
<p:tagLst xmlns:p="http://schemas.openxmlformats.org/presentationml/2006/main">
  <p:tag name="MH_OLD_SHAPE_ID" val="139"/>
  <p:tag name="REFSHAPE" val="105553145266712"/>
</p:tagLst>
</file>

<file path=ppt/tags/tag6053.xml><?xml version="1.0" encoding="utf-8"?>
<p:tagLst xmlns:p="http://schemas.openxmlformats.org/presentationml/2006/main">
  <p:tag name="MH_OLD_SHAPE_ID" val="140"/>
  <p:tag name="REFSHAPE" val="105553145267160"/>
</p:tagLst>
</file>

<file path=ppt/tags/tag6054.xml><?xml version="1.0" encoding="utf-8"?>
<p:tagLst xmlns:p="http://schemas.openxmlformats.org/presentationml/2006/main">
  <p:tag name="MH_OLD_SHAPE_ID" val="141"/>
  <p:tag name="REFSHAPE" val="105553145267608"/>
</p:tagLst>
</file>

<file path=ppt/tags/tag6055.xml><?xml version="1.0" encoding="utf-8"?>
<p:tagLst xmlns:p="http://schemas.openxmlformats.org/presentationml/2006/main">
  <p:tag name="MH_OLD_SHAPE_ID" val="142"/>
  <p:tag name="REFSHAPE" val="105553145268056"/>
</p:tagLst>
</file>

<file path=ppt/tags/tag6056.xml><?xml version="1.0" encoding="utf-8"?>
<p:tagLst xmlns:p="http://schemas.openxmlformats.org/presentationml/2006/main">
  <p:tag name="MH_OLD_SHAPE_ID" val="143"/>
  <p:tag name="REFSHAPE" val="105553145268504"/>
</p:tagLst>
</file>

<file path=ppt/tags/tag6057.xml><?xml version="1.0" encoding="utf-8"?>
<p:tagLst xmlns:p="http://schemas.openxmlformats.org/presentationml/2006/main">
  <p:tag name="MH_OLD_SHAPE_ID" val="144"/>
  <p:tag name="REFSHAPE" val="105553145268952"/>
</p:tagLst>
</file>

<file path=ppt/tags/tag6058.xml><?xml version="1.0" encoding="utf-8"?>
<p:tagLst xmlns:p="http://schemas.openxmlformats.org/presentationml/2006/main">
  <p:tag name="MH_OLD_SHAPE_ID" val="145"/>
  <p:tag name="REFSHAPE" val="105553145269400"/>
</p:tagLst>
</file>

<file path=ppt/tags/tag6059.xml><?xml version="1.0" encoding="utf-8"?>
<p:tagLst xmlns:p="http://schemas.openxmlformats.org/presentationml/2006/main">
  <p:tag name="MH_OLD_SHAPE_ID" val="146"/>
  <p:tag name="REFSHAPE" val="105553145269848"/>
</p:tagLst>
</file>

<file path=ppt/tags/tag606.xml><?xml version="1.0" encoding="utf-8"?>
<p:tagLst xmlns:p="http://schemas.openxmlformats.org/presentationml/2006/main">
  <p:tag name="MH_OLD_SHAPE_ID" val="137"/>
  <p:tag name="REFSHAPE" val="105553145294296"/>
</p:tagLst>
</file>

<file path=ppt/tags/tag6060.xml><?xml version="1.0" encoding="utf-8"?>
<p:tagLst xmlns:p="http://schemas.openxmlformats.org/presentationml/2006/main">
  <p:tag name="MH_OLD_SHAPE_ID" val="147"/>
  <p:tag name="REFSHAPE" val="105553145270296"/>
</p:tagLst>
</file>

<file path=ppt/tags/tag6061.xml><?xml version="1.0" encoding="utf-8"?>
<p:tagLst xmlns:p="http://schemas.openxmlformats.org/presentationml/2006/main">
  <p:tag name="MH_OLD_SHAPE_ID" val="178"/>
  <p:tag name="REFSHAPE" val="105553145270744"/>
</p:tagLst>
</file>

<file path=ppt/tags/tag6062.xml><?xml version="1.0" encoding="utf-8"?>
<p:tagLst xmlns:p="http://schemas.openxmlformats.org/presentationml/2006/main">
  <p:tag name="MH_OLD_SHAPE_ID" val="179"/>
  <p:tag name="REFSHAPE" val="105553145270968"/>
</p:tagLst>
</file>

<file path=ppt/tags/tag6063.xml><?xml version="1.0" encoding="utf-8"?>
<p:tagLst xmlns:p="http://schemas.openxmlformats.org/presentationml/2006/main">
  <p:tag name="MH_OLD_SHAPE_ID" val="61"/>
  <p:tag name="REFSHAPE" val="105553145271192"/>
</p:tagLst>
</file>

<file path=ppt/tags/tag6064.xml><?xml version="1.0" encoding="utf-8"?>
<p:tagLst xmlns:p="http://schemas.openxmlformats.org/presentationml/2006/main">
  <p:tag name="MH_OLD_SHAPE_ID" val="63"/>
  <p:tag name="REFSHAPE" val="105553145271416"/>
</p:tagLst>
</file>

<file path=ppt/tags/tag6065.xml><?xml version="1.0" encoding="utf-8"?>
<p:tagLst xmlns:p="http://schemas.openxmlformats.org/presentationml/2006/main">
  <p:tag name="MH_OLD_SHAPE_ID" val="3"/>
  <p:tag name="REFSHAPE" val="105553145271640"/>
</p:tagLst>
</file>

<file path=ppt/tags/tag6066.xml><?xml version="1.0" encoding="utf-8"?>
<p:tagLst xmlns:p="http://schemas.openxmlformats.org/presentationml/2006/main">
  <p:tag name="MH_OLD_SHAPE_ID" val="64"/>
  <p:tag name="REFSHAPE" val="105553145271864"/>
</p:tagLst>
</file>

<file path=ppt/tags/tag6067.xml><?xml version="1.0" encoding="utf-8"?>
<p:tagLst xmlns:p="http://schemas.openxmlformats.org/presentationml/2006/main">
  <p:tag name="MH_OLD_SHAPE_ID" val="2"/>
  <p:tag name="REFSHAPE" val="105553145272088"/>
</p:tagLst>
</file>

<file path=ppt/tags/tag6068.xml><?xml version="1.0" encoding="utf-8"?>
<p:tagLst xmlns:p="http://schemas.openxmlformats.org/presentationml/2006/main">
  <p:tag name="MH_OLD_SHAPE_ID" val="160"/>
  <p:tag name="REFSHAPE" val="105553144972472"/>
</p:tagLst>
</file>

<file path=ppt/tags/tag6069.xml><?xml version="1.0" encoding="utf-8"?>
<p:tagLst xmlns:p="http://schemas.openxmlformats.org/presentationml/2006/main">
  <p:tag name="MH_OLD_SHAPE_ID" val="161"/>
  <p:tag name="REFSHAPE" val="105553144978520"/>
</p:tagLst>
</file>

<file path=ppt/tags/tag607.xml><?xml version="1.0" encoding="utf-8"?>
<p:tagLst xmlns:p="http://schemas.openxmlformats.org/presentationml/2006/main">
  <p:tag name="MH_OLD_SHAPE_ID" val="138"/>
  <p:tag name="REFSHAPE" val="105553145294744"/>
</p:tagLst>
</file>

<file path=ppt/tags/tag6070.xml><?xml version="1.0" encoding="utf-8"?>
<p:tagLst xmlns:p="http://schemas.openxmlformats.org/presentationml/2006/main">
  <p:tag name="MH_OLD_SHAPE_ID" val="162"/>
  <p:tag name="REFSHAPE" val="105553144978296"/>
</p:tagLst>
</file>

<file path=ppt/tags/tag6071.xml><?xml version="1.0" encoding="utf-8"?>
<p:tagLst xmlns:p="http://schemas.openxmlformats.org/presentationml/2006/main">
  <p:tag name="MH_OLD_SHAPE_ID" val="163"/>
  <p:tag name="REFSHAPE" val="105553144979192"/>
</p:tagLst>
</file>

<file path=ppt/tags/tag6072.xml><?xml version="1.0" encoding="utf-8"?>
<p:tagLst xmlns:p="http://schemas.openxmlformats.org/presentationml/2006/main">
  <p:tag name="MH_OLD_SHAPE_ID" val="164"/>
  <p:tag name="REFSHAPE" val="105553144983672"/>
</p:tagLst>
</file>

<file path=ppt/tags/tag6073.xml><?xml version="1.0" encoding="utf-8"?>
<p:tagLst xmlns:p="http://schemas.openxmlformats.org/presentationml/2006/main">
  <p:tag name="MH_OLD_SHAPE_ID" val="165"/>
  <p:tag name="REFSHAPE" val="105553144982104"/>
</p:tagLst>
</file>

<file path=ppt/tags/tag6074.xml><?xml version="1.0" encoding="utf-8"?>
<p:tagLst xmlns:p="http://schemas.openxmlformats.org/presentationml/2006/main">
  <p:tag name="MH_OLD_SHAPE_ID" val="166"/>
  <p:tag name="REFSHAPE" val="105553144983448"/>
</p:tagLst>
</file>

<file path=ppt/tags/tag6075.xml><?xml version="1.0" encoding="utf-8"?>
<p:tagLst xmlns:p="http://schemas.openxmlformats.org/presentationml/2006/main">
  <p:tag name="MH_OLD_SHAPE_ID" val="167"/>
  <p:tag name="REFSHAPE" val="105553144976952"/>
</p:tagLst>
</file>

<file path=ppt/tags/tag6076.xml><?xml version="1.0" encoding="utf-8"?>
<p:tagLst xmlns:p="http://schemas.openxmlformats.org/presentationml/2006/main">
  <p:tag name="MH_OLD_SHAPE_ID" val="168"/>
  <p:tag name="REFSHAPE" val="105553144986584"/>
</p:tagLst>
</file>

<file path=ppt/tags/tag6077.xml><?xml version="1.0" encoding="utf-8"?>
<p:tagLst xmlns:p="http://schemas.openxmlformats.org/presentationml/2006/main">
  <p:tag name="MH_OLD_SHAPE_ID" val="169"/>
  <p:tag name="REFSHAPE" val="105553144979640"/>
</p:tagLst>
</file>

<file path=ppt/tags/tag6078.xml><?xml version="1.0" encoding="utf-8"?>
<p:tagLst xmlns:p="http://schemas.openxmlformats.org/presentationml/2006/main">
  <p:tag name="MH_OLD_SHAPE_ID" val="170"/>
  <p:tag name="REFSHAPE" val="105553144979416"/>
</p:tagLst>
</file>

<file path=ppt/tags/tag6079.xml><?xml version="1.0" encoding="utf-8"?>
<p:tagLst xmlns:p="http://schemas.openxmlformats.org/presentationml/2006/main">
  <p:tag name="MH_OLD_SHAPE_ID" val="171"/>
  <p:tag name="REFSHAPE" val="105553144987256"/>
</p:tagLst>
</file>

<file path=ppt/tags/tag608.xml><?xml version="1.0" encoding="utf-8"?>
<p:tagLst xmlns:p="http://schemas.openxmlformats.org/presentationml/2006/main">
  <p:tag name="MH_OLD_SHAPE_ID" val="139"/>
  <p:tag name="REFSHAPE" val="105553145295192"/>
</p:tagLst>
</file>

<file path=ppt/tags/tag6080.xml><?xml version="1.0" encoding="utf-8"?>
<p:tagLst xmlns:p="http://schemas.openxmlformats.org/presentationml/2006/main">
  <p:tag name="MH_OLD_SHAPE_ID" val="172"/>
  <p:tag name="REFSHAPE" val="105553144977400"/>
</p:tagLst>
</file>

<file path=ppt/tags/tag6081.xml><?xml version="1.0" encoding="utf-8"?>
<p:tagLst xmlns:p="http://schemas.openxmlformats.org/presentationml/2006/main">
  <p:tag name="MH_OLD_SHAPE_ID" val="173"/>
  <p:tag name="REFSHAPE" val="105553144982776"/>
</p:tagLst>
</file>

<file path=ppt/tags/tag6082.xml><?xml version="1.0" encoding="utf-8"?>
<p:tagLst xmlns:p="http://schemas.openxmlformats.org/presentationml/2006/main">
  <p:tag name="MH_OLD_SHAPE_ID" val="174"/>
  <p:tag name="REFSHAPE" val="105553145282648"/>
</p:tagLst>
</file>

<file path=ppt/tags/tag6083.xml><?xml version="1.0" encoding="utf-8"?>
<p:tagLst xmlns:p="http://schemas.openxmlformats.org/presentationml/2006/main">
  <p:tag name="MH_OLD_SHAPE_ID" val="175"/>
  <p:tag name="REFSHAPE" val="105553145283096"/>
</p:tagLst>
</file>

<file path=ppt/tags/tag6084.xml><?xml version="1.0" encoding="utf-8"?>
<p:tagLst xmlns:p="http://schemas.openxmlformats.org/presentationml/2006/main">
  <p:tag name="MH_OLD_SHAPE_ID" val="148"/>
  <p:tag name="REFSHAPE" val="105553145283544"/>
</p:tagLst>
</file>

<file path=ppt/tags/tag6085.xml><?xml version="1.0" encoding="utf-8"?>
<p:tagLst xmlns:p="http://schemas.openxmlformats.org/presentationml/2006/main">
  <p:tag name="MH_OLD_SHAPE_ID" val="149"/>
  <p:tag name="REFSHAPE" val="105553145283992"/>
</p:tagLst>
</file>

<file path=ppt/tags/tag6086.xml><?xml version="1.0" encoding="utf-8"?>
<p:tagLst xmlns:p="http://schemas.openxmlformats.org/presentationml/2006/main">
  <p:tag name="MH_OLD_SHAPE_ID" val="150"/>
  <p:tag name="REFSHAPE" val="105553145284440"/>
</p:tagLst>
</file>

<file path=ppt/tags/tag6087.xml><?xml version="1.0" encoding="utf-8"?>
<p:tagLst xmlns:p="http://schemas.openxmlformats.org/presentationml/2006/main">
  <p:tag name="MH_OLD_SHAPE_ID" val="151"/>
  <p:tag name="REFSHAPE" val="105553145284888"/>
</p:tagLst>
</file>

<file path=ppt/tags/tag6088.xml><?xml version="1.0" encoding="utf-8"?>
<p:tagLst xmlns:p="http://schemas.openxmlformats.org/presentationml/2006/main">
  <p:tag name="MH_OLD_SHAPE_ID" val="152"/>
  <p:tag name="REFSHAPE" val="105553145285336"/>
</p:tagLst>
</file>

<file path=ppt/tags/tag6089.xml><?xml version="1.0" encoding="utf-8"?>
<p:tagLst xmlns:p="http://schemas.openxmlformats.org/presentationml/2006/main">
  <p:tag name="MH_OLD_SHAPE_ID" val="153"/>
  <p:tag name="REFSHAPE" val="105553145285784"/>
</p:tagLst>
</file>

<file path=ppt/tags/tag609.xml><?xml version="1.0" encoding="utf-8"?>
<p:tagLst xmlns:p="http://schemas.openxmlformats.org/presentationml/2006/main">
  <p:tag name="MH_OLD_SHAPE_ID" val="140"/>
  <p:tag name="REFSHAPE" val="105553145295640"/>
</p:tagLst>
</file>

<file path=ppt/tags/tag6090.xml><?xml version="1.0" encoding="utf-8"?>
<p:tagLst xmlns:p="http://schemas.openxmlformats.org/presentationml/2006/main">
  <p:tag name="MH_OLD_SHAPE_ID" val="154"/>
  <p:tag name="REFSHAPE" val="105553145286232"/>
</p:tagLst>
</file>

<file path=ppt/tags/tag6091.xml><?xml version="1.0" encoding="utf-8"?>
<p:tagLst xmlns:p="http://schemas.openxmlformats.org/presentationml/2006/main">
  <p:tag name="MH_OLD_SHAPE_ID" val="155"/>
  <p:tag name="REFSHAPE" val="105553145286680"/>
</p:tagLst>
</file>

<file path=ppt/tags/tag6092.xml><?xml version="1.0" encoding="utf-8"?>
<p:tagLst xmlns:p="http://schemas.openxmlformats.org/presentationml/2006/main">
  <p:tag name="MH_OLD_SHAPE_ID" val="156"/>
  <p:tag name="REFSHAPE" val="105553145287128"/>
</p:tagLst>
</file>

<file path=ppt/tags/tag6093.xml><?xml version="1.0" encoding="utf-8"?>
<p:tagLst xmlns:p="http://schemas.openxmlformats.org/presentationml/2006/main">
  <p:tag name="MH_OLD_SHAPE_ID" val="157"/>
  <p:tag name="REFSHAPE" val="105553145287576"/>
</p:tagLst>
</file>

<file path=ppt/tags/tag6094.xml><?xml version="1.0" encoding="utf-8"?>
<p:tagLst xmlns:p="http://schemas.openxmlformats.org/presentationml/2006/main">
  <p:tag name="MH_OLD_SHAPE_ID" val="158"/>
  <p:tag name="REFSHAPE" val="105553145288024"/>
</p:tagLst>
</file>

<file path=ppt/tags/tag6095.xml><?xml version="1.0" encoding="utf-8"?>
<p:tagLst xmlns:p="http://schemas.openxmlformats.org/presentationml/2006/main">
  <p:tag name="MH_OLD_SHAPE_ID" val="159"/>
  <p:tag name="REFSHAPE" val="105553145288472"/>
</p:tagLst>
</file>

<file path=ppt/tags/tag6096.xml><?xml version="1.0" encoding="utf-8"?>
<p:tagLst xmlns:p="http://schemas.openxmlformats.org/presentationml/2006/main">
  <p:tag name="MH_OLD_SHAPE_ID" val="125"/>
  <p:tag name="REFSHAPE" val="105553145288920"/>
</p:tagLst>
</file>

<file path=ppt/tags/tag6097.xml><?xml version="1.0" encoding="utf-8"?>
<p:tagLst xmlns:p="http://schemas.openxmlformats.org/presentationml/2006/main">
  <p:tag name="MH_OLD_SHAPE_ID" val="126"/>
  <p:tag name="REFSHAPE" val="105553145289368"/>
</p:tagLst>
</file>

<file path=ppt/tags/tag6098.xml><?xml version="1.0" encoding="utf-8"?>
<p:tagLst xmlns:p="http://schemas.openxmlformats.org/presentationml/2006/main">
  <p:tag name="MH_OLD_SHAPE_ID" val="127"/>
  <p:tag name="REFSHAPE" val="105553145289816"/>
</p:tagLst>
</file>

<file path=ppt/tags/tag6099.xml><?xml version="1.0" encoding="utf-8"?>
<p:tagLst xmlns:p="http://schemas.openxmlformats.org/presentationml/2006/main">
  <p:tag name="MH_OLD_SHAPE_ID" val="128"/>
  <p:tag name="REFSHAPE" val="105553145290264"/>
</p:tagLst>
</file>

<file path=ppt/tags/tag61.xml><?xml version="1.0" encoding="utf-8"?>
<p:tagLst xmlns:p="http://schemas.openxmlformats.org/presentationml/2006/main">
  <p:tag name="MH_OLD_SHAPE_ID" val="74"/>
  <p:tag name="REFSHAPE" val="105553145443544"/>
</p:tagLst>
</file>

<file path=ppt/tags/tag610.xml><?xml version="1.0" encoding="utf-8"?>
<p:tagLst xmlns:p="http://schemas.openxmlformats.org/presentationml/2006/main">
  <p:tag name="MH_OLD_SHAPE_ID" val="141"/>
  <p:tag name="REFSHAPE" val="105553145296088"/>
</p:tagLst>
</file>

<file path=ppt/tags/tag6100.xml><?xml version="1.0" encoding="utf-8"?>
<p:tagLst xmlns:p="http://schemas.openxmlformats.org/presentationml/2006/main">
  <p:tag name="MH_OLD_SHAPE_ID" val="129"/>
  <p:tag name="REFSHAPE" val="105553145290712"/>
</p:tagLst>
</file>

<file path=ppt/tags/tag6101.xml><?xml version="1.0" encoding="utf-8"?>
<p:tagLst xmlns:p="http://schemas.openxmlformats.org/presentationml/2006/main">
  <p:tag name="MH_OLD_SHAPE_ID" val="130"/>
  <p:tag name="REFSHAPE" val="105553145291160"/>
</p:tagLst>
</file>

<file path=ppt/tags/tag6102.xml><?xml version="1.0" encoding="utf-8"?>
<p:tagLst xmlns:p="http://schemas.openxmlformats.org/presentationml/2006/main">
  <p:tag name="MH_OLD_SHAPE_ID" val="131"/>
  <p:tag name="REFSHAPE" val="105553145291608"/>
</p:tagLst>
</file>

<file path=ppt/tags/tag6103.xml><?xml version="1.0" encoding="utf-8"?>
<p:tagLst xmlns:p="http://schemas.openxmlformats.org/presentationml/2006/main">
  <p:tag name="MH_OLD_SHAPE_ID" val="132"/>
  <p:tag name="REFSHAPE" val="105553145292056"/>
</p:tagLst>
</file>

<file path=ppt/tags/tag6104.xml><?xml version="1.0" encoding="utf-8"?>
<p:tagLst xmlns:p="http://schemas.openxmlformats.org/presentationml/2006/main">
  <p:tag name="MH_OLD_SHAPE_ID" val="133"/>
  <p:tag name="REFSHAPE" val="105553145292504"/>
</p:tagLst>
</file>

<file path=ppt/tags/tag6105.xml><?xml version="1.0" encoding="utf-8"?>
<p:tagLst xmlns:p="http://schemas.openxmlformats.org/presentationml/2006/main">
  <p:tag name="MH_OLD_SHAPE_ID" val="134"/>
  <p:tag name="REFSHAPE" val="105553145292952"/>
</p:tagLst>
</file>

<file path=ppt/tags/tag6106.xml><?xml version="1.0" encoding="utf-8"?>
<p:tagLst xmlns:p="http://schemas.openxmlformats.org/presentationml/2006/main">
  <p:tag name="MH_OLD_SHAPE_ID" val="135"/>
  <p:tag name="REFSHAPE" val="105553145293400"/>
</p:tagLst>
</file>

<file path=ppt/tags/tag6107.xml><?xml version="1.0" encoding="utf-8"?>
<p:tagLst xmlns:p="http://schemas.openxmlformats.org/presentationml/2006/main">
  <p:tag name="MH_OLD_SHAPE_ID" val="136"/>
  <p:tag name="REFSHAPE" val="105553145293848"/>
</p:tagLst>
</file>

<file path=ppt/tags/tag6108.xml><?xml version="1.0" encoding="utf-8"?>
<p:tagLst xmlns:p="http://schemas.openxmlformats.org/presentationml/2006/main">
  <p:tag name="MH_OLD_SHAPE_ID" val="137"/>
  <p:tag name="REFSHAPE" val="105553145294296"/>
</p:tagLst>
</file>

<file path=ppt/tags/tag6109.xml><?xml version="1.0" encoding="utf-8"?>
<p:tagLst xmlns:p="http://schemas.openxmlformats.org/presentationml/2006/main">
  <p:tag name="MH_OLD_SHAPE_ID" val="138"/>
  <p:tag name="REFSHAPE" val="105553145294744"/>
</p:tagLst>
</file>

<file path=ppt/tags/tag611.xml><?xml version="1.0" encoding="utf-8"?>
<p:tagLst xmlns:p="http://schemas.openxmlformats.org/presentationml/2006/main">
  <p:tag name="MH_OLD_SHAPE_ID" val="142"/>
  <p:tag name="REFSHAPE" val="105553145296536"/>
</p:tagLst>
</file>

<file path=ppt/tags/tag6110.xml><?xml version="1.0" encoding="utf-8"?>
<p:tagLst xmlns:p="http://schemas.openxmlformats.org/presentationml/2006/main">
  <p:tag name="MH_OLD_SHAPE_ID" val="139"/>
  <p:tag name="REFSHAPE" val="105553145295192"/>
</p:tagLst>
</file>

<file path=ppt/tags/tag6111.xml><?xml version="1.0" encoding="utf-8"?>
<p:tagLst xmlns:p="http://schemas.openxmlformats.org/presentationml/2006/main">
  <p:tag name="MH_OLD_SHAPE_ID" val="140"/>
  <p:tag name="REFSHAPE" val="105553145295640"/>
</p:tagLst>
</file>

<file path=ppt/tags/tag6112.xml><?xml version="1.0" encoding="utf-8"?>
<p:tagLst xmlns:p="http://schemas.openxmlformats.org/presentationml/2006/main">
  <p:tag name="MH_OLD_SHAPE_ID" val="141"/>
  <p:tag name="REFSHAPE" val="105553145296088"/>
</p:tagLst>
</file>

<file path=ppt/tags/tag6113.xml><?xml version="1.0" encoding="utf-8"?>
<p:tagLst xmlns:p="http://schemas.openxmlformats.org/presentationml/2006/main">
  <p:tag name="MH_OLD_SHAPE_ID" val="142"/>
  <p:tag name="REFSHAPE" val="105553145296536"/>
</p:tagLst>
</file>

<file path=ppt/tags/tag6114.xml><?xml version="1.0" encoding="utf-8"?>
<p:tagLst xmlns:p="http://schemas.openxmlformats.org/presentationml/2006/main">
  <p:tag name="MH_OLD_SHAPE_ID" val="143"/>
  <p:tag name="REFSHAPE" val="105553145296984"/>
</p:tagLst>
</file>

<file path=ppt/tags/tag6115.xml><?xml version="1.0" encoding="utf-8"?>
<p:tagLst xmlns:p="http://schemas.openxmlformats.org/presentationml/2006/main">
  <p:tag name="MH_OLD_SHAPE_ID" val="144"/>
  <p:tag name="REFSHAPE" val="105553145297432"/>
</p:tagLst>
</file>

<file path=ppt/tags/tag6116.xml><?xml version="1.0" encoding="utf-8"?>
<p:tagLst xmlns:p="http://schemas.openxmlformats.org/presentationml/2006/main">
  <p:tag name="MH_OLD_SHAPE_ID" val="145"/>
  <p:tag name="REFSHAPE" val="105553145297880"/>
</p:tagLst>
</file>

<file path=ppt/tags/tag6117.xml><?xml version="1.0" encoding="utf-8"?>
<p:tagLst xmlns:p="http://schemas.openxmlformats.org/presentationml/2006/main">
  <p:tag name="MH_OLD_SHAPE_ID" val="146"/>
  <p:tag name="REFSHAPE" val="105553145298328"/>
</p:tagLst>
</file>

<file path=ppt/tags/tag6118.xml><?xml version="1.0" encoding="utf-8"?>
<p:tagLst xmlns:p="http://schemas.openxmlformats.org/presentationml/2006/main">
  <p:tag name="MH_OLD_SHAPE_ID" val="147"/>
  <p:tag name="REFSHAPE" val="105553145298776"/>
</p:tagLst>
</file>

<file path=ppt/tags/tag6119.xml><?xml version="1.0" encoding="utf-8"?>
<p:tagLst xmlns:p="http://schemas.openxmlformats.org/presentationml/2006/main">
  <p:tag name="MH_OLD_SHAPE_ID" val="176"/>
  <p:tag name="REFSHAPE" val="105553145168184"/>
</p:tagLst>
</file>

<file path=ppt/tags/tag612.xml><?xml version="1.0" encoding="utf-8"?>
<p:tagLst xmlns:p="http://schemas.openxmlformats.org/presentationml/2006/main">
  <p:tag name="MH_OLD_SHAPE_ID" val="143"/>
  <p:tag name="REFSHAPE" val="105553145296984"/>
</p:tagLst>
</file>

<file path=ppt/tags/tag6120.xml><?xml version="1.0" encoding="utf-8"?>
<p:tagLst xmlns:p="http://schemas.openxmlformats.org/presentationml/2006/main">
  <p:tag name="MH_OLD_SHAPE_ID" val="178"/>
  <p:tag name="REFSHAPE" val="105553145168408"/>
</p:tagLst>
</file>

<file path=ppt/tags/tag6121.xml><?xml version="1.0" encoding="utf-8"?>
<p:tagLst xmlns:p="http://schemas.openxmlformats.org/presentationml/2006/main">
  <p:tag name="MH_OLD_SHAPE_ID" val="179"/>
  <p:tag name="REFSHAPE" val="105553145168632"/>
</p:tagLst>
</file>

<file path=ppt/tags/tag6122.xml><?xml version="1.0" encoding="utf-8"?>
<p:tagLst xmlns:p="http://schemas.openxmlformats.org/presentationml/2006/main">
  <p:tag name="MH_OLD_SHAPE_ID" val="61"/>
  <p:tag name="REFSHAPE" val="105553145168856"/>
</p:tagLst>
</file>

<file path=ppt/tags/tag6123.xml><?xml version="1.0" encoding="utf-8"?>
<p:tagLst xmlns:p="http://schemas.openxmlformats.org/presentationml/2006/main">
  <p:tag name="MH_OLD_SHAPE_ID" val="63"/>
  <p:tag name="REFSHAPE" val="105553145169080"/>
</p:tagLst>
</file>

<file path=ppt/tags/tag6124.xml><?xml version="1.0" encoding="utf-8"?>
<p:tagLst xmlns:p="http://schemas.openxmlformats.org/presentationml/2006/main">
  <p:tag name="MH_OLD_SHAPE_ID" val="2"/>
  <p:tag name="REFSHAPE" val="105553145169304"/>
</p:tagLst>
</file>

<file path=ppt/tags/tag6125.xml><?xml version="1.0" encoding="utf-8"?>
<p:tagLst xmlns:p="http://schemas.openxmlformats.org/presentationml/2006/main">
  <p:tag name="MH_OLD_SHAPE_ID" val="160"/>
  <p:tag name="REFSHAPE" val="105553145272312"/>
</p:tagLst>
</file>

<file path=ppt/tags/tag6126.xml><?xml version="1.0" encoding="utf-8"?>
<p:tagLst xmlns:p="http://schemas.openxmlformats.org/presentationml/2006/main">
  <p:tag name="MH_OLD_SHAPE_ID" val="161"/>
  <p:tag name="REFSHAPE" val="105553145272760"/>
</p:tagLst>
</file>

<file path=ppt/tags/tag6127.xml><?xml version="1.0" encoding="utf-8"?>
<p:tagLst xmlns:p="http://schemas.openxmlformats.org/presentationml/2006/main">
  <p:tag name="MH_OLD_SHAPE_ID" val="162"/>
  <p:tag name="REFSHAPE" val="105553145273208"/>
</p:tagLst>
</file>

<file path=ppt/tags/tag6128.xml><?xml version="1.0" encoding="utf-8"?>
<p:tagLst xmlns:p="http://schemas.openxmlformats.org/presentationml/2006/main">
  <p:tag name="MH_OLD_SHAPE_ID" val="163"/>
  <p:tag name="REFSHAPE" val="105553145273656"/>
</p:tagLst>
</file>

<file path=ppt/tags/tag6129.xml><?xml version="1.0" encoding="utf-8"?>
<p:tagLst xmlns:p="http://schemas.openxmlformats.org/presentationml/2006/main">
  <p:tag name="MH_OLD_SHAPE_ID" val="164"/>
  <p:tag name="REFSHAPE" val="105553145274104"/>
</p:tagLst>
</file>

<file path=ppt/tags/tag613.xml><?xml version="1.0" encoding="utf-8"?>
<p:tagLst xmlns:p="http://schemas.openxmlformats.org/presentationml/2006/main">
  <p:tag name="MH_OLD_SHAPE_ID" val="144"/>
  <p:tag name="REFSHAPE" val="105553145297432"/>
</p:tagLst>
</file>

<file path=ppt/tags/tag6130.xml><?xml version="1.0" encoding="utf-8"?>
<p:tagLst xmlns:p="http://schemas.openxmlformats.org/presentationml/2006/main">
  <p:tag name="MH_OLD_SHAPE_ID" val="165"/>
  <p:tag name="REFSHAPE" val="105553145274552"/>
</p:tagLst>
</file>

<file path=ppt/tags/tag6131.xml><?xml version="1.0" encoding="utf-8"?>
<p:tagLst xmlns:p="http://schemas.openxmlformats.org/presentationml/2006/main">
  <p:tag name="MH_OLD_SHAPE_ID" val="166"/>
  <p:tag name="REFSHAPE" val="105553145275000"/>
</p:tagLst>
</file>

<file path=ppt/tags/tag6132.xml><?xml version="1.0" encoding="utf-8"?>
<p:tagLst xmlns:p="http://schemas.openxmlformats.org/presentationml/2006/main">
  <p:tag name="MH_OLD_SHAPE_ID" val="167"/>
  <p:tag name="REFSHAPE" val="105553145275448"/>
</p:tagLst>
</file>

<file path=ppt/tags/tag6133.xml><?xml version="1.0" encoding="utf-8"?>
<p:tagLst xmlns:p="http://schemas.openxmlformats.org/presentationml/2006/main">
  <p:tag name="MH_OLD_SHAPE_ID" val="168"/>
  <p:tag name="REFSHAPE" val="105553145275896"/>
</p:tagLst>
</file>

<file path=ppt/tags/tag6134.xml><?xml version="1.0" encoding="utf-8"?>
<p:tagLst xmlns:p="http://schemas.openxmlformats.org/presentationml/2006/main">
  <p:tag name="MH_OLD_SHAPE_ID" val="169"/>
  <p:tag name="REFSHAPE" val="105553145276344"/>
</p:tagLst>
</file>

<file path=ppt/tags/tag6135.xml><?xml version="1.0" encoding="utf-8"?>
<p:tagLst xmlns:p="http://schemas.openxmlformats.org/presentationml/2006/main">
  <p:tag name="MH_OLD_SHAPE_ID" val="170"/>
  <p:tag name="REFSHAPE" val="105553145276792"/>
</p:tagLst>
</file>

<file path=ppt/tags/tag6136.xml><?xml version="1.0" encoding="utf-8"?>
<p:tagLst xmlns:p="http://schemas.openxmlformats.org/presentationml/2006/main">
  <p:tag name="MH_OLD_SHAPE_ID" val="171"/>
  <p:tag name="REFSHAPE" val="105553145277240"/>
</p:tagLst>
</file>

<file path=ppt/tags/tag6137.xml><?xml version="1.0" encoding="utf-8"?>
<p:tagLst xmlns:p="http://schemas.openxmlformats.org/presentationml/2006/main">
  <p:tag name="MH_OLD_SHAPE_ID" val="172"/>
  <p:tag name="REFSHAPE" val="105553145277688"/>
</p:tagLst>
</file>

<file path=ppt/tags/tag6138.xml><?xml version="1.0" encoding="utf-8"?>
<p:tagLst xmlns:p="http://schemas.openxmlformats.org/presentationml/2006/main">
  <p:tag name="MH_OLD_SHAPE_ID" val="173"/>
  <p:tag name="REFSHAPE" val="105553145278136"/>
</p:tagLst>
</file>

<file path=ppt/tags/tag6139.xml><?xml version="1.0" encoding="utf-8"?>
<p:tagLst xmlns:p="http://schemas.openxmlformats.org/presentationml/2006/main">
  <p:tag name="MH_OLD_SHAPE_ID" val="174"/>
  <p:tag name="REFSHAPE" val="105553145278584"/>
</p:tagLst>
</file>

<file path=ppt/tags/tag614.xml><?xml version="1.0" encoding="utf-8"?>
<p:tagLst xmlns:p="http://schemas.openxmlformats.org/presentationml/2006/main">
  <p:tag name="MH_OLD_SHAPE_ID" val="145"/>
  <p:tag name="REFSHAPE" val="105553145297880"/>
</p:tagLst>
</file>

<file path=ppt/tags/tag6140.xml><?xml version="1.0" encoding="utf-8"?>
<p:tagLst xmlns:p="http://schemas.openxmlformats.org/presentationml/2006/main">
  <p:tag name="MH_OLD_SHAPE_ID" val="175"/>
  <p:tag name="REFSHAPE" val="105553145279032"/>
</p:tagLst>
</file>

<file path=ppt/tags/tag6141.xml><?xml version="1.0" encoding="utf-8"?>
<p:tagLst xmlns:p="http://schemas.openxmlformats.org/presentationml/2006/main">
  <p:tag name="MH_OLD_SHAPE_ID" val="148"/>
  <p:tag name="REFSHAPE" val="105553145279480"/>
</p:tagLst>
</file>

<file path=ppt/tags/tag6142.xml><?xml version="1.0" encoding="utf-8"?>
<p:tagLst xmlns:p="http://schemas.openxmlformats.org/presentationml/2006/main">
  <p:tag name="MH_OLD_SHAPE_ID" val="149"/>
  <p:tag name="REFSHAPE" val="105553145279928"/>
</p:tagLst>
</file>

<file path=ppt/tags/tag6143.xml><?xml version="1.0" encoding="utf-8"?>
<p:tagLst xmlns:p="http://schemas.openxmlformats.org/presentationml/2006/main">
  <p:tag name="MH_OLD_SHAPE_ID" val="150"/>
  <p:tag name="REFSHAPE" val="105553145280376"/>
</p:tagLst>
</file>

<file path=ppt/tags/tag6144.xml><?xml version="1.0" encoding="utf-8"?>
<p:tagLst xmlns:p="http://schemas.openxmlformats.org/presentationml/2006/main">
  <p:tag name="MH_OLD_SHAPE_ID" val="151"/>
  <p:tag name="REFSHAPE" val="105553145280824"/>
</p:tagLst>
</file>

<file path=ppt/tags/tag6145.xml><?xml version="1.0" encoding="utf-8"?>
<p:tagLst xmlns:p="http://schemas.openxmlformats.org/presentationml/2006/main">
  <p:tag name="MH_OLD_SHAPE_ID" val="152"/>
  <p:tag name="REFSHAPE" val="105553145281272"/>
</p:tagLst>
</file>

<file path=ppt/tags/tag6146.xml><?xml version="1.0" encoding="utf-8"?>
<p:tagLst xmlns:p="http://schemas.openxmlformats.org/presentationml/2006/main">
  <p:tag name="MH_OLD_SHAPE_ID" val="153"/>
  <p:tag name="REFSHAPE" val="105553145281720"/>
</p:tagLst>
</file>

<file path=ppt/tags/tag6147.xml><?xml version="1.0" encoding="utf-8"?>
<p:tagLst xmlns:p="http://schemas.openxmlformats.org/presentationml/2006/main">
  <p:tag name="MH_OLD_SHAPE_ID" val="154"/>
  <p:tag name="REFSHAPE" val="105553145282168"/>
</p:tagLst>
</file>

<file path=ppt/tags/tag6148.xml><?xml version="1.0" encoding="utf-8"?>
<p:tagLst xmlns:p="http://schemas.openxmlformats.org/presentationml/2006/main">
  <p:tag name="MH_OLD_SHAPE_ID" val="155"/>
  <p:tag name="REFSHAPE" val="105553145184344"/>
</p:tagLst>
</file>

<file path=ppt/tags/tag6149.xml><?xml version="1.0" encoding="utf-8"?>
<p:tagLst xmlns:p="http://schemas.openxmlformats.org/presentationml/2006/main">
  <p:tag name="MH_OLD_SHAPE_ID" val="156"/>
  <p:tag name="REFSHAPE" val="105553145184792"/>
</p:tagLst>
</file>

<file path=ppt/tags/tag615.xml><?xml version="1.0" encoding="utf-8"?>
<p:tagLst xmlns:p="http://schemas.openxmlformats.org/presentationml/2006/main">
  <p:tag name="MH_OLD_SHAPE_ID" val="146"/>
  <p:tag name="REFSHAPE" val="105553145298328"/>
</p:tagLst>
</file>

<file path=ppt/tags/tag6150.xml><?xml version="1.0" encoding="utf-8"?>
<p:tagLst xmlns:p="http://schemas.openxmlformats.org/presentationml/2006/main">
  <p:tag name="MH_OLD_SHAPE_ID" val="157"/>
  <p:tag name="REFSHAPE" val="105553145185240"/>
</p:tagLst>
</file>

<file path=ppt/tags/tag6151.xml><?xml version="1.0" encoding="utf-8"?>
<p:tagLst xmlns:p="http://schemas.openxmlformats.org/presentationml/2006/main">
  <p:tag name="MH_OLD_SHAPE_ID" val="158"/>
  <p:tag name="REFSHAPE" val="105553145185688"/>
</p:tagLst>
</file>

<file path=ppt/tags/tag6152.xml><?xml version="1.0" encoding="utf-8"?>
<p:tagLst xmlns:p="http://schemas.openxmlformats.org/presentationml/2006/main">
  <p:tag name="MH_OLD_SHAPE_ID" val="159"/>
  <p:tag name="REFSHAPE" val="105553145186136"/>
</p:tagLst>
</file>

<file path=ppt/tags/tag6153.xml><?xml version="1.0" encoding="utf-8"?>
<p:tagLst xmlns:p="http://schemas.openxmlformats.org/presentationml/2006/main">
  <p:tag name="MH_OLD_SHAPE_ID" val="125"/>
  <p:tag name="REFSHAPE" val="105553145186584"/>
</p:tagLst>
</file>

<file path=ppt/tags/tag6154.xml><?xml version="1.0" encoding="utf-8"?>
<p:tagLst xmlns:p="http://schemas.openxmlformats.org/presentationml/2006/main">
  <p:tag name="MH_OLD_SHAPE_ID" val="126"/>
  <p:tag name="REFSHAPE" val="105553145187032"/>
</p:tagLst>
</file>

<file path=ppt/tags/tag6155.xml><?xml version="1.0" encoding="utf-8"?>
<p:tagLst xmlns:p="http://schemas.openxmlformats.org/presentationml/2006/main">
  <p:tag name="MH_OLD_SHAPE_ID" val="127"/>
  <p:tag name="REFSHAPE" val="105553145187480"/>
</p:tagLst>
</file>

<file path=ppt/tags/tag6156.xml><?xml version="1.0" encoding="utf-8"?>
<p:tagLst xmlns:p="http://schemas.openxmlformats.org/presentationml/2006/main">
  <p:tag name="MH_OLD_SHAPE_ID" val="128"/>
  <p:tag name="REFSHAPE" val="105553145187928"/>
</p:tagLst>
</file>

<file path=ppt/tags/tag6157.xml><?xml version="1.0" encoding="utf-8"?>
<p:tagLst xmlns:p="http://schemas.openxmlformats.org/presentationml/2006/main">
  <p:tag name="MH_OLD_SHAPE_ID" val="129"/>
  <p:tag name="REFSHAPE" val="105553145188376"/>
</p:tagLst>
</file>

<file path=ppt/tags/tag6158.xml><?xml version="1.0" encoding="utf-8"?>
<p:tagLst xmlns:p="http://schemas.openxmlformats.org/presentationml/2006/main">
  <p:tag name="MH_OLD_SHAPE_ID" val="130"/>
  <p:tag name="REFSHAPE" val="105553145188824"/>
</p:tagLst>
</file>

<file path=ppt/tags/tag6159.xml><?xml version="1.0" encoding="utf-8"?>
<p:tagLst xmlns:p="http://schemas.openxmlformats.org/presentationml/2006/main">
  <p:tag name="MH_OLD_SHAPE_ID" val="131"/>
  <p:tag name="REFSHAPE" val="105553145189272"/>
</p:tagLst>
</file>

<file path=ppt/tags/tag616.xml><?xml version="1.0" encoding="utf-8"?>
<p:tagLst xmlns:p="http://schemas.openxmlformats.org/presentationml/2006/main">
  <p:tag name="MH_OLD_SHAPE_ID" val="147"/>
  <p:tag name="REFSHAPE" val="105553145298776"/>
</p:tagLst>
</file>

<file path=ppt/tags/tag6160.xml><?xml version="1.0" encoding="utf-8"?>
<p:tagLst xmlns:p="http://schemas.openxmlformats.org/presentationml/2006/main">
  <p:tag name="MH_OLD_SHAPE_ID" val="132"/>
  <p:tag name="REFSHAPE" val="105553145189720"/>
</p:tagLst>
</file>

<file path=ppt/tags/tag6161.xml><?xml version="1.0" encoding="utf-8"?>
<p:tagLst xmlns:p="http://schemas.openxmlformats.org/presentationml/2006/main">
  <p:tag name="MH_OLD_SHAPE_ID" val="133"/>
  <p:tag name="REFSHAPE" val="105553145190168"/>
</p:tagLst>
</file>

<file path=ppt/tags/tag6162.xml><?xml version="1.0" encoding="utf-8"?>
<p:tagLst xmlns:p="http://schemas.openxmlformats.org/presentationml/2006/main">
  <p:tag name="MH_OLD_SHAPE_ID" val="134"/>
  <p:tag name="REFSHAPE" val="105553145190616"/>
</p:tagLst>
</file>

<file path=ppt/tags/tag6163.xml><?xml version="1.0" encoding="utf-8"?>
<p:tagLst xmlns:p="http://schemas.openxmlformats.org/presentationml/2006/main">
  <p:tag name="MH_OLD_SHAPE_ID" val="135"/>
  <p:tag name="REFSHAPE" val="105553145191064"/>
</p:tagLst>
</file>

<file path=ppt/tags/tag6164.xml><?xml version="1.0" encoding="utf-8"?>
<p:tagLst xmlns:p="http://schemas.openxmlformats.org/presentationml/2006/main">
  <p:tag name="MH_OLD_SHAPE_ID" val="136"/>
  <p:tag name="REFSHAPE" val="105553145191512"/>
</p:tagLst>
</file>

<file path=ppt/tags/tag6165.xml><?xml version="1.0" encoding="utf-8"?>
<p:tagLst xmlns:p="http://schemas.openxmlformats.org/presentationml/2006/main">
  <p:tag name="MH_OLD_SHAPE_ID" val="137"/>
  <p:tag name="REFSHAPE" val="105553145191960"/>
</p:tagLst>
</file>

<file path=ppt/tags/tag6166.xml><?xml version="1.0" encoding="utf-8"?>
<p:tagLst xmlns:p="http://schemas.openxmlformats.org/presentationml/2006/main">
  <p:tag name="MH_OLD_SHAPE_ID" val="138"/>
  <p:tag name="REFSHAPE" val="105553145192408"/>
</p:tagLst>
</file>

<file path=ppt/tags/tag6167.xml><?xml version="1.0" encoding="utf-8"?>
<p:tagLst xmlns:p="http://schemas.openxmlformats.org/presentationml/2006/main">
  <p:tag name="MH_OLD_SHAPE_ID" val="139"/>
  <p:tag name="REFSHAPE" val="105553145192856"/>
</p:tagLst>
</file>

<file path=ppt/tags/tag6168.xml><?xml version="1.0" encoding="utf-8"?>
<p:tagLst xmlns:p="http://schemas.openxmlformats.org/presentationml/2006/main">
  <p:tag name="MH_OLD_SHAPE_ID" val="140"/>
  <p:tag name="REFSHAPE" val="105553145193304"/>
</p:tagLst>
</file>

<file path=ppt/tags/tag6169.xml><?xml version="1.0" encoding="utf-8"?>
<p:tagLst xmlns:p="http://schemas.openxmlformats.org/presentationml/2006/main">
  <p:tag name="MH_OLD_SHAPE_ID" val="141"/>
  <p:tag name="REFSHAPE" val="105553145193752"/>
</p:tagLst>
</file>

<file path=ppt/tags/tag617.xml><?xml version="1.0" encoding="utf-8"?>
<p:tagLst xmlns:p="http://schemas.openxmlformats.org/presentationml/2006/main">
  <p:tag name="MH_OLD_SHAPE_ID" val="176"/>
  <p:tag name="REFSHAPE" val="105553145168184"/>
</p:tagLst>
</file>

<file path=ppt/tags/tag6170.xml><?xml version="1.0" encoding="utf-8"?>
<p:tagLst xmlns:p="http://schemas.openxmlformats.org/presentationml/2006/main">
  <p:tag name="MH_OLD_SHAPE_ID" val="142"/>
  <p:tag name="REFSHAPE" val="105553145194200"/>
</p:tagLst>
</file>

<file path=ppt/tags/tag6171.xml><?xml version="1.0" encoding="utf-8"?>
<p:tagLst xmlns:p="http://schemas.openxmlformats.org/presentationml/2006/main">
  <p:tag name="MH_OLD_SHAPE_ID" val="143"/>
  <p:tag name="REFSHAPE" val="105553145194648"/>
</p:tagLst>
</file>

<file path=ppt/tags/tag6172.xml><?xml version="1.0" encoding="utf-8"?>
<p:tagLst xmlns:p="http://schemas.openxmlformats.org/presentationml/2006/main">
  <p:tag name="MH_OLD_SHAPE_ID" val="144"/>
  <p:tag name="REFSHAPE" val="105553145195096"/>
</p:tagLst>
</file>

<file path=ppt/tags/tag6173.xml><?xml version="1.0" encoding="utf-8"?>
<p:tagLst xmlns:p="http://schemas.openxmlformats.org/presentationml/2006/main">
  <p:tag name="MH_OLD_SHAPE_ID" val="145"/>
  <p:tag name="REFSHAPE" val="105553145195544"/>
</p:tagLst>
</file>

<file path=ppt/tags/tag6174.xml><?xml version="1.0" encoding="utf-8"?>
<p:tagLst xmlns:p="http://schemas.openxmlformats.org/presentationml/2006/main">
  <p:tag name="MH_OLD_SHAPE_ID" val="146"/>
  <p:tag name="REFSHAPE" val="105553145195992"/>
</p:tagLst>
</file>

<file path=ppt/tags/tag6175.xml><?xml version="1.0" encoding="utf-8"?>
<p:tagLst xmlns:p="http://schemas.openxmlformats.org/presentationml/2006/main">
  <p:tag name="MH_OLD_SHAPE_ID" val="147"/>
  <p:tag name="REFSHAPE" val="105553145196440"/>
</p:tagLst>
</file>

<file path=ppt/tags/tag6176.xml><?xml version="1.0" encoding="utf-8"?>
<p:tagLst xmlns:p="http://schemas.openxmlformats.org/presentationml/2006/main">
  <p:tag name="MH_OLD_SHAPE_ID" val="178"/>
  <p:tag name="REFSHAPE" val="105553145196888"/>
</p:tagLst>
</file>

<file path=ppt/tags/tag6177.xml><?xml version="1.0" encoding="utf-8"?>
<p:tagLst xmlns:p="http://schemas.openxmlformats.org/presentationml/2006/main">
  <p:tag name="MH_OLD_SHAPE_ID" val="179"/>
  <p:tag name="REFSHAPE" val="105553145197112"/>
</p:tagLst>
</file>

<file path=ppt/tags/tag6178.xml><?xml version="1.0" encoding="utf-8"?>
<p:tagLst xmlns:p="http://schemas.openxmlformats.org/presentationml/2006/main">
  <p:tag name="MH_OLD_SHAPE_ID" val="61"/>
  <p:tag name="REFSHAPE" val="105553145197336"/>
</p:tagLst>
</file>

<file path=ppt/tags/tag6179.xml><?xml version="1.0" encoding="utf-8"?>
<p:tagLst xmlns:p="http://schemas.openxmlformats.org/presentationml/2006/main">
  <p:tag name="MH_OLD_SHAPE_ID" val="63"/>
  <p:tag name="REFSHAPE" val="105553145197560"/>
</p:tagLst>
</file>

<file path=ppt/tags/tag618.xml><?xml version="1.0" encoding="utf-8"?>
<p:tagLst xmlns:p="http://schemas.openxmlformats.org/presentationml/2006/main">
  <p:tag name="MH_OLD_SHAPE_ID" val="178"/>
  <p:tag name="REFSHAPE" val="105553145168408"/>
</p:tagLst>
</file>

<file path=ppt/tags/tag6180.xml><?xml version="1.0" encoding="utf-8"?>
<p:tagLst xmlns:p="http://schemas.openxmlformats.org/presentationml/2006/main">
  <p:tag name="MH_OLD_SHAPE_ID" val="3"/>
  <p:tag name="REFSHAPE" val="105553145197784"/>
</p:tagLst>
</file>

<file path=ppt/tags/tag6181.xml><?xml version="1.0" encoding="utf-8"?>
<p:tagLst xmlns:p="http://schemas.openxmlformats.org/presentationml/2006/main">
  <p:tag name="MH_OLD_SHAPE_ID" val="64"/>
  <p:tag name="REFSHAPE" val="105553145198008"/>
</p:tagLst>
</file>

<file path=ppt/tags/tag6182.xml><?xml version="1.0" encoding="utf-8"?>
<p:tagLst xmlns:p="http://schemas.openxmlformats.org/presentationml/2006/main">
  <p:tag name="MH_OLD_SHAPE_ID" val="66"/>
  <p:tag name="REFSHAPE" val="105553145198232"/>
</p:tagLst>
</file>

<file path=ppt/tags/tag6183.xml><?xml version="1.0" encoding="utf-8"?>
<p:tagLst xmlns:p="http://schemas.openxmlformats.org/presentationml/2006/main">
  <p:tag name="MH_OLD_SHAPE_ID" val="160"/>
  <p:tag name="REFSHAPE" val="105553145198680"/>
</p:tagLst>
</file>

<file path=ppt/tags/tag6184.xml><?xml version="1.0" encoding="utf-8"?>
<p:tagLst xmlns:p="http://schemas.openxmlformats.org/presentationml/2006/main">
  <p:tag name="MH_OLD_SHAPE_ID" val="161"/>
  <p:tag name="REFSHAPE" val="105553145199128"/>
</p:tagLst>
</file>

<file path=ppt/tags/tag6185.xml><?xml version="1.0" encoding="utf-8"?>
<p:tagLst xmlns:p="http://schemas.openxmlformats.org/presentationml/2006/main">
  <p:tag name="MH_OLD_SHAPE_ID" val="162"/>
  <p:tag name="REFSHAPE" val="105553145199576"/>
</p:tagLst>
</file>

<file path=ppt/tags/tag6186.xml><?xml version="1.0" encoding="utf-8"?>
<p:tagLst xmlns:p="http://schemas.openxmlformats.org/presentationml/2006/main">
  <p:tag name="MH_OLD_SHAPE_ID" val="163"/>
  <p:tag name="REFSHAPE" val="105553145200024"/>
</p:tagLst>
</file>

<file path=ppt/tags/tag6187.xml><?xml version="1.0" encoding="utf-8"?>
<p:tagLst xmlns:p="http://schemas.openxmlformats.org/presentationml/2006/main">
  <p:tag name="MH_OLD_SHAPE_ID" val="164"/>
  <p:tag name="REFSHAPE" val="105553145200472"/>
</p:tagLst>
</file>

<file path=ppt/tags/tag6188.xml><?xml version="1.0" encoding="utf-8"?>
<p:tagLst xmlns:p="http://schemas.openxmlformats.org/presentationml/2006/main">
  <p:tag name="MH_OLD_SHAPE_ID" val="165"/>
  <p:tag name="REFSHAPE" val="105553145200952"/>
</p:tagLst>
</file>

<file path=ppt/tags/tag6189.xml><?xml version="1.0" encoding="utf-8"?>
<p:tagLst xmlns:p="http://schemas.openxmlformats.org/presentationml/2006/main">
  <p:tag name="MH_OLD_SHAPE_ID" val="166"/>
  <p:tag name="REFSHAPE" val="105553145201400"/>
</p:tagLst>
</file>

<file path=ppt/tags/tag619.xml><?xml version="1.0" encoding="utf-8"?>
<p:tagLst xmlns:p="http://schemas.openxmlformats.org/presentationml/2006/main">
  <p:tag name="MH_OLD_SHAPE_ID" val="179"/>
  <p:tag name="REFSHAPE" val="105553145168632"/>
</p:tagLst>
</file>

<file path=ppt/tags/tag6190.xml><?xml version="1.0" encoding="utf-8"?>
<p:tagLst xmlns:p="http://schemas.openxmlformats.org/presentationml/2006/main">
  <p:tag name="MH_OLD_SHAPE_ID" val="167"/>
  <p:tag name="REFSHAPE" val="105553145201848"/>
</p:tagLst>
</file>

<file path=ppt/tags/tag6191.xml><?xml version="1.0" encoding="utf-8"?>
<p:tagLst xmlns:p="http://schemas.openxmlformats.org/presentationml/2006/main">
  <p:tag name="MH_OLD_SHAPE_ID" val="168"/>
  <p:tag name="REFSHAPE" val="105553145202296"/>
</p:tagLst>
</file>

<file path=ppt/tags/tag6192.xml><?xml version="1.0" encoding="utf-8"?>
<p:tagLst xmlns:p="http://schemas.openxmlformats.org/presentationml/2006/main">
  <p:tag name="MH_OLD_SHAPE_ID" val="169"/>
  <p:tag name="REFSHAPE" val="105553145202744"/>
</p:tagLst>
</file>

<file path=ppt/tags/tag6193.xml><?xml version="1.0" encoding="utf-8"?>
<p:tagLst xmlns:p="http://schemas.openxmlformats.org/presentationml/2006/main">
  <p:tag name="MH_OLD_SHAPE_ID" val="170"/>
  <p:tag name="REFSHAPE" val="105553145203192"/>
</p:tagLst>
</file>

<file path=ppt/tags/tag6194.xml><?xml version="1.0" encoding="utf-8"?>
<p:tagLst xmlns:p="http://schemas.openxmlformats.org/presentationml/2006/main">
  <p:tag name="MH_OLD_SHAPE_ID" val="171"/>
  <p:tag name="REFSHAPE" val="105553145203640"/>
</p:tagLst>
</file>

<file path=ppt/tags/tag6195.xml><?xml version="1.0" encoding="utf-8"?>
<p:tagLst xmlns:p="http://schemas.openxmlformats.org/presentationml/2006/main">
  <p:tag name="MH_OLD_SHAPE_ID" val="172"/>
  <p:tag name="REFSHAPE" val="105553145204088"/>
</p:tagLst>
</file>

<file path=ppt/tags/tag6196.xml><?xml version="1.0" encoding="utf-8"?>
<p:tagLst xmlns:p="http://schemas.openxmlformats.org/presentationml/2006/main">
  <p:tag name="MH_OLD_SHAPE_ID" val="173"/>
  <p:tag name="REFSHAPE" val="105553145204536"/>
</p:tagLst>
</file>

<file path=ppt/tags/tag6197.xml><?xml version="1.0" encoding="utf-8"?>
<p:tagLst xmlns:p="http://schemas.openxmlformats.org/presentationml/2006/main">
  <p:tag name="MH_OLD_SHAPE_ID" val="174"/>
  <p:tag name="REFSHAPE" val="105553145204984"/>
</p:tagLst>
</file>

<file path=ppt/tags/tag6198.xml><?xml version="1.0" encoding="utf-8"?>
<p:tagLst xmlns:p="http://schemas.openxmlformats.org/presentationml/2006/main">
  <p:tag name="MH_OLD_SHAPE_ID" val="175"/>
  <p:tag name="REFSHAPE" val="105553145205432"/>
</p:tagLst>
</file>

<file path=ppt/tags/tag6199.xml><?xml version="1.0" encoding="utf-8"?>
<p:tagLst xmlns:p="http://schemas.openxmlformats.org/presentationml/2006/main">
  <p:tag name="MH_OLD_SHAPE_ID" val="148"/>
  <p:tag name="REFSHAPE" val="105553145205880"/>
</p:tagLst>
</file>

<file path=ppt/tags/tag62.xml><?xml version="1.0" encoding="utf-8"?>
<p:tagLst xmlns:p="http://schemas.openxmlformats.org/presentationml/2006/main">
  <p:tag name="MH_OLD_SHAPE_ID" val="75"/>
  <p:tag name="REFSHAPE" val="105553145439064"/>
</p:tagLst>
</file>

<file path=ppt/tags/tag620.xml><?xml version="1.0" encoding="utf-8"?>
<p:tagLst xmlns:p="http://schemas.openxmlformats.org/presentationml/2006/main">
  <p:tag name="MH_OLD_SHAPE_ID" val="61"/>
  <p:tag name="REFSHAPE" val="105553145168856"/>
</p:tagLst>
</file>

<file path=ppt/tags/tag6200.xml><?xml version="1.0" encoding="utf-8"?>
<p:tagLst xmlns:p="http://schemas.openxmlformats.org/presentationml/2006/main">
  <p:tag name="MH_OLD_SHAPE_ID" val="149"/>
  <p:tag name="REFSHAPE" val="105553145206328"/>
</p:tagLst>
</file>

<file path=ppt/tags/tag6201.xml><?xml version="1.0" encoding="utf-8"?>
<p:tagLst xmlns:p="http://schemas.openxmlformats.org/presentationml/2006/main">
  <p:tag name="MH_OLD_SHAPE_ID" val="150"/>
  <p:tag name="REFSHAPE" val="105553145206776"/>
</p:tagLst>
</file>

<file path=ppt/tags/tag6202.xml><?xml version="1.0" encoding="utf-8"?>
<p:tagLst xmlns:p="http://schemas.openxmlformats.org/presentationml/2006/main">
  <p:tag name="MH_OLD_SHAPE_ID" val="151"/>
  <p:tag name="REFSHAPE" val="105553145207224"/>
</p:tagLst>
</file>

<file path=ppt/tags/tag6203.xml><?xml version="1.0" encoding="utf-8"?>
<p:tagLst xmlns:p="http://schemas.openxmlformats.org/presentationml/2006/main">
  <p:tag name="MH_OLD_SHAPE_ID" val="152"/>
  <p:tag name="REFSHAPE" val="105553145207672"/>
</p:tagLst>
</file>

<file path=ppt/tags/tag6204.xml><?xml version="1.0" encoding="utf-8"?>
<p:tagLst xmlns:p="http://schemas.openxmlformats.org/presentationml/2006/main">
  <p:tag name="MH_OLD_SHAPE_ID" val="153"/>
  <p:tag name="REFSHAPE" val="105553145208120"/>
</p:tagLst>
</file>

<file path=ppt/tags/tag6205.xml><?xml version="1.0" encoding="utf-8"?>
<p:tagLst xmlns:p="http://schemas.openxmlformats.org/presentationml/2006/main">
  <p:tag name="MH_OLD_SHAPE_ID" val="154"/>
  <p:tag name="REFSHAPE" val="105553145208568"/>
</p:tagLst>
</file>

<file path=ppt/tags/tag6206.xml><?xml version="1.0" encoding="utf-8"?>
<p:tagLst xmlns:p="http://schemas.openxmlformats.org/presentationml/2006/main">
  <p:tag name="MH_OLD_SHAPE_ID" val="155"/>
  <p:tag name="REFSHAPE" val="105553145209016"/>
</p:tagLst>
</file>

<file path=ppt/tags/tag6207.xml><?xml version="1.0" encoding="utf-8"?>
<p:tagLst xmlns:p="http://schemas.openxmlformats.org/presentationml/2006/main">
  <p:tag name="MH_OLD_SHAPE_ID" val="156"/>
  <p:tag name="REFSHAPE" val="105553145209464"/>
</p:tagLst>
</file>

<file path=ppt/tags/tag6208.xml><?xml version="1.0" encoding="utf-8"?>
<p:tagLst xmlns:p="http://schemas.openxmlformats.org/presentationml/2006/main">
  <p:tag name="MH_OLD_SHAPE_ID" val="157"/>
  <p:tag name="REFSHAPE" val="105553145209912"/>
</p:tagLst>
</file>

<file path=ppt/tags/tag6209.xml><?xml version="1.0" encoding="utf-8"?>
<p:tagLst xmlns:p="http://schemas.openxmlformats.org/presentationml/2006/main">
  <p:tag name="MH_OLD_SHAPE_ID" val="158"/>
  <p:tag name="REFSHAPE" val="105553145210360"/>
</p:tagLst>
</file>

<file path=ppt/tags/tag621.xml><?xml version="1.0" encoding="utf-8"?>
<p:tagLst xmlns:p="http://schemas.openxmlformats.org/presentationml/2006/main">
  <p:tag name="MH_OLD_SHAPE_ID" val="63"/>
  <p:tag name="REFSHAPE" val="105553145169080"/>
</p:tagLst>
</file>

<file path=ppt/tags/tag6210.xml><?xml version="1.0" encoding="utf-8"?>
<p:tagLst xmlns:p="http://schemas.openxmlformats.org/presentationml/2006/main">
  <p:tag name="MH_OLD_SHAPE_ID" val="159"/>
  <p:tag name="REFSHAPE" val="105553145210808"/>
</p:tagLst>
</file>

<file path=ppt/tags/tag6211.xml><?xml version="1.0" encoding="utf-8"?>
<p:tagLst xmlns:p="http://schemas.openxmlformats.org/presentationml/2006/main">
  <p:tag name="MH_OLD_SHAPE_ID" val="125"/>
  <p:tag name="REFSHAPE" val="105553145211256"/>
</p:tagLst>
</file>

<file path=ppt/tags/tag6212.xml><?xml version="1.0" encoding="utf-8"?>
<p:tagLst xmlns:p="http://schemas.openxmlformats.org/presentationml/2006/main">
  <p:tag name="MH_OLD_SHAPE_ID" val="126"/>
  <p:tag name="REFSHAPE" val="105553145211704"/>
</p:tagLst>
</file>

<file path=ppt/tags/tag6213.xml><?xml version="1.0" encoding="utf-8"?>
<p:tagLst xmlns:p="http://schemas.openxmlformats.org/presentationml/2006/main">
  <p:tag name="MH_OLD_SHAPE_ID" val="127"/>
  <p:tag name="REFSHAPE" val="105553145212152"/>
</p:tagLst>
</file>

<file path=ppt/tags/tag6214.xml><?xml version="1.0" encoding="utf-8"?>
<p:tagLst xmlns:p="http://schemas.openxmlformats.org/presentationml/2006/main">
  <p:tag name="MH_OLD_SHAPE_ID" val="128"/>
  <p:tag name="REFSHAPE" val="105553145212600"/>
</p:tagLst>
</file>

<file path=ppt/tags/tag6215.xml><?xml version="1.0" encoding="utf-8"?>
<p:tagLst xmlns:p="http://schemas.openxmlformats.org/presentationml/2006/main">
  <p:tag name="MH_OLD_SHAPE_ID" val="129"/>
  <p:tag name="REFSHAPE" val="105553145213048"/>
</p:tagLst>
</file>

<file path=ppt/tags/tag6216.xml><?xml version="1.0" encoding="utf-8"?>
<p:tagLst xmlns:p="http://schemas.openxmlformats.org/presentationml/2006/main">
  <p:tag name="MH_OLD_SHAPE_ID" val="130"/>
  <p:tag name="REFSHAPE" val="105553145213496"/>
</p:tagLst>
</file>

<file path=ppt/tags/tag6217.xml><?xml version="1.0" encoding="utf-8"?>
<p:tagLst xmlns:p="http://schemas.openxmlformats.org/presentationml/2006/main">
  <p:tag name="MH_OLD_SHAPE_ID" val="131"/>
  <p:tag name="REFSHAPE" val="105553145213944"/>
</p:tagLst>
</file>

<file path=ppt/tags/tag6218.xml><?xml version="1.0" encoding="utf-8"?>
<p:tagLst xmlns:p="http://schemas.openxmlformats.org/presentationml/2006/main">
  <p:tag name="MH_OLD_SHAPE_ID" val="132"/>
  <p:tag name="REFSHAPE" val="105553145214392"/>
</p:tagLst>
</file>

<file path=ppt/tags/tag6219.xml><?xml version="1.0" encoding="utf-8"?>
<p:tagLst xmlns:p="http://schemas.openxmlformats.org/presentationml/2006/main">
  <p:tag name="MH_OLD_SHAPE_ID" val="133"/>
  <p:tag name="REFSHAPE" val="105553145214840"/>
</p:tagLst>
</file>

<file path=ppt/tags/tag622.xml><?xml version="1.0" encoding="utf-8"?>
<p:tagLst xmlns:p="http://schemas.openxmlformats.org/presentationml/2006/main">
  <p:tag name="MH_OLD_SHAPE_ID" val="2"/>
  <p:tag name="REFSHAPE" val="105553145169304"/>
</p:tagLst>
</file>

<file path=ppt/tags/tag6220.xml><?xml version="1.0" encoding="utf-8"?>
<p:tagLst xmlns:p="http://schemas.openxmlformats.org/presentationml/2006/main">
  <p:tag name="MH_OLD_SHAPE_ID" val="134"/>
  <p:tag name="REFSHAPE" val="105553145215288"/>
</p:tagLst>
</file>

<file path=ppt/tags/tag6221.xml><?xml version="1.0" encoding="utf-8"?>
<p:tagLst xmlns:p="http://schemas.openxmlformats.org/presentationml/2006/main">
  <p:tag name="MH_OLD_SHAPE_ID" val="135"/>
  <p:tag name="REFSHAPE" val="105553145215736"/>
</p:tagLst>
</file>

<file path=ppt/tags/tag6222.xml><?xml version="1.0" encoding="utf-8"?>
<p:tagLst xmlns:p="http://schemas.openxmlformats.org/presentationml/2006/main">
  <p:tag name="MH_OLD_SHAPE_ID" val="136"/>
  <p:tag name="REFSHAPE" val="105553145216184"/>
</p:tagLst>
</file>

<file path=ppt/tags/tag6223.xml><?xml version="1.0" encoding="utf-8"?>
<p:tagLst xmlns:p="http://schemas.openxmlformats.org/presentationml/2006/main">
  <p:tag name="MH_OLD_SHAPE_ID" val="137"/>
  <p:tag name="REFSHAPE" val="105553145216632"/>
</p:tagLst>
</file>

<file path=ppt/tags/tag6224.xml><?xml version="1.0" encoding="utf-8"?>
<p:tagLst xmlns:p="http://schemas.openxmlformats.org/presentationml/2006/main">
  <p:tag name="MH_OLD_SHAPE_ID" val="138"/>
  <p:tag name="REFSHAPE" val="105553145217112"/>
</p:tagLst>
</file>

<file path=ppt/tags/tag6225.xml><?xml version="1.0" encoding="utf-8"?>
<p:tagLst xmlns:p="http://schemas.openxmlformats.org/presentationml/2006/main">
  <p:tag name="MH_OLD_SHAPE_ID" val="139"/>
  <p:tag name="REFSHAPE" val="105553145217560"/>
</p:tagLst>
</file>

<file path=ppt/tags/tag6226.xml><?xml version="1.0" encoding="utf-8"?>
<p:tagLst xmlns:p="http://schemas.openxmlformats.org/presentationml/2006/main">
  <p:tag name="MH_OLD_SHAPE_ID" val="140"/>
  <p:tag name="REFSHAPE" val="105553145218008"/>
</p:tagLst>
</file>

<file path=ppt/tags/tag6227.xml><?xml version="1.0" encoding="utf-8"?>
<p:tagLst xmlns:p="http://schemas.openxmlformats.org/presentationml/2006/main">
  <p:tag name="MH_OLD_SHAPE_ID" val="141"/>
  <p:tag name="REFSHAPE" val="105553145218456"/>
</p:tagLst>
</file>

<file path=ppt/tags/tag6228.xml><?xml version="1.0" encoding="utf-8"?>
<p:tagLst xmlns:p="http://schemas.openxmlformats.org/presentationml/2006/main">
  <p:tag name="MH_OLD_SHAPE_ID" val="142"/>
  <p:tag name="REFSHAPE" val="105553145218904"/>
</p:tagLst>
</file>

<file path=ppt/tags/tag6229.xml><?xml version="1.0" encoding="utf-8"?>
<p:tagLst xmlns:p="http://schemas.openxmlformats.org/presentationml/2006/main">
  <p:tag name="MH_OLD_SHAPE_ID" val="143"/>
  <p:tag name="REFSHAPE" val="105553145219352"/>
</p:tagLst>
</file>

<file path=ppt/tags/tag623.xml><?xml version="1.0" encoding="utf-8"?>
<p:tagLst xmlns:p="http://schemas.openxmlformats.org/presentationml/2006/main">
  <p:tag name="MH_OLD_SHAPE_ID" val="160"/>
  <p:tag name="REFSHAPE" val="105553145272312"/>
</p:tagLst>
</file>

<file path=ppt/tags/tag6230.xml><?xml version="1.0" encoding="utf-8"?>
<p:tagLst xmlns:p="http://schemas.openxmlformats.org/presentationml/2006/main">
  <p:tag name="MH_OLD_SHAPE_ID" val="144"/>
  <p:tag name="REFSHAPE" val="105553145219800"/>
</p:tagLst>
</file>

<file path=ppt/tags/tag6231.xml><?xml version="1.0" encoding="utf-8"?>
<p:tagLst xmlns:p="http://schemas.openxmlformats.org/presentationml/2006/main">
  <p:tag name="MH_OLD_SHAPE_ID" val="145"/>
  <p:tag name="REFSHAPE" val="105553145220248"/>
</p:tagLst>
</file>

<file path=ppt/tags/tag6232.xml><?xml version="1.0" encoding="utf-8"?>
<p:tagLst xmlns:p="http://schemas.openxmlformats.org/presentationml/2006/main">
  <p:tag name="MH_OLD_SHAPE_ID" val="146"/>
  <p:tag name="REFSHAPE" val="105553145220696"/>
</p:tagLst>
</file>

<file path=ppt/tags/tag6233.xml><?xml version="1.0" encoding="utf-8"?>
<p:tagLst xmlns:p="http://schemas.openxmlformats.org/presentationml/2006/main">
  <p:tag name="MH_OLD_SHAPE_ID" val="147"/>
  <p:tag name="REFSHAPE" val="105553145221144"/>
</p:tagLst>
</file>

<file path=ppt/tags/tag6234.xml><?xml version="1.0" encoding="utf-8"?>
<p:tagLst xmlns:p="http://schemas.openxmlformats.org/presentationml/2006/main">
  <p:tag name="MH_OLD_SHAPE_ID" val="176"/>
  <p:tag name="REFSHAPE" val="105553145221592"/>
</p:tagLst>
</file>

<file path=ppt/tags/tag6235.xml><?xml version="1.0" encoding="utf-8"?>
<p:tagLst xmlns:p="http://schemas.openxmlformats.org/presentationml/2006/main">
  <p:tag name="MH_OLD_SHAPE_ID" val="178"/>
  <p:tag name="REFSHAPE" val="105553145221816"/>
</p:tagLst>
</file>

<file path=ppt/tags/tag6236.xml><?xml version="1.0" encoding="utf-8"?>
<p:tagLst xmlns:p="http://schemas.openxmlformats.org/presentationml/2006/main">
  <p:tag name="MH_OLD_SHAPE_ID" val="179"/>
  <p:tag name="REFSHAPE" val="105553145222040"/>
</p:tagLst>
</file>

<file path=ppt/tags/tag6237.xml><?xml version="1.0" encoding="utf-8"?>
<p:tagLst xmlns:p="http://schemas.openxmlformats.org/presentationml/2006/main">
  <p:tag name="MH_OLD_SHAPE_ID" val="61"/>
  <p:tag name="REFSHAPE" val="105553145222264"/>
</p:tagLst>
</file>

<file path=ppt/tags/tag6238.xml><?xml version="1.0" encoding="utf-8"?>
<p:tagLst xmlns:p="http://schemas.openxmlformats.org/presentationml/2006/main">
  <p:tag name="MH_OLD_SHAPE_ID" val="63"/>
  <p:tag name="REFSHAPE" val="105553145222488"/>
</p:tagLst>
</file>

<file path=ppt/tags/tag6239.xml><?xml version="1.0" encoding="utf-8"?>
<p:tagLst xmlns:p="http://schemas.openxmlformats.org/presentationml/2006/main">
  <p:tag name="MH_OLD_SHAPE_ID" val="2"/>
  <p:tag name="REFSHAPE" val="105553145222712"/>
</p:tagLst>
</file>

<file path=ppt/tags/tag624.xml><?xml version="1.0" encoding="utf-8"?>
<p:tagLst xmlns:p="http://schemas.openxmlformats.org/presentationml/2006/main">
  <p:tag name="MH_OLD_SHAPE_ID" val="161"/>
  <p:tag name="REFSHAPE" val="105553145272760"/>
</p:tagLst>
</file>

<file path=ppt/tags/tag6240.xml><?xml version="1.0" encoding="utf-8"?>
<p:tagLst xmlns:p="http://schemas.openxmlformats.org/presentationml/2006/main">
  <p:tag name="MH_OLD_SHAPE_ID" val="160"/>
  <p:tag name="REFSHAPE" val="105553145245144"/>
</p:tagLst>
</file>

<file path=ppt/tags/tag6241.xml><?xml version="1.0" encoding="utf-8"?>
<p:tagLst xmlns:p="http://schemas.openxmlformats.org/presentationml/2006/main">
  <p:tag name="MH_OLD_SHAPE_ID" val="161"/>
  <p:tag name="REFSHAPE" val="105553145245592"/>
</p:tagLst>
</file>

<file path=ppt/tags/tag6242.xml><?xml version="1.0" encoding="utf-8"?>
<p:tagLst xmlns:p="http://schemas.openxmlformats.org/presentationml/2006/main">
  <p:tag name="MH_OLD_SHAPE_ID" val="162"/>
  <p:tag name="REFSHAPE" val="105553145246040"/>
</p:tagLst>
</file>

<file path=ppt/tags/tag6243.xml><?xml version="1.0" encoding="utf-8"?>
<p:tagLst xmlns:p="http://schemas.openxmlformats.org/presentationml/2006/main">
  <p:tag name="MH_OLD_SHAPE_ID" val="163"/>
  <p:tag name="REFSHAPE" val="105553145246488"/>
</p:tagLst>
</file>

<file path=ppt/tags/tag6244.xml><?xml version="1.0" encoding="utf-8"?>
<p:tagLst xmlns:p="http://schemas.openxmlformats.org/presentationml/2006/main">
  <p:tag name="MH_OLD_SHAPE_ID" val="164"/>
  <p:tag name="REFSHAPE" val="105553145246936"/>
</p:tagLst>
</file>

<file path=ppt/tags/tag6245.xml><?xml version="1.0" encoding="utf-8"?>
<p:tagLst xmlns:p="http://schemas.openxmlformats.org/presentationml/2006/main">
  <p:tag name="MH_OLD_SHAPE_ID" val="165"/>
  <p:tag name="REFSHAPE" val="105553145247384"/>
</p:tagLst>
</file>

<file path=ppt/tags/tag6246.xml><?xml version="1.0" encoding="utf-8"?>
<p:tagLst xmlns:p="http://schemas.openxmlformats.org/presentationml/2006/main">
  <p:tag name="MH_OLD_SHAPE_ID" val="166"/>
  <p:tag name="REFSHAPE" val="105553145247832"/>
</p:tagLst>
</file>

<file path=ppt/tags/tag6247.xml><?xml version="1.0" encoding="utf-8"?>
<p:tagLst xmlns:p="http://schemas.openxmlformats.org/presentationml/2006/main">
  <p:tag name="MH_OLD_SHAPE_ID" val="167"/>
  <p:tag name="REFSHAPE" val="105553145248280"/>
</p:tagLst>
</file>

<file path=ppt/tags/tag6248.xml><?xml version="1.0" encoding="utf-8"?>
<p:tagLst xmlns:p="http://schemas.openxmlformats.org/presentationml/2006/main">
  <p:tag name="MH_OLD_SHAPE_ID" val="168"/>
  <p:tag name="REFSHAPE" val="105553145248728"/>
</p:tagLst>
</file>

<file path=ppt/tags/tag6249.xml><?xml version="1.0" encoding="utf-8"?>
<p:tagLst xmlns:p="http://schemas.openxmlformats.org/presentationml/2006/main">
  <p:tag name="MH_OLD_SHAPE_ID" val="169"/>
  <p:tag name="REFSHAPE" val="105553145249176"/>
</p:tagLst>
</file>

<file path=ppt/tags/tag625.xml><?xml version="1.0" encoding="utf-8"?>
<p:tagLst xmlns:p="http://schemas.openxmlformats.org/presentationml/2006/main">
  <p:tag name="MH_OLD_SHAPE_ID" val="162"/>
  <p:tag name="REFSHAPE" val="105553145273208"/>
</p:tagLst>
</file>

<file path=ppt/tags/tag6250.xml><?xml version="1.0" encoding="utf-8"?>
<p:tagLst xmlns:p="http://schemas.openxmlformats.org/presentationml/2006/main">
  <p:tag name="MH_OLD_SHAPE_ID" val="170"/>
  <p:tag name="REFSHAPE" val="105553145249624"/>
</p:tagLst>
</file>

<file path=ppt/tags/tag6251.xml><?xml version="1.0" encoding="utf-8"?>
<p:tagLst xmlns:p="http://schemas.openxmlformats.org/presentationml/2006/main">
  <p:tag name="MH_OLD_SHAPE_ID" val="171"/>
  <p:tag name="REFSHAPE" val="105553145102424"/>
</p:tagLst>
</file>

<file path=ppt/tags/tag6252.xml><?xml version="1.0" encoding="utf-8"?>
<p:tagLst xmlns:p="http://schemas.openxmlformats.org/presentationml/2006/main">
  <p:tag name="MH_OLD_SHAPE_ID" val="172"/>
  <p:tag name="REFSHAPE" val="105553145102872"/>
</p:tagLst>
</file>

<file path=ppt/tags/tag6253.xml><?xml version="1.0" encoding="utf-8"?>
<p:tagLst xmlns:p="http://schemas.openxmlformats.org/presentationml/2006/main">
  <p:tag name="MH_OLD_SHAPE_ID" val="173"/>
  <p:tag name="REFSHAPE" val="105553145103320"/>
</p:tagLst>
</file>

<file path=ppt/tags/tag6254.xml><?xml version="1.0" encoding="utf-8"?>
<p:tagLst xmlns:p="http://schemas.openxmlformats.org/presentationml/2006/main">
  <p:tag name="MH_OLD_SHAPE_ID" val="174"/>
  <p:tag name="REFSHAPE" val="105553145103768"/>
</p:tagLst>
</file>

<file path=ppt/tags/tag6255.xml><?xml version="1.0" encoding="utf-8"?>
<p:tagLst xmlns:p="http://schemas.openxmlformats.org/presentationml/2006/main">
  <p:tag name="MH_OLD_SHAPE_ID" val="175"/>
  <p:tag name="REFSHAPE" val="105553145104216"/>
</p:tagLst>
</file>

<file path=ppt/tags/tag6256.xml><?xml version="1.0" encoding="utf-8"?>
<p:tagLst xmlns:p="http://schemas.openxmlformats.org/presentationml/2006/main">
  <p:tag name="MH_OLD_SHAPE_ID" val="148"/>
  <p:tag name="REFSHAPE" val="105553145104664"/>
</p:tagLst>
</file>

<file path=ppt/tags/tag6257.xml><?xml version="1.0" encoding="utf-8"?>
<p:tagLst xmlns:p="http://schemas.openxmlformats.org/presentationml/2006/main">
  <p:tag name="MH_OLD_SHAPE_ID" val="149"/>
  <p:tag name="REFSHAPE" val="105553145105112"/>
</p:tagLst>
</file>

<file path=ppt/tags/tag6258.xml><?xml version="1.0" encoding="utf-8"?>
<p:tagLst xmlns:p="http://schemas.openxmlformats.org/presentationml/2006/main">
  <p:tag name="MH_OLD_SHAPE_ID" val="150"/>
  <p:tag name="REFSHAPE" val="105553145105560"/>
</p:tagLst>
</file>

<file path=ppt/tags/tag6259.xml><?xml version="1.0" encoding="utf-8"?>
<p:tagLst xmlns:p="http://schemas.openxmlformats.org/presentationml/2006/main">
  <p:tag name="MH_OLD_SHAPE_ID" val="151"/>
  <p:tag name="REFSHAPE" val="105553145106008"/>
</p:tagLst>
</file>

<file path=ppt/tags/tag626.xml><?xml version="1.0" encoding="utf-8"?>
<p:tagLst xmlns:p="http://schemas.openxmlformats.org/presentationml/2006/main">
  <p:tag name="MH_OLD_SHAPE_ID" val="163"/>
  <p:tag name="REFSHAPE" val="105553145273656"/>
</p:tagLst>
</file>

<file path=ppt/tags/tag6260.xml><?xml version="1.0" encoding="utf-8"?>
<p:tagLst xmlns:p="http://schemas.openxmlformats.org/presentationml/2006/main">
  <p:tag name="MH_OLD_SHAPE_ID" val="152"/>
  <p:tag name="REFSHAPE" val="105553145106456"/>
</p:tagLst>
</file>

<file path=ppt/tags/tag6261.xml><?xml version="1.0" encoding="utf-8"?>
<p:tagLst xmlns:p="http://schemas.openxmlformats.org/presentationml/2006/main">
  <p:tag name="MH_OLD_SHAPE_ID" val="153"/>
  <p:tag name="REFSHAPE" val="105553145106904"/>
</p:tagLst>
</file>

<file path=ppt/tags/tag6262.xml><?xml version="1.0" encoding="utf-8"?>
<p:tagLst xmlns:p="http://schemas.openxmlformats.org/presentationml/2006/main">
  <p:tag name="MH_OLD_SHAPE_ID" val="154"/>
  <p:tag name="REFSHAPE" val="105553145107352"/>
</p:tagLst>
</file>

<file path=ppt/tags/tag6263.xml><?xml version="1.0" encoding="utf-8"?>
<p:tagLst xmlns:p="http://schemas.openxmlformats.org/presentationml/2006/main">
  <p:tag name="MH_OLD_SHAPE_ID" val="155"/>
  <p:tag name="REFSHAPE" val="105553145107800"/>
</p:tagLst>
</file>

<file path=ppt/tags/tag6264.xml><?xml version="1.0" encoding="utf-8"?>
<p:tagLst xmlns:p="http://schemas.openxmlformats.org/presentationml/2006/main">
  <p:tag name="MH_OLD_SHAPE_ID" val="156"/>
  <p:tag name="REFSHAPE" val="105553145108248"/>
</p:tagLst>
</file>

<file path=ppt/tags/tag6265.xml><?xml version="1.0" encoding="utf-8"?>
<p:tagLst xmlns:p="http://schemas.openxmlformats.org/presentationml/2006/main">
  <p:tag name="MH_OLD_SHAPE_ID" val="157"/>
  <p:tag name="REFSHAPE" val="105553145108696"/>
</p:tagLst>
</file>

<file path=ppt/tags/tag6266.xml><?xml version="1.0" encoding="utf-8"?>
<p:tagLst xmlns:p="http://schemas.openxmlformats.org/presentationml/2006/main">
  <p:tag name="MH_OLD_SHAPE_ID" val="158"/>
  <p:tag name="REFSHAPE" val="105553145109144"/>
</p:tagLst>
</file>

<file path=ppt/tags/tag6267.xml><?xml version="1.0" encoding="utf-8"?>
<p:tagLst xmlns:p="http://schemas.openxmlformats.org/presentationml/2006/main">
  <p:tag name="MH_OLD_SHAPE_ID" val="159"/>
  <p:tag name="REFSHAPE" val="105553145109592"/>
</p:tagLst>
</file>

<file path=ppt/tags/tag6268.xml><?xml version="1.0" encoding="utf-8"?>
<p:tagLst xmlns:p="http://schemas.openxmlformats.org/presentationml/2006/main">
  <p:tag name="MH_OLD_SHAPE_ID" val="125"/>
  <p:tag name="REFSHAPE" val="105553145110040"/>
</p:tagLst>
</file>

<file path=ppt/tags/tag6269.xml><?xml version="1.0" encoding="utf-8"?>
<p:tagLst xmlns:p="http://schemas.openxmlformats.org/presentationml/2006/main">
  <p:tag name="MH_OLD_SHAPE_ID" val="126"/>
  <p:tag name="REFSHAPE" val="105553145110488"/>
</p:tagLst>
</file>

<file path=ppt/tags/tag627.xml><?xml version="1.0" encoding="utf-8"?>
<p:tagLst xmlns:p="http://schemas.openxmlformats.org/presentationml/2006/main">
  <p:tag name="MH_OLD_SHAPE_ID" val="164"/>
  <p:tag name="REFSHAPE" val="105553145274104"/>
</p:tagLst>
</file>

<file path=ppt/tags/tag6270.xml><?xml version="1.0" encoding="utf-8"?>
<p:tagLst xmlns:p="http://schemas.openxmlformats.org/presentationml/2006/main">
  <p:tag name="MH_OLD_SHAPE_ID" val="127"/>
  <p:tag name="REFSHAPE" val="105553145110936"/>
</p:tagLst>
</file>

<file path=ppt/tags/tag6271.xml><?xml version="1.0" encoding="utf-8"?>
<p:tagLst xmlns:p="http://schemas.openxmlformats.org/presentationml/2006/main">
  <p:tag name="MH_OLD_SHAPE_ID" val="128"/>
  <p:tag name="REFSHAPE" val="105553145111384"/>
</p:tagLst>
</file>

<file path=ppt/tags/tag6272.xml><?xml version="1.0" encoding="utf-8"?>
<p:tagLst xmlns:p="http://schemas.openxmlformats.org/presentationml/2006/main">
  <p:tag name="MH_OLD_SHAPE_ID" val="129"/>
  <p:tag name="REFSHAPE" val="105553145111832"/>
</p:tagLst>
</file>

<file path=ppt/tags/tag6273.xml><?xml version="1.0" encoding="utf-8"?>
<p:tagLst xmlns:p="http://schemas.openxmlformats.org/presentationml/2006/main">
  <p:tag name="MH_OLD_SHAPE_ID" val="130"/>
  <p:tag name="REFSHAPE" val="105553145112280"/>
</p:tagLst>
</file>

<file path=ppt/tags/tag6274.xml><?xml version="1.0" encoding="utf-8"?>
<p:tagLst xmlns:p="http://schemas.openxmlformats.org/presentationml/2006/main">
  <p:tag name="MH_OLD_SHAPE_ID" val="131"/>
  <p:tag name="REFSHAPE" val="105553145112728"/>
</p:tagLst>
</file>

<file path=ppt/tags/tag6275.xml><?xml version="1.0" encoding="utf-8"?>
<p:tagLst xmlns:p="http://schemas.openxmlformats.org/presentationml/2006/main">
  <p:tag name="MH_OLD_SHAPE_ID" val="132"/>
  <p:tag name="REFSHAPE" val="105553145113176"/>
</p:tagLst>
</file>

<file path=ppt/tags/tag6276.xml><?xml version="1.0" encoding="utf-8"?>
<p:tagLst xmlns:p="http://schemas.openxmlformats.org/presentationml/2006/main">
  <p:tag name="MH_OLD_SHAPE_ID" val="133"/>
  <p:tag name="REFSHAPE" val="105553145113624"/>
</p:tagLst>
</file>

<file path=ppt/tags/tag6277.xml><?xml version="1.0" encoding="utf-8"?>
<p:tagLst xmlns:p="http://schemas.openxmlformats.org/presentationml/2006/main">
  <p:tag name="MH_OLD_SHAPE_ID" val="134"/>
  <p:tag name="REFSHAPE" val="105553145114072"/>
</p:tagLst>
</file>

<file path=ppt/tags/tag6278.xml><?xml version="1.0" encoding="utf-8"?>
<p:tagLst xmlns:p="http://schemas.openxmlformats.org/presentationml/2006/main">
  <p:tag name="MH_OLD_SHAPE_ID" val="135"/>
  <p:tag name="REFSHAPE" val="105553145114520"/>
</p:tagLst>
</file>

<file path=ppt/tags/tag6279.xml><?xml version="1.0" encoding="utf-8"?>
<p:tagLst xmlns:p="http://schemas.openxmlformats.org/presentationml/2006/main">
  <p:tag name="MH_OLD_SHAPE_ID" val="136"/>
  <p:tag name="REFSHAPE" val="105553145114968"/>
</p:tagLst>
</file>

<file path=ppt/tags/tag628.xml><?xml version="1.0" encoding="utf-8"?>
<p:tagLst xmlns:p="http://schemas.openxmlformats.org/presentationml/2006/main">
  <p:tag name="MH_OLD_SHAPE_ID" val="165"/>
  <p:tag name="REFSHAPE" val="105553145274552"/>
</p:tagLst>
</file>

<file path=ppt/tags/tag6280.xml><?xml version="1.0" encoding="utf-8"?>
<p:tagLst xmlns:p="http://schemas.openxmlformats.org/presentationml/2006/main">
  <p:tag name="MH_OLD_SHAPE_ID" val="137"/>
  <p:tag name="REFSHAPE" val="105553145115416"/>
</p:tagLst>
</file>

<file path=ppt/tags/tag6281.xml><?xml version="1.0" encoding="utf-8"?>
<p:tagLst xmlns:p="http://schemas.openxmlformats.org/presentationml/2006/main">
  <p:tag name="MH_OLD_SHAPE_ID" val="138"/>
  <p:tag name="REFSHAPE" val="105553145115864"/>
</p:tagLst>
</file>

<file path=ppt/tags/tag6282.xml><?xml version="1.0" encoding="utf-8"?>
<p:tagLst xmlns:p="http://schemas.openxmlformats.org/presentationml/2006/main">
  <p:tag name="MH_OLD_SHAPE_ID" val="139"/>
  <p:tag name="REFSHAPE" val="105553145116312"/>
</p:tagLst>
</file>

<file path=ppt/tags/tag6283.xml><?xml version="1.0" encoding="utf-8"?>
<p:tagLst xmlns:p="http://schemas.openxmlformats.org/presentationml/2006/main">
  <p:tag name="MH_OLD_SHAPE_ID" val="140"/>
  <p:tag name="REFSHAPE" val="105553145116760"/>
</p:tagLst>
</file>

<file path=ppt/tags/tag6284.xml><?xml version="1.0" encoding="utf-8"?>
<p:tagLst xmlns:p="http://schemas.openxmlformats.org/presentationml/2006/main">
  <p:tag name="MH_OLD_SHAPE_ID" val="141"/>
  <p:tag name="REFSHAPE" val="105553145117208"/>
</p:tagLst>
</file>

<file path=ppt/tags/tag6285.xml><?xml version="1.0" encoding="utf-8"?>
<p:tagLst xmlns:p="http://schemas.openxmlformats.org/presentationml/2006/main">
  <p:tag name="MH_OLD_SHAPE_ID" val="142"/>
  <p:tag name="REFSHAPE" val="105553145117656"/>
</p:tagLst>
</file>

<file path=ppt/tags/tag6286.xml><?xml version="1.0" encoding="utf-8"?>
<p:tagLst xmlns:p="http://schemas.openxmlformats.org/presentationml/2006/main">
  <p:tag name="MH_OLD_SHAPE_ID" val="143"/>
  <p:tag name="REFSHAPE" val="105553145118104"/>
</p:tagLst>
</file>

<file path=ppt/tags/tag6287.xml><?xml version="1.0" encoding="utf-8"?>
<p:tagLst xmlns:p="http://schemas.openxmlformats.org/presentationml/2006/main">
  <p:tag name="MH_OLD_SHAPE_ID" val="144"/>
  <p:tag name="REFSHAPE" val="105553145118552"/>
</p:tagLst>
</file>

<file path=ppt/tags/tag6288.xml><?xml version="1.0" encoding="utf-8"?>
<p:tagLst xmlns:p="http://schemas.openxmlformats.org/presentationml/2006/main">
  <p:tag name="MH_OLD_SHAPE_ID" val="145"/>
  <p:tag name="REFSHAPE" val="105553145119032"/>
</p:tagLst>
</file>

<file path=ppt/tags/tag6289.xml><?xml version="1.0" encoding="utf-8"?>
<p:tagLst xmlns:p="http://schemas.openxmlformats.org/presentationml/2006/main">
  <p:tag name="MH_OLD_SHAPE_ID" val="146"/>
  <p:tag name="REFSHAPE" val="105553145119480"/>
</p:tagLst>
</file>

<file path=ppt/tags/tag629.xml><?xml version="1.0" encoding="utf-8"?>
<p:tagLst xmlns:p="http://schemas.openxmlformats.org/presentationml/2006/main">
  <p:tag name="MH_OLD_SHAPE_ID" val="166"/>
  <p:tag name="REFSHAPE" val="105553145275000"/>
</p:tagLst>
</file>

<file path=ppt/tags/tag6290.xml><?xml version="1.0" encoding="utf-8"?>
<p:tagLst xmlns:p="http://schemas.openxmlformats.org/presentationml/2006/main">
  <p:tag name="MH_OLD_SHAPE_ID" val="147"/>
  <p:tag name="REFSHAPE" val="105553145119928"/>
</p:tagLst>
</file>

<file path=ppt/tags/tag6291.xml><?xml version="1.0" encoding="utf-8"?>
<p:tagLst xmlns:p="http://schemas.openxmlformats.org/presentationml/2006/main">
  <p:tag name="MH_OLD_SHAPE_ID" val="176"/>
  <p:tag name="REFSHAPE" val="105553145120376"/>
</p:tagLst>
</file>

<file path=ppt/tags/tag6292.xml><?xml version="1.0" encoding="utf-8"?>
<p:tagLst xmlns:p="http://schemas.openxmlformats.org/presentationml/2006/main">
  <p:tag name="MH_OLD_SHAPE_ID" val="178"/>
  <p:tag name="REFSHAPE" val="105553145120600"/>
</p:tagLst>
</file>

<file path=ppt/tags/tag6293.xml><?xml version="1.0" encoding="utf-8"?>
<p:tagLst xmlns:p="http://schemas.openxmlformats.org/presentationml/2006/main">
  <p:tag name="MH_OLD_SHAPE_ID" val="179"/>
  <p:tag name="REFSHAPE" val="105553145120824"/>
</p:tagLst>
</file>

<file path=ppt/tags/tag6294.xml><?xml version="1.0" encoding="utf-8"?>
<p:tagLst xmlns:p="http://schemas.openxmlformats.org/presentationml/2006/main">
  <p:tag name="MH_OLD_SHAPE_ID" val="61"/>
  <p:tag name="REFSHAPE" val="105553145121048"/>
</p:tagLst>
</file>

<file path=ppt/tags/tag6295.xml><?xml version="1.0" encoding="utf-8"?>
<p:tagLst xmlns:p="http://schemas.openxmlformats.org/presentationml/2006/main">
  <p:tag name="MH_OLD_SHAPE_ID" val="63"/>
  <p:tag name="REFSHAPE" val="105553145121272"/>
</p:tagLst>
</file>

<file path=ppt/tags/tag6296.xml><?xml version="1.0" encoding="utf-8"?>
<p:tagLst xmlns:p="http://schemas.openxmlformats.org/presentationml/2006/main">
  <p:tag name="MH_OLD_SHAPE_ID" val="2"/>
  <p:tag name="REFSHAPE" val="105553145121496"/>
</p:tagLst>
</file>

<file path=ppt/tags/tag6297.xml><?xml version="1.0" encoding="utf-8"?>
<p:tagLst xmlns:p="http://schemas.openxmlformats.org/presentationml/2006/main">
  <p:tag name="MH_OLD_SHAPE_ID" val="3"/>
  <p:tag name="REFSHAPE" val="105553145121720"/>
</p:tagLst>
</file>

<file path=ppt/tags/tag6298.xml><?xml version="1.0" encoding="utf-8"?>
<p:tagLst xmlns:p="http://schemas.openxmlformats.org/presentationml/2006/main">
  <p:tag name="MH_OLD_SHAPE_ID" val="4"/>
  <p:tag name="REFSHAPE" val="105553145121944"/>
</p:tagLst>
</file>

<file path=ppt/tags/tag6299.xml><?xml version="1.0" encoding="utf-8"?>
<p:tagLst xmlns:p="http://schemas.openxmlformats.org/presentationml/2006/main">
  <p:tag name="MH_OLD_SHAPE_ID" val="5"/>
  <p:tag name="REFSHAPE" val="105553145122168"/>
</p:tagLst>
</file>

<file path=ppt/tags/tag63.xml><?xml version="1.0" encoding="utf-8"?>
<p:tagLst xmlns:p="http://schemas.openxmlformats.org/presentationml/2006/main">
  <p:tag name="MH_OLD_SHAPE_ID" val="76"/>
  <p:tag name="REFSHAPE" val="105553145437048"/>
</p:tagLst>
</file>

<file path=ppt/tags/tag630.xml><?xml version="1.0" encoding="utf-8"?>
<p:tagLst xmlns:p="http://schemas.openxmlformats.org/presentationml/2006/main">
  <p:tag name="MH_OLD_SHAPE_ID" val="167"/>
  <p:tag name="REFSHAPE" val="105553145275448"/>
</p:tagLst>
</file>

<file path=ppt/tags/tag6300.xml><?xml version="1.0" encoding="utf-8"?>
<p:tagLst xmlns:p="http://schemas.openxmlformats.org/presentationml/2006/main">
  <p:tag name="MH_OLD_SHAPE_ID" val="160"/>
  <p:tag name="REFSHAPE" val="105553145169528"/>
</p:tagLst>
</file>

<file path=ppt/tags/tag6301.xml><?xml version="1.0" encoding="utf-8"?>
<p:tagLst xmlns:p="http://schemas.openxmlformats.org/presentationml/2006/main">
  <p:tag name="MH_OLD_SHAPE_ID" val="161"/>
  <p:tag name="REFSHAPE" val="105553145169976"/>
</p:tagLst>
</file>

<file path=ppt/tags/tag6302.xml><?xml version="1.0" encoding="utf-8"?>
<p:tagLst xmlns:p="http://schemas.openxmlformats.org/presentationml/2006/main">
  <p:tag name="MH_OLD_SHAPE_ID" val="162"/>
  <p:tag name="REFSHAPE" val="105553145170424"/>
</p:tagLst>
</file>

<file path=ppt/tags/tag6303.xml><?xml version="1.0" encoding="utf-8"?>
<p:tagLst xmlns:p="http://schemas.openxmlformats.org/presentationml/2006/main">
  <p:tag name="MH_OLD_SHAPE_ID" val="163"/>
  <p:tag name="REFSHAPE" val="105553145170872"/>
</p:tagLst>
</file>

<file path=ppt/tags/tag6304.xml><?xml version="1.0" encoding="utf-8"?>
<p:tagLst xmlns:p="http://schemas.openxmlformats.org/presentationml/2006/main">
  <p:tag name="MH_OLD_SHAPE_ID" val="164"/>
  <p:tag name="REFSHAPE" val="105553145171320"/>
</p:tagLst>
</file>

<file path=ppt/tags/tag6305.xml><?xml version="1.0" encoding="utf-8"?>
<p:tagLst xmlns:p="http://schemas.openxmlformats.org/presentationml/2006/main">
  <p:tag name="MH_OLD_SHAPE_ID" val="165"/>
  <p:tag name="REFSHAPE" val="105553145171768"/>
</p:tagLst>
</file>

<file path=ppt/tags/tag6306.xml><?xml version="1.0" encoding="utf-8"?>
<p:tagLst xmlns:p="http://schemas.openxmlformats.org/presentationml/2006/main">
  <p:tag name="MH_OLD_SHAPE_ID" val="166"/>
  <p:tag name="REFSHAPE" val="105553145172216"/>
</p:tagLst>
</file>

<file path=ppt/tags/tag6307.xml><?xml version="1.0" encoding="utf-8"?>
<p:tagLst xmlns:p="http://schemas.openxmlformats.org/presentationml/2006/main">
  <p:tag name="MH_OLD_SHAPE_ID" val="167"/>
  <p:tag name="REFSHAPE" val="105553145172664"/>
</p:tagLst>
</file>

<file path=ppt/tags/tag6308.xml><?xml version="1.0" encoding="utf-8"?>
<p:tagLst xmlns:p="http://schemas.openxmlformats.org/presentationml/2006/main">
  <p:tag name="MH_OLD_SHAPE_ID" val="168"/>
  <p:tag name="REFSHAPE" val="105553145173112"/>
</p:tagLst>
</file>

<file path=ppt/tags/tag6309.xml><?xml version="1.0" encoding="utf-8"?>
<p:tagLst xmlns:p="http://schemas.openxmlformats.org/presentationml/2006/main">
  <p:tag name="MH_OLD_SHAPE_ID" val="169"/>
  <p:tag name="REFSHAPE" val="105553145173560"/>
</p:tagLst>
</file>

<file path=ppt/tags/tag631.xml><?xml version="1.0" encoding="utf-8"?>
<p:tagLst xmlns:p="http://schemas.openxmlformats.org/presentationml/2006/main">
  <p:tag name="MH_OLD_SHAPE_ID" val="168"/>
  <p:tag name="REFSHAPE" val="105553145275896"/>
</p:tagLst>
</file>

<file path=ppt/tags/tag6310.xml><?xml version="1.0" encoding="utf-8"?>
<p:tagLst xmlns:p="http://schemas.openxmlformats.org/presentationml/2006/main">
  <p:tag name="MH_OLD_SHAPE_ID" val="170"/>
  <p:tag name="REFSHAPE" val="105553145174008"/>
</p:tagLst>
</file>

<file path=ppt/tags/tag6311.xml><?xml version="1.0" encoding="utf-8"?>
<p:tagLst xmlns:p="http://schemas.openxmlformats.org/presentationml/2006/main">
  <p:tag name="MH_OLD_SHAPE_ID" val="171"/>
  <p:tag name="REFSHAPE" val="105553145174456"/>
</p:tagLst>
</file>

<file path=ppt/tags/tag6312.xml><?xml version="1.0" encoding="utf-8"?>
<p:tagLst xmlns:p="http://schemas.openxmlformats.org/presentationml/2006/main">
  <p:tag name="MH_OLD_SHAPE_ID" val="172"/>
  <p:tag name="REFSHAPE" val="105553145174904"/>
</p:tagLst>
</file>

<file path=ppt/tags/tag6313.xml><?xml version="1.0" encoding="utf-8"?>
<p:tagLst xmlns:p="http://schemas.openxmlformats.org/presentationml/2006/main">
  <p:tag name="MH_OLD_SHAPE_ID" val="173"/>
  <p:tag name="REFSHAPE" val="105553145175352"/>
</p:tagLst>
</file>

<file path=ppt/tags/tag6314.xml><?xml version="1.0" encoding="utf-8"?>
<p:tagLst xmlns:p="http://schemas.openxmlformats.org/presentationml/2006/main">
  <p:tag name="MH_OLD_SHAPE_ID" val="174"/>
  <p:tag name="REFSHAPE" val="105553145175800"/>
</p:tagLst>
</file>

<file path=ppt/tags/tag6315.xml><?xml version="1.0" encoding="utf-8"?>
<p:tagLst xmlns:p="http://schemas.openxmlformats.org/presentationml/2006/main">
  <p:tag name="MH_OLD_SHAPE_ID" val="175"/>
  <p:tag name="REFSHAPE" val="105553145176248"/>
</p:tagLst>
</file>

<file path=ppt/tags/tag6316.xml><?xml version="1.0" encoding="utf-8"?>
<p:tagLst xmlns:p="http://schemas.openxmlformats.org/presentationml/2006/main">
  <p:tag name="MH_OLD_SHAPE_ID" val="148"/>
  <p:tag name="REFSHAPE" val="105553145176696"/>
</p:tagLst>
</file>

<file path=ppt/tags/tag6317.xml><?xml version="1.0" encoding="utf-8"?>
<p:tagLst xmlns:p="http://schemas.openxmlformats.org/presentationml/2006/main">
  <p:tag name="MH_OLD_SHAPE_ID" val="149"/>
  <p:tag name="REFSHAPE" val="105553145177144"/>
</p:tagLst>
</file>

<file path=ppt/tags/tag6318.xml><?xml version="1.0" encoding="utf-8"?>
<p:tagLst xmlns:p="http://schemas.openxmlformats.org/presentationml/2006/main">
  <p:tag name="MH_OLD_SHAPE_ID" val="150"/>
  <p:tag name="REFSHAPE" val="105553145177592"/>
</p:tagLst>
</file>

<file path=ppt/tags/tag6319.xml><?xml version="1.0" encoding="utf-8"?>
<p:tagLst xmlns:p="http://schemas.openxmlformats.org/presentationml/2006/main">
  <p:tag name="MH_OLD_SHAPE_ID" val="151"/>
  <p:tag name="REFSHAPE" val="105553145178040"/>
</p:tagLst>
</file>

<file path=ppt/tags/tag632.xml><?xml version="1.0" encoding="utf-8"?>
<p:tagLst xmlns:p="http://schemas.openxmlformats.org/presentationml/2006/main">
  <p:tag name="MH_OLD_SHAPE_ID" val="169"/>
  <p:tag name="REFSHAPE" val="105553145276344"/>
</p:tagLst>
</file>

<file path=ppt/tags/tag6320.xml><?xml version="1.0" encoding="utf-8"?>
<p:tagLst xmlns:p="http://schemas.openxmlformats.org/presentationml/2006/main">
  <p:tag name="MH_OLD_SHAPE_ID" val="152"/>
  <p:tag name="REFSHAPE" val="105553145178488"/>
</p:tagLst>
</file>

<file path=ppt/tags/tag6321.xml><?xml version="1.0" encoding="utf-8"?>
<p:tagLst xmlns:p="http://schemas.openxmlformats.org/presentationml/2006/main">
  <p:tag name="MH_OLD_SHAPE_ID" val="153"/>
  <p:tag name="REFSHAPE" val="105553145178936"/>
</p:tagLst>
</file>

<file path=ppt/tags/tag6322.xml><?xml version="1.0" encoding="utf-8"?>
<p:tagLst xmlns:p="http://schemas.openxmlformats.org/presentationml/2006/main">
  <p:tag name="MH_OLD_SHAPE_ID" val="154"/>
  <p:tag name="REFSHAPE" val="105553145179384"/>
</p:tagLst>
</file>

<file path=ppt/tags/tag6323.xml><?xml version="1.0" encoding="utf-8"?>
<p:tagLst xmlns:p="http://schemas.openxmlformats.org/presentationml/2006/main">
  <p:tag name="MH_OLD_SHAPE_ID" val="155"/>
  <p:tag name="REFSHAPE" val="105553145179832"/>
</p:tagLst>
</file>

<file path=ppt/tags/tag6324.xml><?xml version="1.0" encoding="utf-8"?>
<p:tagLst xmlns:p="http://schemas.openxmlformats.org/presentationml/2006/main">
  <p:tag name="MH_OLD_SHAPE_ID" val="156"/>
  <p:tag name="REFSHAPE" val="105553145180280"/>
</p:tagLst>
</file>

<file path=ppt/tags/tag6325.xml><?xml version="1.0" encoding="utf-8"?>
<p:tagLst xmlns:p="http://schemas.openxmlformats.org/presentationml/2006/main">
  <p:tag name="MH_OLD_SHAPE_ID" val="157"/>
  <p:tag name="REFSHAPE" val="105553145180728"/>
</p:tagLst>
</file>

<file path=ppt/tags/tag6326.xml><?xml version="1.0" encoding="utf-8"?>
<p:tagLst xmlns:p="http://schemas.openxmlformats.org/presentationml/2006/main">
  <p:tag name="MH_OLD_SHAPE_ID" val="158"/>
  <p:tag name="REFSHAPE" val="105553145181176"/>
</p:tagLst>
</file>

<file path=ppt/tags/tag6327.xml><?xml version="1.0" encoding="utf-8"?>
<p:tagLst xmlns:p="http://schemas.openxmlformats.org/presentationml/2006/main">
  <p:tag name="MH_OLD_SHAPE_ID" val="159"/>
  <p:tag name="REFSHAPE" val="105553145181624"/>
</p:tagLst>
</file>

<file path=ppt/tags/tag6328.xml><?xml version="1.0" encoding="utf-8"?>
<p:tagLst xmlns:p="http://schemas.openxmlformats.org/presentationml/2006/main">
  <p:tag name="MH_OLD_SHAPE_ID" val="125"/>
  <p:tag name="REFSHAPE" val="105553145182072"/>
</p:tagLst>
</file>

<file path=ppt/tags/tag6329.xml><?xml version="1.0" encoding="utf-8"?>
<p:tagLst xmlns:p="http://schemas.openxmlformats.org/presentationml/2006/main">
  <p:tag name="MH_OLD_SHAPE_ID" val="126"/>
  <p:tag name="REFSHAPE" val="105553145182520"/>
</p:tagLst>
</file>

<file path=ppt/tags/tag633.xml><?xml version="1.0" encoding="utf-8"?>
<p:tagLst xmlns:p="http://schemas.openxmlformats.org/presentationml/2006/main">
  <p:tag name="MH_OLD_SHAPE_ID" val="170"/>
  <p:tag name="REFSHAPE" val="105553145276792"/>
</p:tagLst>
</file>

<file path=ppt/tags/tag6330.xml><?xml version="1.0" encoding="utf-8"?>
<p:tagLst xmlns:p="http://schemas.openxmlformats.org/presentationml/2006/main">
  <p:tag name="MH_OLD_SHAPE_ID" val="127"/>
  <p:tag name="REFSHAPE" val="105553145182968"/>
</p:tagLst>
</file>

<file path=ppt/tags/tag6331.xml><?xml version="1.0" encoding="utf-8"?>
<p:tagLst xmlns:p="http://schemas.openxmlformats.org/presentationml/2006/main">
  <p:tag name="MH_OLD_SHAPE_ID" val="128"/>
  <p:tag name="REFSHAPE" val="105553145183416"/>
</p:tagLst>
</file>

<file path=ppt/tags/tag6332.xml><?xml version="1.0" encoding="utf-8"?>
<p:tagLst xmlns:p="http://schemas.openxmlformats.org/presentationml/2006/main">
  <p:tag name="MH_OLD_SHAPE_ID" val="129"/>
  <p:tag name="REFSHAPE" val="105553145183864"/>
</p:tagLst>
</file>

<file path=ppt/tags/tag6333.xml><?xml version="1.0" encoding="utf-8"?>
<p:tagLst xmlns:p="http://schemas.openxmlformats.org/presentationml/2006/main">
  <p:tag name="MH_OLD_SHAPE_ID" val="130"/>
  <p:tag name="REFSHAPE" val="105553145135192"/>
</p:tagLst>
</file>

<file path=ppt/tags/tag6334.xml><?xml version="1.0" encoding="utf-8"?>
<p:tagLst xmlns:p="http://schemas.openxmlformats.org/presentationml/2006/main">
  <p:tag name="MH_OLD_SHAPE_ID" val="131"/>
  <p:tag name="REFSHAPE" val="105553145135640"/>
</p:tagLst>
</file>

<file path=ppt/tags/tag6335.xml><?xml version="1.0" encoding="utf-8"?>
<p:tagLst xmlns:p="http://schemas.openxmlformats.org/presentationml/2006/main">
  <p:tag name="MH_OLD_SHAPE_ID" val="132"/>
  <p:tag name="REFSHAPE" val="105553145136088"/>
</p:tagLst>
</file>

<file path=ppt/tags/tag6336.xml><?xml version="1.0" encoding="utf-8"?>
<p:tagLst xmlns:p="http://schemas.openxmlformats.org/presentationml/2006/main">
  <p:tag name="MH_OLD_SHAPE_ID" val="133"/>
  <p:tag name="REFSHAPE" val="105553145136536"/>
</p:tagLst>
</file>

<file path=ppt/tags/tag6337.xml><?xml version="1.0" encoding="utf-8"?>
<p:tagLst xmlns:p="http://schemas.openxmlformats.org/presentationml/2006/main">
  <p:tag name="MH_OLD_SHAPE_ID" val="134"/>
  <p:tag name="REFSHAPE" val="105553145136984"/>
</p:tagLst>
</file>

<file path=ppt/tags/tag6338.xml><?xml version="1.0" encoding="utf-8"?>
<p:tagLst xmlns:p="http://schemas.openxmlformats.org/presentationml/2006/main">
  <p:tag name="MH_OLD_SHAPE_ID" val="135"/>
  <p:tag name="REFSHAPE" val="105553145137432"/>
</p:tagLst>
</file>

<file path=ppt/tags/tag6339.xml><?xml version="1.0" encoding="utf-8"?>
<p:tagLst xmlns:p="http://schemas.openxmlformats.org/presentationml/2006/main">
  <p:tag name="MH_OLD_SHAPE_ID" val="136"/>
  <p:tag name="REFSHAPE" val="105553145137880"/>
</p:tagLst>
</file>

<file path=ppt/tags/tag634.xml><?xml version="1.0" encoding="utf-8"?>
<p:tagLst xmlns:p="http://schemas.openxmlformats.org/presentationml/2006/main">
  <p:tag name="MH_OLD_SHAPE_ID" val="171"/>
  <p:tag name="REFSHAPE" val="105553145277240"/>
</p:tagLst>
</file>

<file path=ppt/tags/tag6340.xml><?xml version="1.0" encoding="utf-8"?>
<p:tagLst xmlns:p="http://schemas.openxmlformats.org/presentationml/2006/main">
  <p:tag name="MH_OLD_SHAPE_ID" val="137"/>
  <p:tag name="REFSHAPE" val="105553145138328"/>
</p:tagLst>
</file>

<file path=ppt/tags/tag6341.xml><?xml version="1.0" encoding="utf-8"?>
<p:tagLst xmlns:p="http://schemas.openxmlformats.org/presentationml/2006/main">
  <p:tag name="MH_OLD_SHAPE_ID" val="138"/>
  <p:tag name="REFSHAPE" val="105553145138776"/>
</p:tagLst>
</file>

<file path=ppt/tags/tag6342.xml><?xml version="1.0" encoding="utf-8"?>
<p:tagLst xmlns:p="http://schemas.openxmlformats.org/presentationml/2006/main">
  <p:tag name="MH_OLD_SHAPE_ID" val="139"/>
  <p:tag name="REFSHAPE" val="105553145139224"/>
</p:tagLst>
</file>

<file path=ppt/tags/tag6343.xml><?xml version="1.0" encoding="utf-8"?>
<p:tagLst xmlns:p="http://schemas.openxmlformats.org/presentationml/2006/main">
  <p:tag name="MH_OLD_SHAPE_ID" val="140"/>
  <p:tag name="REFSHAPE" val="105553145139672"/>
</p:tagLst>
</file>

<file path=ppt/tags/tag6344.xml><?xml version="1.0" encoding="utf-8"?>
<p:tagLst xmlns:p="http://schemas.openxmlformats.org/presentationml/2006/main">
  <p:tag name="MH_OLD_SHAPE_ID" val="141"/>
  <p:tag name="REFSHAPE" val="105553145140120"/>
</p:tagLst>
</file>

<file path=ppt/tags/tag6345.xml><?xml version="1.0" encoding="utf-8"?>
<p:tagLst xmlns:p="http://schemas.openxmlformats.org/presentationml/2006/main">
  <p:tag name="MH_OLD_SHAPE_ID" val="142"/>
  <p:tag name="REFSHAPE" val="105553145140568"/>
</p:tagLst>
</file>

<file path=ppt/tags/tag6346.xml><?xml version="1.0" encoding="utf-8"?>
<p:tagLst xmlns:p="http://schemas.openxmlformats.org/presentationml/2006/main">
  <p:tag name="MH_OLD_SHAPE_ID" val="143"/>
  <p:tag name="REFSHAPE" val="105553145141016"/>
</p:tagLst>
</file>

<file path=ppt/tags/tag6347.xml><?xml version="1.0" encoding="utf-8"?>
<p:tagLst xmlns:p="http://schemas.openxmlformats.org/presentationml/2006/main">
  <p:tag name="MH_OLD_SHAPE_ID" val="144"/>
  <p:tag name="REFSHAPE" val="105553145141464"/>
</p:tagLst>
</file>

<file path=ppt/tags/tag6348.xml><?xml version="1.0" encoding="utf-8"?>
<p:tagLst xmlns:p="http://schemas.openxmlformats.org/presentationml/2006/main">
  <p:tag name="MH_OLD_SHAPE_ID" val="145"/>
  <p:tag name="REFSHAPE" val="105553145141912"/>
</p:tagLst>
</file>

<file path=ppt/tags/tag6349.xml><?xml version="1.0" encoding="utf-8"?>
<p:tagLst xmlns:p="http://schemas.openxmlformats.org/presentationml/2006/main">
  <p:tag name="MH_OLD_SHAPE_ID" val="146"/>
  <p:tag name="REFSHAPE" val="105553145142360"/>
</p:tagLst>
</file>

<file path=ppt/tags/tag635.xml><?xml version="1.0" encoding="utf-8"?>
<p:tagLst xmlns:p="http://schemas.openxmlformats.org/presentationml/2006/main">
  <p:tag name="MH_OLD_SHAPE_ID" val="172"/>
  <p:tag name="REFSHAPE" val="105553145277688"/>
</p:tagLst>
</file>

<file path=ppt/tags/tag6350.xml><?xml version="1.0" encoding="utf-8"?>
<p:tagLst xmlns:p="http://schemas.openxmlformats.org/presentationml/2006/main">
  <p:tag name="MH_OLD_SHAPE_ID" val="147"/>
  <p:tag name="REFSHAPE" val="105553145142808"/>
</p:tagLst>
</file>

<file path=ppt/tags/tag6351.xml><?xml version="1.0" encoding="utf-8"?>
<p:tagLst xmlns:p="http://schemas.openxmlformats.org/presentationml/2006/main">
  <p:tag name="MH_OLD_SHAPE_ID" val="178"/>
  <p:tag name="REFSHAPE" val="105553145143256"/>
</p:tagLst>
</file>

<file path=ppt/tags/tag6352.xml><?xml version="1.0" encoding="utf-8"?>
<p:tagLst xmlns:p="http://schemas.openxmlformats.org/presentationml/2006/main">
  <p:tag name="MH_OLD_SHAPE_ID" val="179"/>
  <p:tag name="REFSHAPE" val="105553145143480"/>
</p:tagLst>
</file>

<file path=ppt/tags/tag6353.xml><?xml version="1.0" encoding="utf-8"?>
<p:tagLst xmlns:p="http://schemas.openxmlformats.org/presentationml/2006/main">
  <p:tag name="MH_OLD_SHAPE_ID" val="61"/>
  <p:tag name="REFSHAPE" val="105553145143704"/>
</p:tagLst>
</file>

<file path=ppt/tags/tag6354.xml><?xml version="1.0" encoding="utf-8"?>
<p:tagLst xmlns:p="http://schemas.openxmlformats.org/presentationml/2006/main">
  <p:tag name="MH_OLD_SHAPE_ID" val="63"/>
  <p:tag name="REFSHAPE" val="105553145143928"/>
</p:tagLst>
</file>

<file path=ppt/tags/tag6355.xml><?xml version="1.0" encoding="utf-8"?>
<p:tagLst xmlns:p="http://schemas.openxmlformats.org/presentationml/2006/main">
  <p:tag name="MH_OLD_SHAPE_ID" val="3"/>
  <p:tag name="REFSHAPE" val="105553145144152"/>
</p:tagLst>
</file>

<file path=ppt/tags/tag6356.xml><?xml version="1.0" encoding="utf-8"?>
<p:tagLst xmlns:p="http://schemas.openxmlformats.org/presentationml/2006/main">
  <p:tag name="MH_OLD_SHAPE_ID" val="64"/>
  <p:tag name="REFSHAPE" val="105553145144376"/>
</p:tagLst>
</file>

<file path=ppt/tags/tag6357.xml><?xml version="1.0" encoding="utf-8"?>
<p:tagLst xmlns:p="http://schemas.openxmlformats.org/presentationml/2006/main">
  <p:tag name="MH_OLD_SHAPE_ID" val="2"/>
  <p:tag name="REFSHAPE" val="105553145144600"/>
</p:tagLst>
</file>

<file path=ppt/tags/tag6358.xml><?xml version="1.0" encoding="utf-8"?>
<p:tagLst xmlns:p="http://schemas.openxmlformats.org/presentationml/2006/main">
  <p:tag name="MH_OLD_SHAPE_ID" val="160"/>
  <p:tag name="REFSHAPE" val="105553145222936"/>
</p:tagLst>
</file>

<file path=ppt/tags/tag6359.xml><?xml version="1.0" encoding="utf-8"?>
<p:tagLst xmlns:p="http://schemas.openxmlformats.org/presentationml/2006/main">
  <p:tag name="MH_OLD_SHAPE_ID" val="161"/>
  <p:tag name="REFSHAPE" val="105553145223384"/>
</p:tagLst>
</file>

<file path=ppt/tags/tag636.xml><?xml version="1.0" encoding="utf-8"?>
<p:tagLst xmlns:p="http://schemas.openxmlformats.org/presentationml/2006/main">
  <p:tag name="MH_OLD_SHAPE_ID" val="173"/>
  <p:tag name="REFSHAPE" val="105553145278136"/>
</p:tagLst>
</file>

<file path=ppt/tags/tag6360.xml><?xml version="1.0" encoding="utf-8"?>
<p:tagLst xmlns:p="http://schemas.openxmlformats.org/presentationml/2006/main">
  <p:tag name="MH_OLD_SHAPE_ID" val="162"/>
  <p:tag name="REFSHAPE" val="105553145223832"/>
</p:tagLst>
</file>

<file path=ppt/tags/tag6361.xml><?xml version="1.0" encoding="utf-8"?>
<p:tagLst xmlns:p="http://schemas.openxmlformats.org/presentationml/2006/main">
  <p:tag name="MH_OLD_SHAPE_ID" val="163"/>
  <p:tag name="REFSHAPE" val="105553145224280"/>
</p:tagLst>
</file>

<file path=ppt/tags/tag6362.xml><?xml version="1.0" encoding="utf-8"?>
<p:tagLst xmlns:p="http://schemas.openxmlformats.org/presentationml/2006/main">
  <p:tag name="MH_OLD_SHAPE_ID" val="164"/>
  <p:tag name="REFSHAPE" val="105553145224728"/>
</p:tagLst>
</file>

<file path=ppt/tags/tag6363.xml><?xml version="1.0" encoding="utf-8"?>
<p:tagLst xmlns:p="http://schemas.openxmlformats.org/presentationml/2006/main">
  <p:tag name="MH_OLD_SHAPE_ID" val="165"/>
  <p:tag name="REFSHAPE" val="105553145225176"/>
</p:tagLst>
</file>

<file path=ppt/tags/tag6364.xml><?xml version="1.0" encoding="utf-8"?>
<p:tagLst xmlns:p="http://schemas.openxmlformats.org/presentationml/2006/main">
  <p:tag name="MH_OLD_SHAPE_ID" val="166"/>
  <p:tag name="REFSHAPE" val="105553145225624"/>
</p:tagLst>
</file>

<file path=ppt/tags/tag6365.xml><?xml version="1.0" encoding="utf-8"?>
<p:tagLst xmlns:p="http://schemas.openxmlformats.org/presentationml/2006/main">
  <p:tag name="MH_OLD_SHAPE_ID" val="167"/>
  <p:tag name="REFSHAPE" val="105553145226072"/>
</p:tagLst>
</file>

<file path=ppt/tags/tag6366.xml><?xml version="1.0" encoding="utf-8"?>
<p:tagLst xmlns:p="http://schemas.openxmlformats.org/presentationml/2006/main">
  <p:tag name="MH_OLD_SHAPE_ID" val="168"/>
  <p:tag name="REFSHAPE" val="105553145226520"/>
</p:tagLst>
</file>

<file path=ppt/tags/tag6367.xml><?xml version="1.0" encoding="utf-8"?>
<p:tagLst xmlns:p="http://schemas.openxmlformats.org/presentationml/2006/main">
  <p:tag name="MH_OLD_SHAPE_ID" val="169"/>
  <p:tag name="REFSHAPE" val="105553145226968"/>
</p:tagLst>
</file>

<file path=ppt/tags/tag6368.xml><?xml version="1.0" encoding="utf-8"?>
<p:tagLst xmlns:p="http://schemas.openxmlformats.org/presentationml/2006/main">
  <p:tag name="MH_OLD_SHAPE_ID" val="170"/>
  <p:tag name="REFSHAPE" val="105553145227416"/>
</p:tagLst>
</file>

<file path=ppt/tags/tag6369.xml><?xml version="1.0" encoding="utf-8"?>
<p:tagLst xmlns:p="http://schemas.openxmlformats.org/presentationml/2006/main">
  <p:tag name="MH_OLD_SHAPE_ID" val="171"/>
  <p:tag name="REFSHAPE" val="105553145227864"/>
</p:tagLst>
</file>

<file path=ppt/tags/tag637.xml><?xml version="1.0" encoding="utf-8"?>
<p:tagLst xmlns:p="http://schemas.openxmlformats.org/presentationml/2006/main">
  <p:tag name="MH_OLD_SHAPE_ID" val="174"/>
  <p:tag name="REFSHAPE" val="105553145278584"/>
</p:tagLst>
</file>

<file path=ppt/tags/tag6370.xml><?xml version="1.0" encoding="utf-8"?>
<p:tagLst xmlns:p="http://schemas.openxmlformats.org/presentationml/2006/main">
  <p:tag name="MH_OLD_SHAPE_ID" val="172"/>
  <p:tag name="REFSHAPE" val="105553145228312"/>
</p:tagLst>
</file>

<file path=ppt/tags/tag6371.xml><?xml version="1.0" encoding="utf-8"?>
<p:tagLst xmlns:p="http://schemas.openxmlformats.org/presentationml/2006/main">
  <p:tag name="MH_OLD_SHAPE_ID" val="173"/>
  <p:tag name="REFSHAPE" val="105553145228760"/>
</p:tagLst>
</file>

<file path=ppt/tags/tag6372.xml><?xml version="1.0" encoding="utf-8"?>
<p:tagLst xmlns:p="http://schemas.openxmlformats.org/presentationml/2006/main">
  <p:tag name="MH_OLD_SHAPE_ID" val="174"/>
  <p:tag name="REFSHAPE" val="105553145229208"/>
</p:tagLst>
</file>

<file path=ppt/tags/tag6373.xml><?xml version="1.0" encoding="utf-8"?>
<p:tagLst xmlns:p="http://schemas.openxmlformats.org/presentationml/2006/main">
  <p:tag name="MH_OLD_SHAPE_ID" val="175"/>
  <p:tag name="REFSHAPE" val="105553145229656"/>
</p:tagLst>
</file>

<file path=ppt/tags/tag6374.xml><?xml version="1.0" encoding="utf-8"?>
<p:tagLst xmlns:p="http://schemas.openxmlformats.org/presentationml/2006/main">
  <p:tag name="MH_OLD_SHAPE_ID" val="148"/>
  <p:tag name="REFSHAPE" val="105553145230104"/>
</p:tagLst>
</file>

<file path=ppt/tags/tag6375.xml><?xml version="1.0" encoding="utf-8"?>
<p:tagLst xmlns:p="http://schemas.openxmlformats.org/presentationml/2006/main">
  <p:tag name="MH_OLD_SHAPE_ID" val="149"/>
  <p:tag name="REFSHAPE" val="105553145230552"/>
</p:tagLst>
</file>

<file path=ppt/tags/tag6376.xml><?xml version="1.0" encoding="utf-8"?>
<p:tagLst xmlns:p="http://schemas.openxmlformats.org/presentationml/2006/main">
  <p:tag name="MH_OLD_SHAPE_ID" val="150"/>
  <p:tag name="REFSHAPE" val="105553145231000"/>
</p:tagLst>
</file>

<file path=ppt/tags/tag6377.xml><?xml version="1.0" encoding="utf-8"?>
<p:tagLst xmlns:p="http://schemas.openxmlformats.org/presentationml/2006/main">
  <p:tag name="MH_OLD_SHAPE_ID" val="151"/>
  <p:tag name="REFSHAPE" val="105553145231448"/>
</p:tagLst>
</file>

<file path=ppt/tags/tag6378.xml><?xml version="1.0" encoding="utf-8"?>
<p:tagLst xmlns:p="http://schemas.openxmlformats.org/presentationml/2006/main">
  <p:tag name="MH_OLD_SHAPE_ID" val="152"/>
  <p:tag name="REFSHAPE" val="105553145231896"/>
</p:tagLst>
</file>

<file path=ppt/tags/tag6379.xml><?xml version="1.0" encoding="utf-8"?>
<p:tagLst xmlns:p="http://schemas.openxmlformats.org/presentationml/2006/main">
  <p:tag name="MH_OLD_SHAPE_ID" val="153"/>
  <p:tag name="REFSHAPE" val="105553145232344"/>
</p:tagLst>
</file>

<file path=ppt/tags/tag638.xml><?xml version="1.0" encoding="utf-8"?>
<p:tagLst xmlns:p="http://schemas.openxmlformats.org/presentationml/2006/main">
  <p:tag name="MH_OLD_SHAPE_ID" val="175"/>
  <p:tag name="REFSHAPE" val="105553145279032"/>
</p:tagLst>
</file>

<file path=ppt/tags/tag6380.xml><?xml version="1.0" encoding="utf-8"?>
<p:tagLst xmlns:p="http://schemas.openxmlformats.org/presentationml/2006/main">
  <p:tag name="MH_OLD_SHAPE_ID" val="154"/>
  <p:tag name="REFSHAPE" val="105553145232792"/>
</p:tagLst>
</file>

<file path=ppt/tags/tag6381.xml><?xml version="1.0" encoding="utf-8"?>
<p:tagLst xmlns:p="http://schemas.openxmlformats.org/presentationml/2006/main">
  <p:tag name="MH_OLD_SHAPE_ID" val="155"/>
  <p:tag name="REFSHAPE" val="105553145233240"/>
</p:tagLst>
</file>

<file path=ppt/tags/tag6382.xml><?xml version="1.0" encoding="utf-8"?>
<p:tagLst xmlns:p="http://schemas.openxmlformats.org/presentationml/2006/main">
  <p:tag name="MH_OLD_SHAPE_ID" val="156"/>
  <p:tag name="REFSHAPE" val="105553145151800"/>
</p:tagLst>
</file>

<file path=ppt/tags/tag6383.xml><?xml version="1.0" encoding="utf-8"?>
<p:tagLst xmlns:p="http://schemas.openxmlformats.org/presentationml/2006/main">
  <p:tag name="MH_OLD_SHAPE_ID" val="157"/>
  <p:tag name="REFSHAPE" val="105553145152248"/>
</p:tagLst>
</file>

<file path=ppt/tags/tag6384.xml><?xml version="1.0" encoding="utf-8"?>
<p:tagLst xmlns:p="http://schemas.openxmlformats.org/presentationml/2006/main">
  <p:tag name="MH_OLD_SHAPE_ID" val="158"/>
  <p:tag name="REFSHAPE" val="105553145152696"/>
</p:tagLst>
</file>

<file path=ppt/tags/tag6385.xml><?xml version="1.0" encoding="utf-8"?>
<p:tagLst xmlns:p="http://schemas.openxmlformats.org/presentationml/2006/main">
  <p:tag name="MH_OLD_SHAPE_ID" val="159"/>
  <p:tag name="REFSHAPE" val="105553145153144"/>
</p:tagLst>
</file>

<file path=ppt/tags/tag6386.xml><?xml version="1.0" encoding="utf-8"?>
<p:tagLst xmlns:p="http://schemas.openxmlformats.org/presentationml/2006/main">
  <p:tag name="MH_OLD_SHAPE_ID" val="125"/>
  <p:tag name="REFSHAPE" val="105553145153592"/>
</p:tagLst>
</file>

<file path=ppt/tags/tag6387.xml><?xml version="1.0" encoding="utf-8"?>
<p:tagLst xmlns:p="http://schemas.openxmlformats.org/presentationml/2006/main">
  <p:tag name="MH_OLD_SHAPE_ID" val="126"/>
  <p:tag name="REFSHAPE" val="105553145154040"/>
</p:tagLst>
</file>

<file path=ppt/tags/tag6388.xml><?xml version="1.0" encoding="utf-8"?>
<p:tagLst xmlns:p="http://schemas.openxmlformats.org/presentationml/2006/main">
  <p:tag name="MH_OLD_SHAPE_ID" val="127"/>
  <p:tag name="REFSHAPE" val="105553145154488"/>
</p:tagLst>
</file>

<file path=ppt/tags/tag6389.xml><?xml version="1.0" encoding="utf-8"?>
<p:tagLst xmlns:p="http://schemas.openxmlformats.org/presentationml/2006/main">
  <p:tag name="MH_OLD_SHAPE_ID" val="128"/>
  <p:tag name="REFSHAPE" val="105553145154936"/>
</p:tagLst>
</file>

<file path=ppt/tags/tag639.xml><?xml version="1.0" encoding="utf-8"?>
<p:tagLst xmlns:p="http://schemas.openxmlformats.org/presentationml/2006/main">
  <p:tag name="MH_OLD_SHAPE_ID" val="148"/>
  <p:tag name="REFSHAPE" val="105553145279480"/>
</p:tagLst>
</file>

<file path=ppt/tags/tag6390.xml><?xml version="1.0" encoding="utf-8"?>
<p:tagLst xmlns:p="http://schemas.openxmlformats.org/presentationml/2006/main">
  <p:tag name="MH_OLD_SHAPE_ID" val="129"/>
  <p:tag name="REFSHAPE" val="105553145155384"/>
</p:tagLst>
</file>

<file path=ppt/tags/tag6391.xml><?xml version="1.0" encoding="utf-8"?>
<p:tagLst xmlns:p="http://schemas.openxmlformats.org/presentationml/2006/main">
  <p:tag name="MH_OLD_SHAPE_ID" val="130"/>
  <p:tag name="REFSHAPE" val="105553145155832"/>
</p:tagLst>
</file>

<file path=ppt/tags/tag6392.xml><?xml version="1.0" encoding="utf-8"?>
<p:tagLst xmlns:p="http://schemas.openxmlformats.org/presentationml/2006/main">
  <p:tag name="MH_OLD_SHAPE_ID" val="131"/>
  <p:tag name="REFSHAPE" val="105553145156280"/>
</p:tagLst>
</file>

<file path=ppt/tags/tag6393.xml><?xml version="1.0" encoding="utf-8"?>
<p:tagLst xmlns:p="http://schemas.openxmlformats.org/presentationml/2006/main">
  <p:tag name="MH_OLD_SHAPE_ID" val="132"/>
  <p:tag name="REFSHAPE" val="105553145156728"/>
</p:tagLst>
</file>

<file path=ppt/tags/tag6394.xml><?xml version="1.0" encoding="utf-8"?>
<p:tagLst xmlns:p="http://schemas.openxmlformats.org/presentationml/2006/main">
  <p:tag name="MH_OLD_SHAPE_ID" val="133"/>
  <p:tag name="REFSHAPE" val="105553145157176"/>
</p:tagLst>
</file>

<file path=ppt/tags/tag6395.xml><?xml version="1.0" encoding="utf-8"?>
<p:tagLst xmlns:p="http://schemas.openxmlformats.org/presentationml/2006/main">
  <p:tag name="MH_OLD_SHAPE_ID" val="134"/>
  <p:tag name="REFSHAPE" val="105553145157624"/>
</p:tagLst>
</file>

<file path=ppt/tags/tag6396.xml><?xml version="1.0" encoding="utf-8"?>
<p:tagLst xmlns:p="http://schemas.openxmlformats.org/presentationml/2006/main">
  <p:tag name="MH_OLD_SHAPE_ID" val="135"/>
  <p:tag name="REFSHAPE" val="105553145158072"/>
</p:tagLst>
</file>

<file path=ppt/tags/tag6397.xml><?xml version="1.0" encoding="utf-8"?>
<p:tagLst xmlns:p="http://schemas.openxmlformats.org/presentationml/2006/main">
  <p:tag name="MH_OLD_SHAPE_ID" val="136"/>
  <p:tag name="REFSHAPE" val="105553145158520"/>
</p:tagLst>
</file>

<file path=ppt/tags/tag6398.xml><?xml version="1.0" encoding="utf-8"?>
<p:tagLst xmlns:p="http://schemas.openxmlformats.org/presentationml/2006/main">
  <p:tag name="MH_OLD_SHAPE_ID" val="137"/>
  <p:tag name="REFSHAPE" val="105553145158968"/>
</p:tagLst>
</file>

<file path=ppt/tags/tag6399.xml><?xml version="1.0" encoding="utf-8"?>
<p:tagLst xmlns:p="http://schemas.openxmlformats.org/presentationml/2006/main">
  <p:tag name="MH_OLD_SHAPE_ID" val="138"/>
  <p:tag name="REFSHAPE" val="105553145159416"/>
</p:tagLst>
</file>

<file path=ppt/tags/tag64.xml><?xml version="1.0" encoding="utf-8"?>
<p:tagLst xmlns:p="http://schemas.openxmlformats.org/presentationml/2006/main">
  <p:tag name="MH_OLD_SHAPE_ID" val="77"/>
  <p:tag name="REFSHAPE" val="105553145438840"/>
</p:tagLst>
</file>

<file path=ppt/tags/tag640.xml><?xml version="1.0" encoding="utf-8"?>
<p:tagLst xmlns:p="http://schemas.openxmlformats.org/presentationml/2006/main">
  <p:tag name="MH_OLD_SHAPE_ID" val="149"/>
  <p:tag name="REFSHAPE" val="105553145279928"/>
</p:tagLst>
</file>

<file path=ppt/tags/tag6400.xml><?xml version="1.0" encoding="utf-8"?>
<p:tagLst xmlns:p="http://schemas.openxmlformats.org/presentationml/2006/main">
  <p:tag name="MH_OLD_SHAPE_ID" val="139"/>
  <p:tag name="REFSHAPE" val="105553145159864"/>
</p:tagLst>
</file>

<file path=ppt/tags/tag6401.xml><?xml version="1.0" encoding="utf-8"?>
<p:tagLst xmlns:p="http://schemas.openxmlformats.org/presentationml/2006/main">
  <p:tag name="MH_OLD_SHAPE_ID" val="140"/>
  <p:tag name="REFSHAPE" val="105553145160312"/>
</p:tagLst>
</file>

<file path=ppt/tags/tag6402.xml><?xml version="1.0" encoding="utf-8"?>
<p:tagLst xmlns:p="http://schemas.openxmlformats.org/presentationml/2006/main">
  <p:tag name="MH_OLD_SHAPE_ID" val="141"/>
  <p:tag name="REFSHAPE" val="105553145160760"/>
</p:tagLst>
</file>

<file path=ppt/tags/tag6403.xml><?xml version="1.0" encoding="utf-8"?>
<p:tagLst xmlns:p="http://schemas.openxmlformats.org/presentationml/2006/main">
  <p:tag name="MH_OLD_SHAPE_ID" val="142"/>
  <p:tag name="REFSHAPE" val="105553145161208"/>
</p:tagLst>
</file>

<file path=ppt/tags/tag6404.xml><?xml version="1.0" encoding="utf-8"?>
<p:tagLst xmlns:p="http://schemas.openxmlformats.org/presentationml/2006/main">
  <p:tag name="MH_OLD_SHAPE_ID" val="143"/>
  <p:tag name="REFSHAPE" val="105553145161656"/>
</p:tagLst>
</file>

<file path=ppt/tags/tag6405.xml><?xml version="1.0" encoding="utf-8"?>
<p:tagLst xmlns:p="http://schemas.openxmlformats.org/presentationml/2006/main">
  <p:tag name="MH_OLD_SHAPE_ID" val="144"/>
  <p:tag name="REFSHAPE" val="105553145162104"/>
</p:tagLst>
</file>

<file path=ppt/tags/tag6406.xml><?xml version="1.0" encoding="utf-8"?>
<p:tagLst xmlns:p="http://schemas.openxmlformats.org/presentationml/2006/main">
  <p:tag name="MH_OLD_SHAPE_ID" val="145"/>
  <p:tag name="REFSHAPE" val="105553145162552"/>
</p:tagLst>
</file>

<file path=ppt/tags/tag6407.xml><?xml version="1.0" encoding="utf-8"?>
<p:tagLst xmlns:p="http://schemas.openxmlformats.org/presentationml/2006/main">
  <p:tag name="MH_OLD_SHAPE_ID" val="146"/>
  <p:tag name="REFSHAPE" val="105553145163000"/>
</p:tagLst>
</file>

<file path=ppt/tags/tag6408.xml><?xml version="1.0" encoding="utf-8"?>
<p:tagLst xmlns:p="http://schemas.openxmlformats.org/presentationml/2006/main">
  <p:tag name="MH_OLD_SHAPE_ID" val="147"/>
  <p:tag name="REFSHAPE" val="105553145163448"/>
</p:tagLst>
</file>

<file path=ppt/tags/tag6409.xml><?xml version="1.0" encoding="utf-8"?>
<p:tagLst xmlns:p="http://schemas.openxmlformats.org/presentationml/2006/main">
  <p:tag name="MH_OLD_SHAPE_ID" val="176"/>
  <p:tag name="REFSHAPE" val="105553145163896"/>
</p:tagLst>
</file>

<file path=ppt/tags/tag641.xml><?xml version="1.0" encoding="utf-8"?>
<p:tagLst xmlns:p="http://schemas.openxmlformats.org/presentationml/2006/main">
  <p:tag name="MH_OLD_SHAPE_ID" val="150"/>
  <p:tag name="REFSHAPE" val="105553145280376"/>
</p:tagLst>
</file>

<file path=ppt/tags/tag6410.xml><?xml version="1.0" encoding="utf-8"?>
<p:tagLst xmlns:p="http://schemas.openxmlformats.org/presentationml/2006/main">
  <p:tag name="MH_OLD_SHAPE_ID" val="178"/>
  <p:tag name="REFSHAPE" val="105553145164120"/>
</p:tagLst>
</file>

<file path=ppt/tags/tag6411.xml><?xml version="1.0" encoding="utf-8"?>
<p:tagLst xmlns:p="http://schemas.openxmlformats.org/presentationml/2006/main">
  <p:tag name="MH_OLD_SHAPE_ID" val="179"/>
  <p:tag name="REFSHAPE" val="105553145164344"/>
</p:tagLst>
</file>

<file path=ppt/tags/tag6412.xml><?xml version="1.0" encoding="utf-8"?>
<p:tagLst xmlns:p="http://schemas.openxmlformats.org/presentationml/2006/main">
  <p:tag name="MH_OLD_SHAPE_ID" val="61"/>
  <p:tag name="REFSHAPE" val="105553145164568"/>
</p:tagLst>
</file>

<file path=ppt/tags/tag6413.xml><?xml version="1.0" encoding="utf-8"?>
<p:tagLst xmlns:p="http://schemas.openxmlformats.org/presentationml/2006/main">
  <p:tag name="MH_OLD_SHAPE_ID" val="63"/>
  <p:tag name="REFSHAPE" val="105553145164792"/>
</p:tagLst>
</file>

<file path=ppt/tags/tag6414.xml><?xml version="1.0" encoding="utf-8"?>
<p:tagLst xmlns:p="http://schemas.openxmlformats.org/presentationml/2006/main">
  <p:tag name="MH_OLD_SHAPE_ID" val="2"/>
  <p:tag name="REFSHAPE" val="105553145165016"/>
</p:tagLst>
</file>

<file path=ppt/tags/tag6415.xml><?xml version="1.0" encoding="utf-8"?>
<p:tagLst xmlns:p="http://schemas.openxmlformats.org/presentationml/2006/main">
  <p:tag name="MH_OLD_SHAPE_ID" val="3"/>
  <p:tag name="REFSHAPE" val="105553145165240"/>
</p:tagLst>
</file>

<file path=ppt/tags/tag6416.xml><?xml version="1.0" encoding="utf-8"?>
<p:tagLst xmlns:p="http://schemas.openxmlformats.org/presentationml/2006/main">
  <p:tag name="MH_OLD_SHAPE_ID" val="4"/>
  <p:tag name="REFSHAPE" val="105553145165464"/>
</p:tagLst>
</file>

<file path=ppt/tags/tag6417.xml><?xml version="1.0" encoding="utf-8"?>
<p:tagLst xmlns:p="http://schemas.openxmlformats.org/presentationml/2006/main">
  <p:tag name="MH_OLD_SHAPE_ID" val="5"/>
  <p:tag name="REFSHAPE" val="105553145165688"/>
</p:tagLst>
</file>

<file path=ppt/tags/tag6418.xml><?xml version="1.0" encoding="utf-8"?>
<p:tagLst xmlns:p="http://schemas.openxmlformats.org/presentationml/2006/main">
  <p:tag name="MH_OLD_SHAPE_ID" val="2"/>
  <p:tag name="REFSHAPE" val="105553144949784"/>
</p:tagLst>
</file>

<file path=ppt/tags/tag6419.xml><?xml version="1.0" encoding="utf-8"?>
<p:tagLst xmlns:p="http://schemas.openxmlformats.org/presentationml/2006/main">
  <p:tag name="MH_OLD_SHAPE_ID" val="3"/>
  <p:tag name="REFSHAPE" val="105553144926232"/>
</p:tagLst>
</file>

<file path=ppt/tags/tag642.xml><?xml version="1.0" encoding="utf-8"?>
<p:tagLst xmlns:p="http://schemas.openxmlformats.org/presentationml/2006/main">
  <p:tag name="MH_OLD_SHAPE_ID" val="151"/>
  <p:tag name="REFSHAPE" val="105553145280824"/>
</p:tagLst>
</file>

<file path=ppt/tags/tag6420.xml><?xml version="1.0" encoding="utf-8"?>
<p:tagLst xmlns:p="http://schemas.openxmlformats.org/presentationml/2006/main">
  <p:tag name="MH_OLD_SHAPE_ID" val="3"/>
  <p:tag name="REFSHAPE" val="105553144917464"/>
</p:tagLst>
</file>

<file path=ppt/tags/tag6421.xml><?xml version="1.0" encoding="utf-8"?>
<p:tagLst xmlns:p="http://schemas.openxmlformats.org/presentationml/2006/main">
  <p:tag name="MH_OLD_SHAPE_ID" val="4"/>
  <p:tag name="REFSHAPE" val="105553144907160"/>
</p:tagLst>
</file>

<file path=ppt/tags/tag6422.xml><?xml version="1.0" encoding="utf-8"?>
<p:tagLst xmlns:p="http://schemas.openxmlformats.org/presentationml/2006/main">
  <p:tag name="MH_OLD_SHAPE_ID" val="5"/>
  <p:tag name="REFSHAPE" val="105553145027448"/>
</p:tagLst>
</file>

<file path=ppt/tags/tag6423.xml><?xml version="1.0" encoding="utf-8"?>
<p:tagLst xmlns:p="http://schemas.openxmlformats.org/presentationml/2006/main">
  <p:tag name="MH_OLD_SHAPE_ID" val="7"/>
  <p:tag name="REFSHAPE" val="105553145077048"/>
</p:tagLst>
</file>

<file path=ppt/tags/tag6424.xml><?xml version="1.0" encoding="utf-8"?>
<p:tagLst xmlns:p="http://schemas.openxmlformats.org/presentationml/2006/main">
  <p:tag name="MH_OLD_SHAPE_ID" val="8"/>
  <p:tag name="REFSHAPE" val="105553145068952"/>
</p:tagLst>
</file>

<file path=ppt/tags/tag6425.xml><?xml version="1.0" encoding="utf-8"?>
<p:tagLst xmlns:p="http://schemas.openxmlformats.org/presentationml/2006/main">
  <p:tag name="MH_OLD_SHAPE_ID" val="9"/>
  <p:tag name="REFSHAPE" val="105553144725112"/>
</p:tagLst>
</file>

<file path=ppt/tags/tag6426.xml><?xml version="1.0" encoding="utf-8"?>
<p:tagLst xmlns:p="http://schemas.openxmlformats.org/presentationml/2006/main">
  <p:tag name="MH_OLD_SHAPE_ID" val="10"/>
  <p:tag name="REFSHAPE" val="105553144741720"/>
</p:tagLst>
</file>

<file path=ppt/tags/tag6427.xml><?xml version="1.0" encoding="utf-8"?>
<p:tagLst xmlns:p="http://schemas.openxmlformats.org/presentationml/2006/main">
  <p:tag name="MH_OLD_SHAPE_ID" val="11"/>
  <p:tag name="REFSHAPE" val="105553144729176"/>
</p:tagLst>
</file>

<file path=ppt/tags/tag6428.xml><?xml version="1.0" encoding="utf-8"?>
<p:tagLst xmlns:p="http://schemas.openxmlformats.org/presentationml/2006/main">
  <p:tag name="MH_OLD_SHAPE_ID" val="12"/>
  <p:tag name="REFSHAPE" val="105553144728504"/>
</p:tagLst>
</file>

<file path=ppt/tags/tag6429.xml><?xml version="1.0" encoding="utf-8"?>
<p:tagLst xmlns:p="http://schemas.openxmlformats.org/presentationml/2006/main">
  <p:tag name="MH_OLD_SHAPE_ID" val="13"/>
  <p:tag name="REFSHAPE" val="105553145606264"/>
</p:tagLst>
</file>

<file path=ppt/tags/tag643.xml><?xml version="1.0" encoding="utf-8"?>
<p:tagLst xmlns:p="http://schemas.openxmlformats.org/presentationml/2006/main">
  <p:tag name="MH_OLD_SHAPE_ID" val="152"/>
  <p:tag name="REFSHAPE" val="105553145281272"/>
</p:tagLst>
</file>

<file path=ppt/tags/tag6430.xml><?xml version="1.0" encoding="utf-8"?>
<p:tagLst xmlns:p="http://schemas.openxmlformats.org/presentationml/2006/main">
  <p:tag name="MH_OLD_SHAPE_ID" val="14"/>
  <p:tag name="REFSHAPE" val="105553145603128"/>
</p:tagLst>
</file>

<file path=ppt/tags/tag6431.xml><?xml version="1.0" encoding="utf-8"?>
<p:tagLst xmlns:p="http://schemas.openxmlformats.org/presentationml/2006/main">
  <p:tag name="MH_OLD_SHAPE_ID" val="15"/>
  <p:tag name="REFSHAPE" val="105553145601784"/>
</p:tagLst>
</file>

<file path=ppt/tags/tag6432.xml><?xml version="1.0" encoding="utf-8"?>
<p:tagLst xmlns:p="http://schemas.openxmlformats.org/presentationml/2006/main">
  <p:tag name="MH_OLD_SHAPE_ID" val="16"/>
  <p:tag name="REFSHAPE" val="105553145608728"/>
</p:tagLst>
</file>

<file path=ppt/tags/tag6433.xml><?xml version="1.0" encoding="utf-8"?>
<p:tagLst xmlns:p="http://schemas.openxmlformats.org/presentationml/2006/main">
  <p:tag name="MH_OLD_SHAPE_ID" val="17"/>
  <p:tag name="REFSHAPE" val="105553145597304"/>
</p:tagLst>
</file>

<file path=ppt/tags/tag6434.xml><?xml version="1.0" encoding="utf-8"?>
<p:tagLst xmlns:p="http://schemas.openxmlformats.org/presentationml/2006/main">
  <p:tag name="MH_OLD_SHAPE_ID" val="18"/>
  <p:tag name="REFSHAPE" val="105553145597528"/>
</p:tagLst>
</file>

<file path=ppt/tags/tag6435.xml><?xml version="1.0" encoding="utf-8"?>
<p:tagLst xmlns:p="http://schemas.openxmlformats.org/presentationml/2006/main">
  <p:tag name="MH_OLD_SHAPE_ID" val="19"/>
  <p:tag name="REFSHAPE" val="105553145598424"/>
</p:tagLst>
</file>

<file path=ppt/tags/tag6436.xml><?xml version="1.0" encoding="utf-8"?>
<p:tagLst xmlns:p="http://schemas.openxmlformats.org/presentationml/2006/main">
  <p:tag name="MH_OLD_SHAPE_ID" val="20"/>
  <p:tag name="REFSHAPE" val="105553145602008"/>
</p:tagLst>
</file>

<file path=ppt/tags/tag6437.xml><?xml version="1.0" encoding="utf-8"?>
<p:tagLst xmlns:p="http://schemas.openxmlformats.org/presentationml/2006/main">
  <p:tag name="MH_OLD_SHAPE_ID" val="21"/>
  <p:tag name="REFSHAPE" val="105553145602904"/>
</p:tagLst>
</file>

<file path=ppt/tags/tag6438.xml><?xml version="1.0" encoding="utf-8"?>
<p:tagLst xmlns:p="http://schemas.openxmlformats.org/presentationml/2006/main">
  <p:tag name="MH_OLD_SHAPE_ID" val="22"/>
  <p:tag name="REFSHAPE" val="105553145602456"/>
</p:tagLst>
</file>

<file path=ppt/tags/tag6439.xml><?xml version="1.0" encoding="utf-8"?>
<p:tagLst xmlns:p="http://schemas.openxmlformats.org/presentationml/2006/main">
  <p:tag name="MH_OLD_SHAPE_ID" val="23"/>
  <p:tag name="REFSHAPE" val="105553145597080"/>
</p:tagLst>
</file>

<file path=ppt/tags/tag644.xml><?xml version="1.0" encoding="utf-8"?>
<p:tagLst xmlns:p="http://schemas.openxmlformats.org/presentationml/2006/main">
  <p:tag name="MH_OLD_SHAPE_ID" val="153"/>
  <p:tag name="REFSHAPE" val="105553145281720"/>
</p:tagLst>
</file>

<file path=ppt/tags/tag6440.xml><?xml version="1.0" encoding="utf-8"?>
<p:tagLst xmlns:p="http://schemas.openxmlformats.org/presentationml/2006/main">
  <p:tag name="MH_OLD_SHAPE_ID" val="24"/>
  <p:tag name="REFSHAPE" val="105553145597752"/>
</p:tagLst>
</file>

<file path=ppt/tags/tag6441.xml><?xml version="1.0" encoding="utf-8"?>
<p:tagLst xmlns:p="http://schemas.openxmlformats.org/presentationml/2006/main">
  <p:tag name="MH_OLD_SHAPE_ID" val="25"/>
  <p:tag name="REFSHAPE" val="105553145604472"/>
</p:tagLst>
</file>

<file path=ppt/tags/tag6442.xml><?xml version="1.0" encoding="utf-8"?>
<p:tagLst xmlns:p="http://schemas.openxmlformats.org/presentationml/2006/main">
  <p:tag name="MH_OLD_SHAPE_ID" val="26"/>
  <p:tag name="REFSHAPE" val="105553145607160"/>
</p:tagLst>
</file>

<file path=ppt/tags/tag6443.xml><?xml version="1.0" encoding="utf-8"?>
<p:tagLst xmlns:p="http://schemas.openxmlformats.org/presentationml/2006/main">
  <p:tag name="MH_OLD_SHAPE_ID" val="27"/>
  <p:tag name="REFSHAPE" val="105553145582264"/>
</p:tagLst>
</file>

<file path=ppt/tags/tag6444.xml><?xml version="1.0" encoding="utf-8"?>
<p:tagLst xmlns:p="http://schemas.openxmlformats.org/presentationml/2006/main">
  <p:tag name="MH_OLD_SHAPE_ID" val="28"/>
  <p:tag name="REFSHAPE" val="105553145582488"/>
</p:tagLst>
</file>

<file path=ppt/tags/tag6445.xml><?xml version="1.0" encoding="utf-8"?>
<p:tagLst xmlns:p="http://schemas.openxmlformats.org/presentationml/2006/main">
  <p:tag name="MH_OLD_SHAPE_ID" val="29"/>
  <p:tag name="REFSHAPE" val="105553145577784"/>
</p:tagLst>
</file>

<file path=ppt/tags/tag6446.xml><?xml version="1.0" encoding="utf-8"?>
<p:tagLst xmlns:p="http://schemas.openxmlformats.org/presentationml/2006/main">
  <p:tag name="MH_OLD_SHAPE_ID" val="36"/>
  <p:tag name="REFSHAPE" val="105553145578456"/>
</p:tagLst>
</file>

<file path=ppt/tags/tag6447.xml><?xml version="1.0" encoding="utf-8"?>
<p:tagLst xmlns:p="http://schemas.openxmlformats.org/presentationml/2006/main">
  <p:tag name="MH_OLD_SHAPE_ID" val="41"/>
  <p:tag name="REFSHAPE" val="105553144625016"/>
</p:tagLst>
</file>

<file path=ppt/tags/tag6448.xml><?xml version="1.0" encoding="utf-8"?>
<p:tagLst xmlns:p="http://schemas.openxmlformats.org/presentationml/2006/main">
  <p:tag name="MH_OLD_SHAPE_ID" val="42"/>
  <p:tag name="REFSHAPE" val="105553144613592"/>
</p:tagLst>
</file>

<file path=ppt/tags/tag6449.xml><?xml version="1.0" encoding="utf-8"?>
<p:tagLst xmlns:p="http://schemas.openxmlformats.org/presentationml/2006/main">
  <p:tag name="MH_OLD_SHAPE_ID" val="43"/>
  <p:tag name="REFSHAPE" val="105553144623448"/>
</p:tagLst>
</file>

<file path=ppt/tags/tag645.xml><?xml version="1.0" encoding="utf-8"?>
<p:tagLst xmlns:p="http://schemas.openxmlformats.org/presentationml/2006/main">
  <p:tag name="MH_OLD_SHAPE_ID" val="154"/>
  <p:tag name="REFSHAPE" val="105553145282168"/>
</p:tagLst>
</file>

<file path=ppt/tags/tag6450.xml><?xml version="1.0" encoding="utf-8"?>
<p:tagLst xmlns:p="http://schemas.openxmlformats.org/presentationml/2006/main">
  <p:tag name="MH_OLD_SHAPE_ID" val="55"/>
  <p:tag name="REFSHAPE" val="105553144698648"/>
</p:tagLst>
</file>

<file path=ppt/tags/tag6451.xml><?xml version="1.0" encoding="utf-8"?>
<p:tagLst xmlns:p="http://schemas.openxmlformats.org/presentationml/2006/main">
  <p:tag name="MH_OLD_SHAPE_ID" val="35"/>
  <p:tag name="REFSHAPE" val="105553144702456"/>
</p:tagLst>
</file>

<file path=ppt/tags/tag6452.xml><?xml version="1.0" encoding="utf-8"?>
<p:tagLst xmlns:p="http://schemas.openxmlformats.org/presentationml/2006/main">
  <p:tag name="MH_OLD_SHAPE_ID" val="7"/>
  <p:tag name="REFSHAPE" val="105553144696856"/>
</p:tagLst>
</file>

<file path=ppt/tags/tag6453.xml><?xml version="1.0" encoding="utf-8"?>
<p:tagLst xmlns:p="http://schemas.openxmlformats.org/presentationml/2006/main">
  <p:tag name="MH_OLD_SHAPE_ID" val="9"/>
  <p:tag name="REFSHAPE" val="105553144685624"/>
</p:tagLst>
</file>

<file path=ppt/tags/tag6454.xml><?xml version="1.0" encoding="utf-8"?>
<p:tagLst xmlns:p="http://schemas.openxmlformats.org/presentationml/2006/main">
  <p:tag name="MH_OLD_SHAPE_ID" val="10"/>
  <p:tag name="REFSHAPE" val="105553144669912"/>
</p:tagLst>
</file>

<file path=ppt/tags/tag6455.xml><?xml version="1.0" encoding="utf-8"?>
<p:tagLst xmlns:p="http://schemas.openxmlformats.org/presentationml/2006/main">
  <p:tag name="MH_OLD_SHAPE_ID" val="45"/>
  <p:tag name="REFSHAPE" val="105553145443768"/>
</p:tagLst>
</file>

<file path=ppt/tags/tag6456.xml><?xml version="1.0" encoding="utf-8"?>
<p:tagLst xmlns:p="http://schemas.openxmlformats.org/presentationml/2006/main">
  <p:tag name="MH_OLD_SHAPE_ID" val="46"/>
  <p:tag name="REFSHAPE" val="105553145446232"/>
</p:tagLst>
</file>

<file path=ppt/tags/tag6457.xml><?xml version="1.0" encoding="utf-8"?>
<p:tagLst xmlns:p="http://schemas.openxmlformats.org/presentationml/2006/main">
  <p:tag name="MH_OLD_SHAPE_ID" val="47"/>
  <p:tag name="REFSHAPE" val="105553145436824"/>
</p:tagLst>
</file>

<file path=ppt/tags/tag6458.xml><?xml version="1.0" encoding="utf-8"?>
<p:tagLst xmlns:p="http://schemas.openxmlformats.org/presentationml/2006/main">
  <p:tag name="MH_OLD_SHAPE_ID" val="49"/>
  <p:tag name="REFSHAPE" val="105553145445784"/>
</p:tagLst>
</file>

<file path=ppt/tags/tag6459.xml><?xml version="1.0" encoding="utf-8"?>
<p:tagLst xmlns:p="http://schemas.openxmlformats.org/presentationml/2006/main">
  <p:tag name="MH_OLD_SHAPE_ID" val="50"/>
  <p:tag name="REFSHAPE" val="105553145431896"/>
</p:tagLst>
</file>

<file path=ppt/tags/tag646.xml><?xml version="1.0" encoding="utf-8"?>
<p:tagLst xmlns:p="http://schemas.openxmlformats.org/presentationml/2006/main">
  <p:tag name="MH_OLD_SHAPE_ID" val="155"/>
  <p:tag name="REFSHAPE" val="105553145184344"/>
</p:tagLst>
</file>

<file path=ppt/tags/tag6460.xml><?xml version="1.0" encoding="utf-8"?>
<p:tagLst xmlns:p="http://schemas.openxmlformats.org/presentationml/2006/main">
  <p:tag name="MH_OLD_SHAPE_ID" val="51"/>
  <p:tag name="REFSHAPE" val="105553145444888"/>
</p:tagLst>
</file>

<file path=ppt/tags/tag6461.xml><?xml version="1.0" encoding="utf-8"?>
<p:tagLst xmlns:p="http://schemas.openxmlformats.org/presentationml/2006/main">
  <p:tag name="MH_OLD_SHAPE_ID" val="52"/>
  <p:tag name="REFSHAPE" val="105553145433912"/>
</p:tagLst>
</file>

<file path=ppt/tags/tag6462.xml><?xml version="1.0" encoding="utf-8"?>
<p:tagLst xmlns:p="http://schemas.openxmlformats.org/presentationml/2006/main">
  <p:tag name="MH_OLD_SHAPE_ID" val="53"/>
  <p:tag name="REFSHAPE" val="105553145441080"/>
</p:tagLst>
</file>

<file path=ppt/tags/tag6463.xml><?xml version="1.0" encoding="utf-8"?>
<p:tagLst xmlns:p="http://schemas.openxmlformats.org/presentationml/2006/main">
  <p:tag name="MH_OLD_SHAPE_ID" val="57"/>
  <p:tag name="REFSHAPE" val="105553145439288"/>
</p:tagLst>
</file>

<file path=ppt/tags/tag6464.xml><?xml version="1.0" encoding="utf-8"?>
<p:tagLst xmlns:p="http://schemas.openxmlformats.org/presentationml/2006/main">
  <p:tag name="MH_OLD_SHAPE_ID" val="58"/>
  <p:tag name="REFSHAPE" val="105553145436376"/>
</p:tagLst>
</file>

<file path=ppt/tags/tag6465.xml><?xml version="1.0" encoding="utf-8"?>
<p:tagLst xmlns:p="http://schemas.openxmlformats.org/presentationml/2006/main">
  <p:tag name="MH_OLD_SHAPE_ID" val="59"/>
  <p:tag name="REFSHAPE" val="105553145435704"/>
</p:tagLst>
</file>

<file path=ppt/tags/tag6466.xml><?xml version="1.0" encoding="utf-8"?>
<p:tagLst xmlns:p="http://schemas.openxmlformats.org/presentationml/2006/main">
  <p:tag name="MH_OLD_SHAPE_ID" val="60"/>
  <p:tag name="REFSHAPE" val="105553145444664"/>
</p:tagLst>
</file>

<file path=ppt/tags/tag6467.xml><?xml version="1.0" encoding="utf-8"?>
<p:tagLst xmlns:p="http://schemas.openxmlformats.org/presentationml/2006/main">
  <p:tag name="MH_OLD_SHAPE_ID" val="61"/>
  <p:tag name="REFSHAPE" val="105553145437272"/>
</p:tagLst>
</file>

<file path=ppt/tags/tag6468.xml><?xml version="1.0" encoding="utf-8"?>
<p:tagLst xmlns:p="http://schemas.openxmlformats.org/presentationml/2006/main">
  <p:tag name="MH_OLD_SHAPE_ID" val="62"/>
  <p:tag name="REFSHAPE" val="105553145445560"/>
</p:tagLst>
</file>

<file path=ppt/tags/tag6469.xml><?xml version="1.0" encoding="utf-8"?>
<p:tagLst xmlns:p="http://schemas.openxmlformats.org/presentationml/2006/main">
  <p:tag name="MH_OLD_SHAPE_ID" val="63"/>
  <p:tag name="REFSHAPE" val="105553145445336"/>
</p:tagLst>
</file>

<file path=ppt/tags/tag647.xml><?xml version="1.0" encoding="utf-8"?>
<p:tagLst xmlns:p="http://schemas.openxmlformats.org/presentationml/2006/main">
  <p:tag name="MH_OLD_SHAPE_ID" val="156"/>
  <p:tag name="REFSHAPE" val="105553145184792"/>
</p:tagLst>
</file>

<file path=ppt/tags/tag6470.xml><?xml version="1.0" encoding="utf-8"?>
<p:tagLst xmlns:p="http://schemas.openxmlformats.org/presentationml/2006/main">
  <p:tag name="MH_OLD_SHAPE_ID" val="64"/>
  <p:tag name="REFSHAPE" val="105553145434808"/>
</p:tagLst>
</file>

<file path=ppt/tags/tag6471.xml><?xml version="1.0" encoding="utf-8"?>
<p:tagLst xmlns:p="http://schemas.openxmlformats.org/presentationml/2006/main">
  <p:tag name="MH_OLD_SHAPE_ID" val="65"/>
  <p:tag name="REFSHAPE" val="105553145443992"/>
</p:tagLst>
</file>

<file path=ppt/tags/tag6472.xml><?xml version="1.0" encoding="utf-8"?>
<p:tagLst xmlns:p="http://schemas.openxmlformats.org/presentationml/2006/main">
  <p:tag name="MH_OLD_SHAPE_ID" val="66"/>
  <p:tag name="REFSHAPE" val="105553145444216"/>
</p:tagLst>
</file>

<file path=ppt/tags/tag6473.xml><?xml version="1.0" encoding="utf-8"?>
<p:tagLst xmlns:p="http://schemas.openxmlformats.org/presentationml/2006/main">
  <p:tag name="MH_OLD_SHAPE_ID" val="67"/>
  <p:tag name="REFSHAPE" val="105553145443320"/>
</p:tagLst>
</file>

<file path=ppt/tags/tag6474.xml><?xml version="1.0" encoding="utf-8"?>
<p:tagLst xmlns:p="http://schemas.openxmlformats.org/presentationml/2006/main">
  <p:tag name="MH_OLD_SHAPE_ID" val="68"/>
  <p:tag name="REFSHAPE" val="105553145434360"/>
</p:tagLst>
</file>

<file path=ppt/tags/tag6475.xml><?xml version="1.0" encoding="utf-8"?>
<p:tagLst xmlns:p="http://schemas.openxmlformats.org/presentationml/2006/main">
  <p:tag name="MH_OLD_SHAPE_ID" val="69"/>
  <p:tag name="REFSHAPE" val="105553145445112"/>
</p:tagLst>
</file>

<file path=ppt/tags/tag6476.xml><?xml version="1.0" encoding="utf-8"?>
<p:tagLst xmlns:p="http://schemas.openxmlformats.org/presentationml/2006/main">
  <p:tag name="MH_OLD_SHAPE_ID" val="70"/>
  <p:tag name="REFSHAPE" val="105553145432568"/>
</p:tagLst>
</file>

<file path=ppt/tags/tag6477.xml><?xml version="1.0" encoding="utf-8"?>
<p:tagLst xmlns:p="http://schemas.openxmlformats.org/presentationml/2006/main">
  <p:tag name="MH_OLD_SHAPE_ID" val="71"/>
  <p:tag name="REFSHAPE" val="105553145433464"/>
</p:tagLst>
</file>

<file path=ppt/tags/tag6478.xml><?xml version="1.0" encoding="utf-8"?>
<p:tagLst xmlns:p="http://schemas.openxmlformats.org/presentationml/2006/main">
  <p:tag name="MH_OLD_SHAPE_ID" val="72"/>
  <p:tag name="REFSHAPE" val="105553145431448"/>
</p:tagLst>
</file>

<file path=ppt/tags/tag6479.xml><?xml version="1.0" encoding="utf-8"?>
<p:tagLst xmlns:p="http://schemas.openxmlformats.org/presentationml/2006/main">
  <p:tag name="MH_OLD_SHAPE_ID" val="73"/>
  <p:tag name="REFSHAPE" val="105553145435256"/>
</p:tagLst>
</file>

<file path=ppt/tags/tag648.xml><?xml version="1.0" encoding="utf-8"?>
<p:tagLst xmlns:p="http://schemas.openxmlformats.org/presentationml/2006/main">
  <p:tag name="MH_OLD_SHAPE_ID" val="157"/>
  <p:tag name="REFSHAPE" val="105553145185240"/>
</p:tagLst>
</file>

<file path=ppt/tags/tag6480.xml><?xml version="1.0" encoding="utf-8"?>
<p:tagLst xmlns:p="http://schemas.openxmlformats.org/presentationml/2006/main">
  <p:tag name="MH_OLD_SHAPE_ID" val="74"/>
  <p:tag name="REFSHAPE" val="105553145443544"/>
</p:tagLst>
</file>

<file path=ppt/tags/tag6481.xml><?xml version="1.0" encoding="utf-8"?>
<p:tagLst xmlns:p="http://schemas.openxmlformats.org/presentationml/2006/main">
  <p:tag name="MH_OLD_SHAPE_ID" val="75"/>
  <p:tag name="REFSHAPE" val="105553145439064"/>
</p:tagLst>
</file>

<file path=ppt/tags/tag6482.xml><?xml version="1.0" encoding="utf-8"?>
<p:tagLst xmlns:p="http://schemas.openxmlformats.org/presentationml/2006/main">
  <p:tag name="MH_OLD_SHAPE_ID" val="76"/>
  <p:tag name="REFSHAPE" val="105553145437048"/>
</p:tagLst>
</file>

<file path=ppt/tags/tag6483.xml><?xml version="1.0" encoding="utf-8"?>
<p:tagLst xmlns:p="http://schemas.openxmlformats.org/presentationml/2006/main">
  <p:tag name="MH_OLD_SHAPE_ID" val="77"/>
  <p:tag name="REFSHAPE" val="105553145438840"/>
</p:tagLst>
</file>

<file path=ppt/tags/tag6484.xml><?xml version="1.0" encoding="utf-8"?>
<p:tagLst xmlns:p="http://schemas.openxmlformats.org/presentationml/2006/main">
  <p:tag name="MH_OLD_SHAPE_ID" val="78"/>
  <p:tag name="REFSHAPE" val="105553145439512"/>
</p:tagLst>
</file>

<file path=ppt/tags/tag6485.xml><?xml version="1.0" encoding="utf-8"?>
<p:tagLst xmlns:p="http://schemas.openxmlformats.org/presentationml/2006/main">
  <p:tag name="MH_OLD_SHAPE_ID" val="79"/>
  <p:tag name="REFSHAPE" val="105553145436600"/>
</p:tagLst>
</file>

<file path=ppt/tags/tag6486.xml><?xml version="1.0" encoding="utf-8"?>
<p:tagLst xmlns:p="http://schemas.openxmlformats.org/presentationml/2006/main">
  <p:tag name="MH_OLD_SHAPE_ID" val="6"/>
  <p:tag name="REFSHAPE" val="105553145439960"/>
</p:tagLst>
</file>

<file path=ppt/tags/tag6487.xml><?xml version="1.0" encoding="utf-8"?>
<p:tagLst xmlns:p="http://schemas.openxmlformats.org/presentationml/2006/main">
  <p:tag name="MH_OLD_SHAPE_ID" val="71"/>
  <p:tag name="REFSHAPE" val="105553145442200"/>
</p:tagLst>
</file>

<file path=ppt/tags/tag6488.xml><?xml version="1.0" encoding="utf-8"?>
<p:tagLst xmlns:p="http://schemas.openxmlformats.org/presentationml/2006/main">
  <p:tag name="MH_OLD_SHAPE_ID" val="35"/>
  <p:tag name="REFSHAPE" val="105553145433016"/>
</p:tagLst>
</file>

<file path=ppt/tags/tag6489.xml><?xml version="1.0" encoding="utf-8"?>
<p:tagLst xmlns:p="http://schemas.openxmlformats.org/presentationml/2006/main">
  <p:tag name="MH_OLD_SHAPE_ID" val="9"/>
  <p:tag name="REFSHAPE" val="105553145441304"/>
</p:tagLst>
</file>

<file path=ppt/tags/tag649.xml><?xml version="1.0" encoding="utf-8"?>
<p:tagLst xmlns:p="http://schemas.openxmlformats.org/presentationml/2006/main">
  <p:tag name="MH_OLD_SHAPE_ID" val="158"/>
  <p:tag name="REFSHAPE" val="105553145185688"/>
</p:tagLst>
</file>

<file path=ppt/tags/tag6490.xml><?xml version="1.0" encoding="utf-8"?>
<p:tagLst xmlns:p="http://schemas.openxmlformats.org/presentationml/2006/main">
  <p:tag name="MH_OLD_SHAPE_ID" val="10"/>
  <p:tag name="REFSHAPE" val="105553145434584"/>
</p:tagLst>
</file>

<file path=ppt/tags/tag6491.xml><?xml version="1.0" encoding="utf-8"?>
<p:tagLst xmlns:p="http://schemas.openxmlformats.org/presentationml/2006/main">
  <p:tag name="MH_OLD_SHAPE_ID" val="41"/>
  <p:tag name="REFSHAPE" val="105553145431672"/>
</p:tagLst>
</file>

<file path=ppt/tags/tag6492.xml><?xml version="1.0" encoding="utf-8"?>
<p:tagLst xmlns:p="http://schemas.openxmlformats.org/presentationml/2006/main">
  <p:tag name="MH_OLD_SHAPE_ID" val="42"/>
  <p:tag name="REFSHAPE" val="105553145437944"/>
</p:tagLst>
</file>

<file path=ppt/tags/tag6493.xml><?xml version="1.0" encoding="utf-8"?>
<p:tagLst xmlns:p="http://schemas.openxmlformats.org/presentationml/2006/main">
  <p:tag name="MH_OLD_SHAPE_ID" val="43"/>
  <p:tag name="REFSHAPE" val="105553145432792"/>
</p:tagLst>
</file>

<file path=ppt/tags/tag6494.xml><?xml version="1.0" encoding="utf-8"?>
<p:tagLst xmlns:p="http://schemas.openxmlformats.org/presentationml/2006/main">
  <p:tag name="MH_OLD_SHAPE_ID" val="44"/>
  <p:tag name="REFSHAPE" val="105553145437496"/>
</p:tagLst>
</file>

<file path=ppt/tags/tag6495.xml><?xml version="1.0" encoding="utf-8"?>
<p:tagLst xmlns:p="http://schemas.openxmlformats.org/presentationml/2006/main">
  <p:tag name="MH_OLD_SHAPE_ID" val="36"/>
  <p:tag name="REFSHAPE" val="105553145440408"/>
</p:tagLst>
</file>

<file path=ppt/tags/tag6496.xml><?xml version="1.0" encoding="utf-8"?>
<p:tagLst xmlns:p="http://schemas.openxmlformats.org/presentationml/2006/main">
  <p:tag name="MH_OLD_SHAPE_ID" val="2"/>
  <p:tag name="REFSHAPE" val="105553145514712"/>
</p:tagLst>
</file>

<file path=ppt/tags/tag6497.xml><?xml version="1.0" encoding="utf-8"?>
<p:tagLst xmlns:p="http://schemas.openxmlformats.org/presentationml/2006/main">
  <p:tag name="MH_OLD_SHAPE_ID" val="39"/>
  <p:tag name="REFSHAPE" val="105553145518072"/>
</p:tagLst>
</file>

<file path=ppt/tags/tag6498.xml><?xml version="1.0" encoding="utf-8"?>
<p:tagLst xmlns:p="http://schemas.openxmlformats.org/presentationml/2006/main">
  <p:tag name="MH_OLD_SHAPE_ID" val="40"/>
  <p:tag name="REFSHAPE" val="105553145518520"/>
</p:tagLst>
</file>

<file path=ppt/tags/tag6499.xml><?xml version="1.0" encoding="utf-8"?>
<p:tagLst xmlns:p="http://schemas.openxmlformats.org/presentationml/2006/main">
  <p:tag name="MH_OLD_SHAPE_ID" val="45"/>
  <p:tag name="REFSHAPE" val="105553145514264"/>
</p:tagLst>
</file>

<file path=ppt/tags/tag65.xml><?xml version="1.0" encoding="utf-8"?>
<p:tagLst xmlns:p="http://schemas.openxmlformats.org/presentationml/2006/main">
  <p:tag name="MH_OLD_SHAPE_ID" val="78"/>
  <p:tag name="REFSHAPE" val="105553145439512"/>
</p:tagLst>
</file>

<file path=ppt/tags/tag650.xml><?xml version="1.0" encoding="utf-8"?>
<p:tagLst xmlns:p="http://schemas.openxmlformats.org/presentationml/2006/main">
  <p:tag name="MH_OLD_SHAPE_ID" val="159"/>
  <p:tag name="REFSHAPE" val="105553145186136"/>
</p:tagLst>
</file>

<file path=ppt/tags/tag6500.xml><?xml version="1.0" encoding="utf-8"?>
<p:tagLst xmlns:p="http://schemas.openxmlformats.org/presentationml/2006/main">
  <p:tag name="MH_OLD_SHAPE_ID" val="46"/>
  <p:tag name="REFSHAPE" val="105553145526584"/>
</p:tagLst>
</file>

<file path=ppt/tags/tag6501.xml><?xml version="1.0" encoding="utf-8"?>
<p:tagLst xmlns:p="http://schemas.openxmlformats.org/presentationml/2006/main">
  <p:tag name="MH_OLD_SHAPE_ID" val="48"/>
  <p:tag name="REFSHAPE" val="105553145526808"/>
</p:tagLst>
</file>

<file path=ppt/tags/tag6502.xml><?xml version="1.0" encoding="utf-8"?>
<p:tagLst xmlns:p="http://schemas.openxmlformats.org/presentationml/2006/main">
  <p:tag name="MH_OLD_SHAPE_ID" val="49"/>
  <p:tag name="REFSHAPE" val="105553145520088"/>
</p:tagLst>
</file>

<file path=ppt/tags/tag6503.xml><?xml version="1.0" encoding="utf-8"?>
<p:tagLst xmlns:p="http://schemas.openxmlformats.org/presentationml/2006/main">
  <p:tag name="MH_OLD_SHAPE_ID" val="50"/>
  <p:tag name="REFSHAPE" val="105553145519864"/>
</p:tagLst>
</file>

<file path=ppt/tags/tag6504.xml><?xml version="1.0" encoding="utf-8"?>
<p:tagLst xmlns:p="http://schemas.openxmlformats.org/presentationml/2006/main">
  <p:tag name="MH_OLD_SHAPE_ID" val="51"/>
  <p:tag name="REFSHAPE" val="105553145518968"/>
</p:tagLst>
</file>

<file path=ppt/tags/tag6505.xml><?xml version="1.0" encoding="utf-8"?>
<p:tagLst xmlns:p="http://schemas.openxmlformats.org/presentationml/2006/main">
  <p:tag name="MH_OLD_SHAPE_ID" val="52"/>
  <p:tag name="REFSHAPE" val="105553145508408"/>
</p:tagLst>
</file>

<file path=ppt/tags/tag6506.xml><?xml version="1.0" encoding="utf-8"?>
<p:tagLst xmlns:p="http://schemas.openxmlformats.org/presentationml/2006/main">
  <p:tag name="MH_OLD_SHAPE_ID" val="53"/>
  <p:tag name="REFSHAPE" val="105553145500568"/>
</p:tagLst>
</file>

<file path=ppt/tags/tag6507.xml><?xml version="1.0" encoding="utf-8"?>
<p:tagLst xmlns:p="http://schemas.openxmlformats.org/presentationml/2006/main">
  <p:tag name="MH_OLD_SHAPE_ID" val="54"/>
  <p:tag name="REFSHAPE" val="105553145508184"/>
</p:tagLst>
</file>

<file path=ppt/tags/tag6508.xml><?xml version="1.0" encoding="utf-8"?>
<p:tagLst xmlns:p="http://schemas.openxmlformats.org/presentationml/2006/main">
  <p:tag name="MH_OLD_SHAPE_ID" val="55"/>
  <p:tag name="REFSHAPE" val="105553145575736"/>
</p:tagLst>
</file>

<file path=ppt/tags/tag6509.xml><?xml version="1.0" encoding="utf-8"?>
<p:tagLst xmlns:p="http://schemas.openxmlformats.org/presentationml/2006/main">
  <p:tag name="MH_OLD_SHAPE_ID" val="56"/>
  <p:tag name="REFSHAPE" val="105553145577304"/>
</p:tagLst>
</file>

<file path=ppt/tags/tag651.xml><?xml version="1.0" encoding="utf-8"?>
<p:tagLst xmlns:p="http://schemas.openxmlformats.org/presentationml/2006/main">
  <p:tag name="MH_OLD_SHAPE_ID" val="125"/>
  <p:tag name="REFSHAPE" val="105553145186584"/>
</p:tagLst>
</file>

<file path=ppt/tags/tag6510.xml><?xml version="1.0" encoding="utf-8"?>
<p:tagLst xmlns:p="http://schemas.openxmlformats.org/presentationml/2006/main">
  <p:tag name="MH_OLD_SHAPE_ID" val="57"/>
  <p:tag name="REFSHAPE" val="105553145577080"/>
</p:tagLst>
</file>

<file path=ppt/tags/tag6511.xml><?xml version="1.0" encoding="utf-8"?>
<p:tagLst xmlns:p="http://schemas.openxmlformats.org/presentationml/2006/main">
  <p:tag name="MH_OLD_SHAPE_ID" val="58"/>
  <p:tag name="REFSHAPE" val="105553145561400"/>
</p:tagLst>
</file>

<file path=ppt/tags/tag6512.xml><?xml version="1.0" encoding="utf-8"?>
<p:tagLst xmlns:p="http://schemas.openxmlformats.org/presentationml/2006/main">
  <p:tag name="MH_OLD_SHAPE_ID" val="59"/>
  <p:tag name="REFSHAPE" val="105553145575960"/>
</p:tagLst>
</file>

<file path=ppt/tags/tag6513.xml><?xml version="1.0" encoding="utf-8"?>
<p:tagLst xmlns:p="http://schemas.openxmlformats.org/presentationml/2006/main">
  <p:tag name="MH_OLD_SHAPE_ID" val="60"/>
  <p:tag name="REFSHAPE" val="105553145574840"/>
</p:tagLst>
</file>

<file path=ppt/tags/tag6514.xml><?xml version="1.0" encoding="utf-8"?>
<p:tagLst xmlns:p="http://schemas.openxmlformats.org/presentationml/2006/main">
  <p:tag name="MH_OLD_SHAPE_ID" val="61"/>
  <p:tag name="REFSHAPE" val="105553145576408"/>
</p:tagLst>
</file>

<file path=ppt/tags/tag6515.xml><?xml version="1.0" encoding="utf-8"?>
<p:tagLst xmlns:p="http://schemas.openxmlformats.org/presentationml/2006/main">
  <p:tag name="MH_OLD_SHAPE_ID" val="62"/>
  <p:tag name="REFSHAPE" val="105553145462872"/>
</p:tagLst>
</file>

<file path=ppt/tags/tag6516.xml><?xml version="1.0" encoding="utf-8"?>
<p:tagLst xmlns:p="http://schemas.openxmlformats.org/presentationml/2006/main">
  <p:tag name="MH_OLD_SHAPE_ID" val="63"/>
  <p:tag name="REFSHAPE" val="105553145463320"/>
</p:tagLst>
</file>

<file path=ppt/tags/tag6517.xml><?xml version="1.0" encoding="utf-8"?>
<p:tagLst xmlns:p="http://schemas.openxmlformats.org/presentationml/2006/main">
  <p:tag name="MH_OLD_SHAPE_ID" val="64"/>
  <p:tag name="REFSHAPE" val="105553145463768"/>
</p:tagLst>
</file>

<file path=ppt/tags/tag6518.xml><?xml version="1.0" encoding="utf-8"?>
<p:tagLst xmlns:p="http://schemas.openxmlformats.org/presentationml/2006/main">
  <p:tag name="MH_OLD_SHAPE_ID" val="65"/>
  <p:tag name="REFSHAPE" val="105553145464216"/>
</p:tagLst>
</file>

<file path=ppt/tags/tag6519.xml><?xml version="1.0" encoding="utf-8"?>
<p:tagLst xmlns:p="http://schemas.openxmlformats.org/presentationml/2006/main">
  <p:tag name="MH_OLD_SHAPE_ID" val="66"/>
  <p:tag name="REFSHAPE" val="105553145464664"/>
</p:tagLst>
</file>

<file path=ppt/tags/tag652.xml><?xml version="1.0" encoding="utf-8"?>
<p:tagLst xmlns:p="http://schemas.openxmlformats.org/presentationml/2006/main">
  <p:tag name="MH_OLD_SHAPE_ID" val="126"/>
  <p:tag name="REFSHAPE" val="105553145187032"/>
</p:tagLst>
</file>

<file path=ppt/tags/tag6520.xml><?xml version="1.0" encoding="utf-8"?>
<p:tagLst xmlns:p="http://schemas.openxmlformats.org/presentationml/2006/main">
  <p:tag name="MH_OLD_SHAPE_ID" val="67"/>
  <p:tag name="REFSHAPE" val="105553145465112"/>
</p:tagLst>
</file>

<file path=ppt/tags/tag6521.xml><?xml version="1.0" encoding="utf-8"?>
<p:tagLst xmlns:p="http://schemas.openxmlformats.org/presentationml/2006/main">
  <p:tag name="MH_OLD_SHAPE_ID" val="68"/>
  <p:tag name="REFSHAPE" val="105553145465560"/>
</p:tagLst>
</file>

<file path=ppt/tags/tag6522.xml><?xml version="1.0" encoding="utf-8"?>
<p:tagLst xmlns:p="http://schemas.openxmlformats.org/presentationml/2006/main">
  <p:tag name="MH_OLD_SHAPE_ID" val="69"/>
  <p:tag name="REFSHAPE" val="105553145466008"/>
</p:tagLst>
</file>

<file path=ppt/tags/tag6523.xml><?xml version="1.0" encoding="utf-8"?>
<p:tagLst xmlns:p="http://schemas.openxmlformats.org/presentationml/2006/main">
  <p:tag name="MH_OLD_SHAPE_ID" val="70"/>
  <p:tag name="REFSHAPE" val="105553145466456"/>
</p:tagLst>
</file>

<file path=ppt/tags/tag6524.xml><?xml version="1.0" encoding="utf-8"?>
<p:tagLst xmlns:p="http://schemas.openxmlformats.org/presentationml/2006/main">
  <p:tag name="MH_OLD_SHAPE_ID" val="6"/>
  <p:tag name="REFSHAPE" val="105553145466904"/>
</p:tagLst>
</file>

<file path=ppt/tags/tag6525.xml><?xml version="1.0" encoding="utf-8"?>
<p:tagLst xmlns:p="http://schemas.openxmlformats.org/presentationml/2006/main">
  <p:tag name="MH_OLD_SHAPE_ID" val="35"/>
  <p:tag name="REFSHAPE" val="105553145467128"/>
</p:tagLst>
</file>

<file path=ppt/tags/tag6526.xml><?xml version="1.0" encoding="utf-8"?>
<p:tagLst xmlns:p="http://schemas.openxmlformats.org/presentationml/2006/main">
  <p:tag name="MH_OLD_SHAPE_ID" val="49"/>
  <p:tag name="REFSHAPE" val="105553145467352"/>
</p:tagLst>
</file>

<file path=ppt/tags/tag6527.xml><?xml version="1.0" encoding="utf-8"?>
<p:tagLst xmlns:p="http://schemas.openxmlformats.org/presentationml/2006/main">
  <p:tag name="MH_OLD_SHAPE_ID" val="9"/>
  <p:tag name="REFSHAPE" val="105553145467576"/>
</p:tagLst>
</file>

<file path=ppt/tags/tag6528.xml><?xml version="1.0" encoding="utf-8"?>
<p:tagLst xmlns:p="http://schemas.openxmlformats.org/presentationml/2006/main">
  <p:tag name="MH_OLD_SHAPE_ID" val="10"/>
  <p:tag name="REFSHAPE" val="105553145467800"/>
</p:tagLst>
</file>

<file path=ppt/tags/tag6529.xml><?xml version="1.0" encoding="utf-8"?>
<p:tagLst xmlns:p="http://schemas.openxmlformats.org/presentationml/2006/main">
  <p:tag name="MH_OLD_SHAPE_ID" val="12"/>
  <p:tag name="REFSHAPE" val="105553145468024"/>
</p:tagLst>
</file>

<file path=ppt/tags/tag653.xml><?xml version="1.0" encoding="utf-8"?>
<p:tagLst xmlns:p="http://schemas.openxmlformats.org/presentationml/2006/main">
  <p:tag name="MH_OLD_SHAPE_ID" val="127"/>
  <p:tag name="REFSHAPE" val="105553145187480"/>
</p:tagLst>
</file>

<file path=ppt/tags/tag6530.xml><?xml version="1.0" encoding="utf-8"?>
<p:tagLst xmlns:p="http://schemas.openxmlformats.org/presentationml/2006/main">
  <p:tag name="MH_OLD_SHAPE_ID" val="13"/>
  <p:tag name="REFSHAPE" val="105553145468472"/>
</p:tagLst>
</file>

<file path=ppt/tags/tag6531.xml><?xml version="1.0" encoding="utf-8"?>
<p:tagLst xmlns:p="http://schemas.openxmlformats.org/presentationml/2006/main">
  <p:tag name="MH_OLD_SHAPE_ID" val="14"/>
  <p:tag name="REFSHAPE" val="105553145468920"/>
</p:tagLst>
</file>

<file path=ppt/tags/tag6532.xml><?xml version="1.0" encoding="utf-8"?>
<p:tagLst xmlns:p="http://schemas.openxmlformats.org/presentationml/2006/main">
  <p:tag name="MH_OLD_SHAPE_ID" val="15"/>
  <p:tag name="REFSHAPE" val="105553145469368"/>
</p:tagLst>
</file>

<file path=ppt/tags/tag6533.xml><?xml version="1.0" encoding="utf-8"?>
<p:tagLst xmlns:p="http://schemas.openxmlformats.org/presentationml/2006/main">
  <p:tag name="MH_OLD_SHAPE_ID" val="16"/>
  <p:tag name="REFSHAPE" val="105553145469816"/>
</p:tagLst>
</file>

<file path=ppt/tags/tag6534.xml><?xml version="1.0" encoding="utf-8"?>
<p:tagLst xmlns:p="http://schemas.openxmlformats.org/presentationml/2006/main">
  <p:tag name="MH_OLD_SHAPE_ID" val="17"/>
  <p:tag name="REFSHAPE" val="105553145470264"/>
</p:tagLst>
</file>

<file path=ppt/tags/tag6535.xml><?xml version="1.0" encoding="utf-8"?>
<p:tagLst xmlns:p="http://schemas.openxmlformats.org/presentationml/2006/main">
  <p:tag name="MH_OLD_SHAPE_ID" val="18"/>
  <p:tag name="REFSHAPE" val="105553145470712"/>
</p:tagLst>
</file>

<file path=ppt/tags/tag6536.xml><?xml version="1.0" encoding="utf-8"?>
<p:tagLst xmlns:p="http://schemas.openxmlformats.org/presentationml/2006/main">
  <p:tag name="MH_OLD_SHAPE_ID" val="19"/>
  <p:tag name="REFSHAPE" val="105553145471160"/>
</p:tagLst>
</file>

<file path=ppt/tags/tag6537.xml><?xml version="1.0" encoding="utf-8"?>
<p:tagLst xmlns:p="http://schemas.openxmlformats.org/presentationml/2006/main">
  <p:tag name="MH_OLD_SHAPE_ID" val="20"/>
  <p:tag name="REFSHAPE" val="105553145471608"/>
</p:tagLst>
</file>

<file path=ppt/tags/tag6538.xml><?xml version="1.0" encoding="utf-8"?>
<p:tagLst xmlns:p="http://schemas.openxmlformats.org/presentationml/2006/main">
  <p:tag name="MH_OLD_SHAPE_ID" val="21"/>
  <p:tag name="REFSHAPE" val="105553145472056"/>
</p:tagLst>
</file>

<file path=ppt/tags/tag6539.xml><?xml version="1.0" encoding="utf-8"?>
<p:tagLst xmlns:p="http://schemas.openxmlformats.org/presentationml/2006/main">
  <p:tag name="MH_OLD_SHAPE_ID" val="22"/>
  <p:tag name="REFSHAPE" val="105553145472504"/>
</p:tagLst>
</file>

<file path=ppt/tags/tag654.xml><?xml version="1.0" encoding="utf-8"?>
<p:tagLst xmlns:p="http://schemas.openxmlformats.org/presentationml/2006/main">
  <p:tag name="MH_OLD_SHAPE_ID" val="128"/>
  <p:tag name="REFSHAPE" val="105553145187928"/>
</p:tagLst>
</file>

<file path=ppt/tags/tag6540.xml><?xml version="1.0" encoding="utf-8"?>
<p:tagLst xmlns:p="http://schemas.openxmlformats.org/presentationml/2006/main">
  <p:tag name="MH_OLD_SHAPE_ID" val="23"/>
  <p:tag name="REFSHAPE" val="105553145472952"/>
</p:tagLst>
</file>

<file path=ppt/tags/tag6541.xml><?xml version="1.0" encoding="utf-8"?>
<p:tagLst xmlns:p="http://schemas.openxmlformats.org/presentationml/2006/main">
  <p:tag name="MH_OLD_SHAPE_ID" val="24"/>
  <p:tag name="REFSHAPE" val="105553145473400"/>
</p:tagLst>
</file>

<file path=ppt/tags/tag6542.xml><?xml version="1.0" encoding="utf-8"?>
<p:tagLst xmlns:p="http://schemas.openxmlformats.org/presentationml/2006/main">
  <p:tag name="MH_OLD_SHAPE_ID" val="25"/>
  <p:tag name="REFSHAPE" val="105553145473848"/>
</p:tagLst>
</file>

<file path=ppt/tags/tag6543.xml><?xml version="1.0" encoding="utf-8"?>
<p:tagLst xmlns:p="http://schemas.openxmlformats.org/presentationml/2006/main">
  <p:tag name="MH_OLD_SHAPE_ID" val="26"/>
  <p:tag name="REFSHAPE" val="105553145474296"/>
</p:tagLst>
</file>

<file path=ppt/tags/tag6544.xml><?xml version="1.0" encoding="utf-8"?>
<p:tagLst xmlns:p="http://schemas.openxmlformats.org/presentationml/2006/main">
  <p:tag name="MH_OLD_SHAPE_ID" val="27"/>
  <p:tag name="REFSHAPE" val="105553145474744"/>
</p:tagLst>
</file>

<file path=ppt/tags/tag6545.xml><?xml version="1.0" encoding="utf-8"?>
<p:tagLst xmlns:p="http://schemas.openxmlformats.org/presentationml/2006/main">
  <p:tag name="MH_OLD_SHAPE_ID" val="28"/>
  <p:tag name="REFSHAPE" val="105553145475192"/>
</p:tagLst>
</file>

<file path=ppt/tags/tag6546.xml><?xml version="1.0" encoding="utf-8"?>
<p:tagLst xmlns:p="http://schemas.openxmlformats.org/presentationml/2006/main">
  <p:tag name="MH_OLD_SHAPE_ID" val="29"/>
  <p:tag name="REFSHAPE" val="105553145475640"/>
</p:tagLst>
</file>

<file path=ppt/tags/tag6547.xml><?xml version="1.0" encoding="utf-8"?>
<p:tagLst xmlns:p="http://schemas.openxmlformats.org/presentationml/2006/main">
  <p:tag name="MH_OLD_SHAPE_ID" val="30"/>
  <p:tag name="REFSHAPE" val="105553145476088"/>
</p:tagLst>
</file>

<file path=ppt/tags/tag6548.xml><?xml version="1.0" encoding="utf-8"?>
<p:tagLst xmlns:p="http://schemas.openxmlformats.org/presentationml/2006/main">
  <p:tag name="MH_OLD_SHAPE_ID" val="31"/>
  <p:tag name="REFSHAPE" val="105553145476536"/>
</p:tagLst>
</file>

<file path=ppt/tags/tag6549.xml><?xml version="1.0" encoding="utf-8"?>
<p:tagLst xmlns:p="http://schemas.openxmlformats.org/presentationml/2006/main">
  <p:tag name="MH_OLD_SHAPE_ID" val="32"/>
  <p:tag name="REFSHAPE" val="105553145476984"/>
</p:tagLst>
</file>

<file path=ppt/tags/tag655.xml><?xml version="1.0" encoding="utf-8"?>
<p:tagLst xmlns:p="http://schemas.openxmlformats.org/presentationml/2006/main">
  <p:tag name="MH_OLD_SHAPE_ID" val="129"/>
  <p:tag name="REFSHAPE" val="105553145188376"/>
</p:tagLst>
</file>

<file path=ppt/tags/tag6550.xml><?xml version="1.0" encoding="utf-8"?>
<p:tagLst xmlns:p="http://schemas.openxmlformats.org/presentationml/2006/main">
  <p:tag name="MH_OLD_SHAPE_ID" val="33"/>
  <p:tag name="REFSHAPE" val="105553145477432"/>
</p:tagLst>
</file>

<file path=ppt/tags/tag6551.xml><?xml version="1.0" encoding="utf-8"?>
<p:tagLst xmlns:p="http://schemas.openxmlformats.org/presentationml/2006/main">
  <p:tag name="MH_OLD_SHAPE_ID" val="34"/>
  <p:tag name="REFSHAPE" val="105553145477880"/>
</p:tagLst>
</file>

<file path=ppt/tags/tag6552.xml><?xml version="1.0" encoding="utf-8"?>
<p:tagLst xmlns:p="http://schemas.openxmlformats.org/presentationml/2006/main">
  <p:tag name="MH_OLD_SHAPE_ID" val="41"/>
  <p:tag name="REFSHAPE" val="105553145478328"/>
</p:tagLst>
</file>

<file path=ppt/tags/tag6553.xml><?xml version="1.0" encoding="utf-8"?>
<p:tagLst xmlns:p="http://schemas.openxmlformats.org/presentationml/2006/main">
  <p:tag name="MH_OLD_SHAPE_ID" val="42"/>
  <p:tag name="REFSHAPE" val="105553145478552"/>
</p:tagLst>
</file>

<file path=ppt/tags/tag6554.xml><?xml version="1.0" encoding="utf-8"?>
<p:tagLst xmlns:p="http://schemas.openxmlformats.org/presentationml/2006/main">
  <p:tag name="MH_OLD_SHAPE_ID" val="43"/>
  <p:tag name="REFSHAPE" val="105553145478776"/>
</p:tagLst>
</file>

<file path=ppt/tags/tag6555.xml><?xml version="1.0" encoding="utf-8"?>
<p:tagLst xmlns:p="http://schemas.openxmlformats.org/presentationml/2006/main">
  <p:tag name="MH_OLD_SHAPE_ID" val="44"/>
  <p:tag name="REFSHAPE" val="105553145479000"/>
</p:tagLst>
</file>

<file path=ppt/tags/tag6556.xml><?xml version="1.0" encoding="utf-8"?>
<p:tagLst xmlns:p="http://schemas.openxmlformats.org/presentationml/2006/main">
  <p:tag name="MH_OLD_SHAPE_ID" val="36"/>
  <p:tag name="REFSHAPE" val="105553145479256"/>
</p:tagLst>
</file>

<file path=ppt/tags/tag6557.xml><?xml version="1.0" encoding="utf-8"?>
<p:tagLst xmlns:p="http://schemas.openxmlformats.org/presentationml/2006/main">
  <p:tag name="MH_OLD_SHAPE_ID" val="2"/>
  <p:tag name="REFSHAPE" val="105553145479480"/>
</p:tagLst>
</file>

<file path=ppt/tags/tag6558.xml><?xml version="1.0" encoding="utf-8"?>
<p:tagLst xmlns:p="http://schemas.openxmlformats.org/presentationml/2006/main">
  <p:tag name="MH_OLD_SHAPE_ID" val="39"/>
  <p:tag name="REFSHAPE" val="105553145479704"/>
</p:tagLst>
</file>

<file path=ppt/tags/tag6559.xml><?xml version="1.0" encoding="utf-8"?>
<p:tagLst xmlns:p="http://schemas.openxmlformats.org/presentationml/2006/main">
  <p:tag name="MH_OLD_SHAPE_ID" val="40"/>
  <p:tag name="REFSHAPE" val="105553145479928"/>
</p:tagLst>
</file>

<file path=ppt/tags/tag656.xml><?xml version="1.0" encoding="utf-8"?>
<p:tagLst xmlns:p="http://schemas.openxmlformats.org/presentationml/2006/main">
  <p:tag name="MH_OLD_SHAPE_ID" val="130"/>
  <p:tag name="REFSHAPE" val="105553145188824"/>
</p:tagLst>
</file>

<file path=ppt/tags/tag6560.xml><?xml version="1.0" encoding="utf-8"?>
<p:tagLst xmlns:p="http://schemas.openxmlformats.org/presentationml/2006/main">
  <p:tag name="MH_OLD_SHAPE_ID" val="45"/>
  <p:tag name="REFSHAPE" val="105553145480152"/>
</p:tagLst>
</file>

<file path=ppt/tags/tag6561.xml><?xml version="1.0" encoding="utf-8"?>
<p:tagLst xmlns:p="http://schemas.openxmlformats.org/presentationml/2006/main">
  <p:tag name="MH_OLD_SHAPE_ID" val="46"/>
  <p:tag name="REFSHAPE" val="105553145480376"/>
</p:tagLst>
</file>

<file path=ppt/tags/tag6562.xml><?xml version="1.0" encoding="utf-8"?>
<p:tagLst xmlns:p="http://schemas.openxmlformats.org/presentationml/2006/main">
  <p:tag name="MH_OLD_SHAPE_ID" val="47"/>
  <p:tag name="REFSHAPE" val="105553145480600"/>
</p:tagLst>
</file>

<file path=ppt/tags/tag6563.xml><?xml version="1.0" encoding="utf-8"?>
<p:tagLst xmlns:p="http://schemas.openxmlformats.org/presentationml/2006/main">
  <p:tag name="MH_OLD_SHAPE_ID" val="48"/>
  <p:tag name="REFSHAPE" val="105553145480824"/>
</p:tagLst>
</file>

<file path=ppt/tags/tag6564.xml><?xml version="1.0" encoding="utf-8"?>
<p:tagLst xmlns:p="http://schemas.openxmlformats.org/presentationml/2006/main">
  <p:tag name="MH_OLD_SHAPE_ID" val="66"/>
  <p:tag name="REFSHAPE" val="105553145481048"/>
</p:tagLst>
</file>

<file path=ppt/tags/tag6565.xml><?xml version="1.0" encoding="utf-8"?>
<p:tagLst xmlns:p="http://schemas.openxmlformats.org/presentationml/2006/main">
  <p:tag name="MH_OLD_SHAPE_ID" val="70"/>
  <p:tag name="REFSHAPE" val="105553145481272"/>
</p:tagLst>
</file>

<file path=ppt/tags/tag6566.xml><?xml version="1.0" encoding="utf-8"?>
<p:tagLst xmlns:p="http://schemas.openxmlformats.org/presentationml/2006/main">
  <p:tag name="MH_OLD_SHAPE_ID" val="4"/>
  <p:tag name="REFSHAPE" val="105553145481720"/>
</p:tagLst>
</file>

<file path=ppt/tags/tag6567.xml><?xml version="1.0" encoding="utf-8"?>
<p:tagLst xmlns:p="http://schemas.openxmlformats.org/presentationml/2006/main">
  <p:tag name="MH_OLD_SHAPE_ID" val="127"/>
  <p:tag name="REFSHAPE" val="105553145481944"/>
</p:tagLst>
</file>

<file path=ppt/tags/tag6568.xml><?xml version="1.0" encoding="utf-8"?>
<p:tagLst xmlns:p="http://schemas.openxmlformats.org/presentationml/2006/main">
  <p:tag name="MH_OLD_SHAPE_ID" val="128"/>
  <p:tag name="REFSHAPE" val="105553145482168"/>
</p:tagLst>
</file>

<file path=ppt/tags/tag6569.xml><?xml version="1.0" encoding="utf-8"?>
<p:tagLst xmlns:p="http://schemas.openxmlformats.org/presentationml/2006/main">
  <p:tag name="MH_OLD_SHAPE_ID" val="63"/>
  <p:tag name="REFSHAPE" val="105553145482392"/>
</p:tagLst>
</file>

<file path=ppt/tags/tag657.xml><?xml version="1.0" encoding="utf-8"?>
<p:tagLst xmlns:p="http://schemas.openxmlformats.org/presentationml/2006/main">
  <p:tag name="MH_OLD_SHAPE_ID" val="131"/>
  <p:tag name="REFSHAPE" val="105553145189272"/>
</p:tagLst>
</file>

<file path=ppt/tags/tag6570.xml><?xml version="1.0" encoding="utf-8"?>
<p:tagLst xmlns:p="http://schemas.openxmlformats.org/presentationml/2006/main">
  <p:tag name="MH_OLD_SHAPE_ID" val="64"/>
  <p:tag name="REFSHAPE" val="105553145482840"/>
</p:tagLst>
</file>

<file path=ppt/tags/tag6571.xml><?xml version="1.0" encoding="utf-8"?>
<p:tagLst xmlns:p="http://schemas.openxmlformats.org/presentationml/2006/main">
  <p:tag name="MH_OLD_SHAPE_ID" val="65"/>
  <p:tag name="REFSHAPE" val="105553145483288"/>
</p:tagLst>
</file>

<file path=ppt/tags/tag6572.xml><?xml version="1.0" encoding="utf-8"?>
<p:tagLst xmlns:p="http://schemas.openxmlformats.org/presentationml/2006/main">
  <p:tag name="MH_OLD_SHAPE_ID" val="67"/>
  <p:tag name="REFSHAPE" val="105553145483736"/>
</p:tagLst>
</file>

<file path=ppt/tags/tag6573.xml><?xml version="1.0" encoding="utf-8"?>
<p:tagLst xmlns:p="http://schemas.openxmlformats.org/presentationml/2006/main">
  <p:tag name="MH_OLD_SHAPE_ID" val="68"/>
  <p:tag name="REFSHAPE" val="105553145484184"/>
</p:tagLst>
</file>

<file path=ppt/tags/tag6574.xml><?xml version="1.0" encoding="utf-8"?>
<p:tagLst xmlns:p="http://schemas.openxmlformats.org/presentationml/2006/main">
  <p:tag name="MH_OLD_SHAPE_ID" val="69"/>
  <p:tag name="REFSHAPE" val="105553145484632"/>
</p:tagLst>
</file>

<file path=ppt/tags/tag6575.xml><?xml version="1.0" encoding="utf-8"?>
<p:tagLst xmlns:p="http://schemas.openxmlformats.org/presentationml/2006/main">
  <p:tag name="MH_OLD_SHAPE_ID" val="71"/>
  <p:tag name="REFSHAPE" val="105553145485080"/>
</p:tagLst>
</file>

<file path=ppt/tags/tag6576.xml><?xml version="1.0" encoding="utf-8"?>
<p:tagLst xmlns:p="http://schemas.openxmlformats.org/presentationml/2006/main">
  <p:tag name="MH_OLD_SHAPE_ID" val="129"/>
  <p:tag name="REFSHAPE" val="105553145485528"/>
</p:tagLst>
</file>

<file path=ppt/tags/tag6577.xml><?xml version="1.0" encoding="utf-8"?>
<p:tagLst xmlns:p="http://schemas.openxmlformats.org/presentationml/2006/main">
  <p:tag name="MH_OLD_SHAPE_ID" val="130"/>
  <p:tag name="REFSHAPE" val="105553145485976"/>
</p:tagLst>
</file>

<file path=ppt/tags/tag6578.xml><?xml version="1.0" encoding="utf-8"?>
<p:tagLst xmlns:p="http://schemas.openxmlformats.org/presentationml/2006/main">
  <p:tag name="MH_OLD_SHAPE_ID" val="131"/>
  <p:tag name="REFSHAPE" val="105553145486424"/>
</p:tagLst>
</file>

<file path=ppt/tags/tag6579.xml><?xml version="1.0" encoding="utf-8"?>
<p:tagLst xmlns:p="http://schemas.openxmlformats.org/presentationml/2006/main">
  <p:tag name="MH_OLD_SHAPE_ID" val="132"/>
  <p:tag name="REFSHAPE" val="105553145486872"/>
</p:tagLst>
</file>

<file path=ppt/tags/tag658.xml><?xml version="1.0" encoding="utf-8"?>
<p:tagLst xmlns:p="http://schemas.openxmlformats.org/presentationml/2006/main">
  <p:tag name="MH_OLD_SHAPE_ID" val="132"/>
  <p:tag name="REFSHAPE" val="105553145189720"/>
</p:tagLst>
</file>

<file path=ppt/tags/tag6580.xml><?xml version="1.0" encoding="utf-8"?>
<p:tagLst xmlns:p="http://schemas.openxmlformats.org/presentationml/2006/main">
  <p:tag name="MH_OLD_SHAPE_ID" val="133"/>
  <p:tag name="REFSHAPE" val="105553145487320"/>
</p:tagLst>
</file>

<file path=ppt/tags/tag6581.xml><?xml version="1.0" encoding="utf-8"?>
<p:tagLst xmlns:p="http://schemas.openxmlformats.org/presentationml/2006/main">
  <p:tag name="MH_OLD_SHAPE_ID" val="134"/>
  <p:tag name="REFSHAPE" val="105553145487768"/>
</p:tagLst>
</file>

<file path=ppt/tags/tag6582.xml><?xml version="1.0" encoding="utf-8"?>
<p:tagLst xmlns:p="http://schemas.openxmlformats.org/presentationml/2006/main">
  <p:tag name="MH_OLD_SHAPE_ID" val="135"/>
  <p:tag name="REFSHAPE" val="105553145488216"/>
</p:tagLst>
</file>

<file path=ppt/tags/tag6583.xml><?xml version="1.0" encoding="utf-8"?>
<p:tagLst xmlns:p="http://schemas.openxmlformats.org/presentationml/2006/main">
  <p:tag name="MH_OLD_SHAPE_ID" val="136"/>
  <p:tag name="REFSHAPE" val="105553145488664"/>
</p:tagLst>
</file>

<file path=ppt/tags/tag6584.xml><?xml version="1.0" encoding="utf-8"?>
<p:tagLst xmlns:p="http://schemas.openxmlformats.org/presentationml/2006/main">
  <p:tag name="MH_OLD_SHAPE_ID" val="137"/>
  <p:tag name="REFSHAPE" val="105553145489112"/>
</p:tagLst>
</file>

<file path=ppt/tags/tag6585.xml><?xml version="1.0" encoding="utf-8"?>
<p:tagLst xmlns:p="http://schemas.openxmlformats.org/presentationml/2006/main">
  <p:tag name="MH_OLD_SHAPE_ID" val="139"/>
  <p:tag name="REFSHAPE" val="105553145489560"/>
</p:tagLst>
</file>

<file path=ppt/tags/tag6586.xml><?xml version="1.0" encoding="utf-8"?>
<p:tagLst xmlns:p="http://schemas.openxmlformats.org/presentationml/2006/main">
  <p:tag name="MH_OLD_SHAPE_ID" val="140"/>
  <p:tag name="REFSHAPE" val="105553145490008"/>
</p:tagLst>
</file>

<file path=ppt/tags/tag6587.xml><?xml version="1.0" encoding="utf-8"?>
<p:tagLst xmlns:p="http://schemas.openxmlformats.org/presentationml/2006/main">
  <p:tag name="MH_OLD_SHAPE_ID" val="141"/>
  <p:tag name="REFSHAPE" val="105553145490456"/>
</p:tagLst>
</file>

<file path=ppt/tags/tag6588.xml><?xml version="1.0" encoding="utf-8"?>
<p:tagLst xmlns:p="http://schemas.openxmlformats.org/presentationml/2006/main">
  <p:tag name="MH_OLD_SHAPE_ID" val="142"/>
  <p:tag name="REFSHAPE" val="105553145490904"/>
</p:tagLst>
</file>

<file path=ppt/tags/tag6589.xml><?xml version="1.0" encoding="utf-8"?>
<p:tagLst xmlns:p="http://schemas.openxmlformats.org/presentationml/2006/main">
  <p:tag name="MH_OLD_SHAPE_ID" val="143"/>
  <p:tag name="REFSHAPE" val="105553145491352"/>
</p:tagLst>
</file>

<file path=ppt/tags/tag659.xml><?xml version="1.0" encoding="utf-8"?>
<p:tagLst xmlns:p="http://schemas.openxmlformats.org/presentationml/2006/main">
  <p:tag name="MH_OLD_SHAPE_ID" val="133"/>
  <p:tag name="REFSHAPE" val="105553145190168"/>
</p:tagLst>
</file>

<file path=ppt/tags/tag6590.xml><?xml version="1.0" encoding="utf-8"?>
<p:tagLst xmlns:p="http://schemas.openxmlformats.org/presentationml/2006/main">
  <p:tag name="MH_OLD_SHAPE_ID" val="144"/>
  <p:tag name="REFSHAPE" val="105553145491800"/>
</p:tagLst>
</file>

<file path=ppt/tags/tag6591.xml><?xml version="1.0" encoding="utf-8"?>
<p:tagLst xmlns:p="http://schemas.openxmlformats.org/presentationml/2006/main">
  <p:tag name="MH_OLD_SHAPE_ID" val="145"/>
  <p:tag name="REFSHAPE" val="105553145492248"/>
</p:tagLst>
</file>

<file path=ppt/tags/tag6592.xml><?xml version="1.0" encoding="utf-8"?>
<p:tagLst xmlns:p="http://schemas.openxmlformats.org/presentationml/2006/main">
  <p:tag name="MH_OLD_SHAPE_ID" val="146"/>
  <p:tag name="REFSHAPE" val="105553145492696"/>
</p:tagLst>
</file>

<file path=ppt/tags/tag6593.xml><?xml version="1.0" encoding="utf-8"?>
<p:tagLst xmlns:p="http://schemas.openxmlformats.org/presentationml/2006/main">
  <p:tag name="MH_OLD_SHAPE_ID" val="147"/>
  <p:tag name="REFSHAPE" val="105553145493144"/>
</p:tagLst>
</file>

<file path=ppt/tags/tag6594.xml><?xml version="1.0" encoding="utf-8"?>
<p:tagLst xmlns:p="http://schemas.openxmlformats.org/presentationml/2006/main">
  <p:tag name="MH_OLD_SHAPE_ID" val="148"/>
  <p:tag name="REFSHAPE" val="105553145493592"/>
</p:tagLst>
</file>

<file path=ppt/tags/tag6595.xml><?xml version="1.0" encoding="utf-8"?>
<p:tagLst xmlns:p="http://schemas.openxmlformats.org/presentationml/2006/main">
  <p:tag name="MH_OLD_SHAPE_ID" val="149"/>
  <p:tag name="REFSHAPE" val="105553145494040"/>
</p:tagLst>
</file>

<file path=ppt/tags/tag6596.xml><?xml version="1.0" encoding="utf-8"?>
<p:tagLst xmlns:p="http://schemas.openxmlformats.org/presentationml/2006/main">
  <p:tag name="MH_OLD_SHAPE_ID" val="150"/>
  <p:tag name="REFSHAPE" val="105553145494488"/>
</p:tagLst>
</file>

<file path=ppt/tags/tag6597.xml><?xml version="1.0" encoding="utf-8"?>
<p:tagLst xmlns:p="http://schemas.openxmlformats.org/presentationml/2006/main">
  <p:tag name="MH_OLD_SHAPE_ID" val="152"/>
  <p:tag name="REFSHAPE" val="105553145494936"/>
</p:tagLst>
</file>

<file path=ppt/tags/tag6598.xml><?xml version="1.0" encoding="utf-8"?>
<p:tagLst xmlns:p="http://schemas.openxmlformats.org/presentationml/2006/main">
  <p:tag name="MH_OLD_SHAPE_ID" val="153"/>
  <p:tag name="REFSHAPE" val="105553145495384"/>
</p:tagLst>
</file>

<file path=ppt/tags/tag6599.xml><?xml version="1.0" encoding="utf-8"?>
<p:tagLst xmlns:p="http://schemas.openxmlformats.org/presentationml/2006/main">
  <p:tag name="MH_OLD_SHAPE_ID" val="154"/>
  <p:tag name="REFSHAPE" val="105553145364792"/>
</p:tagLst>
</file>

<file path=ppt/tags/tag66.xml><?xml version="1.0" encoding="utf-8"?>
<p:tagLst xmlns:p="http://schemas.openxmlformats.org/presentationml/2006/main">
  <p:tag name="MH_OLD_SHAPE_ID" val="79"/>
  <p:tag name="REFSHAPE" val="105553145436600"/>
</p:tagLst>
</file>

<file path=ppt/tags/tag660.xml><?xml version="1.0" encoding="utf-8"?>
<p:tagLst xmlns:p="http://schemas.openxmlformats.org/presentationml/2006/main">
  <p:tag name="MH_OLD_SHAPE_ID" val="134"/>
  <p:tag name="REFSHAPE" val="105553145190616"/>
</p:tagLst>
</file>

<file path=ppt/tags/tag6600.xml><?xml version="1.0" encoding="utf-8"?>
<p:tagLst xmlns:p="http://schemas.openxmlformats.org/presentationml/2006/main">
  <p:tag name="MH_OLD_SHAPE_ID" val="155"/>
  <p:tag name="REFSHAPE" val="105553145365240"/>
</p:tagLst>
</file>

<file path=ppt/tags/tag6601.xml><?xml version="1.0" encoding="utf-8"?>
<p:tagLst xmlns:p="http://schemas.openxmlformats.org/presentationml/2006/main">
  <p:tag name="MH_OLD_SHAPE_ID" val="156"/>
  <p:tag name="REFSHAPE" val="105553145365688"/>
</p:tagLst>
</file>

<file path=ppt/tags/tag6602.xml><?xml version="1.0" encoding="utf-8"?>
<p:tagLst xmlns:p="http://schemas.openxmlformats.org/presentationml/2006/main">
  <p:tag name="MH_OLD_SHAPE_ID" val="157"/>
  <p:tag name="REFSHAPE" val="105553145366136"/>
</p:tagLst>
</file>

<file path=ppt/tags/tag6603.xml><?xml version="1.0" encoding="utf-8"?>
<p:tagLst xmlns:p="http://schemas.openxmlformats.org/presentationml/2006/main">
  <p:tag name="MH_OLD_SHAPE_ID" val="158"/>
  <p:tag name="REFSHAPE" val="105553145366584"/>
</p:tagLst>
</file>

<file path=ppt/tags/tag6604.xml><?xml version="1.0" encoding="utf-8"?>
<p:tagLst xmlns:p="http://schemas.openxmlformats.org/presentationml/2006/main">
  <p:tag name="MH_OLD_SHAPE_ID" val="159"/>
  <p:tag name="REFSHAPE" val="105553145367032"/>
</p:tagLst>
</file>

<file path=ppt/tags/tag6605.xml><?xml version="1.0" encoding="utf-8"?>
<p:tagLst xmlns:p="http://schemas.openxmlformats.org/presentationml/2006/main">
  <p:tag name="MH_OLD_SHAPE_ID" val="160"/>
  <p:tag name="REFSHAPE" val="105553145367480"/>
</p:tagLst>
</file>

<file path=ppt/tags/tag6606.xml><?xml version="1.0" encoding="utf-8"?>
<p:tagLst xmlns:p="http://schemas.openxmlformats.org/presentationml/2006/main">
  <p:tag name="MH_OLD_SHAPE_ID" val="161"/>
  <p:tag name="REFSHAPE" val="105553145367928"/>
</p:tagLst>
</file>

<file path=ppt/tags/tag6607.xml><?xml version="1.0" encoding="utf-8"?>
<p:tagLst xmlns:p="http://schemas.openxmlformats.org/presentationml/2006/main">
  <p:tag name="MH_OLD_SHAPE_ID" val="162"/>
  <p:tag name="REFSHAPE" val="105553145368376"/>
</p:tagLst>
</file>

<file path=ppt/tags/tag6608.xml><?xml version="1.0" encoding="utf-8"?>
<p:tagLst xmlns:p="http://schemas.openxmlformats.org/presentationml/2006/main">
  <p:tag name="MH_OLD_SHAPE_ID" val="163"/>
  <p:tag name="REFSHAPE" val="105553145368824"/>
</p:tagLst>
</file>

<file path=ppt/tags/tag6609.xml><?xml version="1.0" encoding="utf-8"?>
<p:tagLst xmlns:p="http://schemas.openxmlformats.org/presentationml/2006/main">
  <p:tag name="MH_OLD_SHAPE_ID" val="164"/>
  <p:tag name="REFSHAPE" val="105553145369272"/>
</p:tagLst>
</file>

<file path=ppt/tags/tag661.xml><?xml version="1.0" encoding="utf-8"?>
<p:tagLst xmlns:p="http://schemas.openxmlformats.org/presentationml/2006/main">
  <p:tag name="MH_OLD_SHAPE_ID" val="135"/>
  <p:tag name="REFSHAPE" val="105553145191064"/>
</p:tagLst>
</file>

<file path=ppt/tags/tag6610.xml><?xml version="1.0" encoding="utf-8"?>
<p:tagLst xmlns:p="http://schemas.openxmlformats.org/presentationml/2006/main">
  <p:tag name="MH_OLD_SHAPE_ID" val="165"/>
  <p:tag name="REFSHAPE" val="105553145369720"/>
</p:tagLst>
</file>

<file path=ppt/tags/tag6611.xml><?xml version="1.0" encoding="utf-8"?>
<p:tagLst xmlns:p="http://schemas.openxmlformats.org/presentationml/2006/main">
  <p:tag name="MH_OLD_SHAPE_ID" val="166"/>
  <p:tag name="REFSHAPE" val="105553145370168"/>
</p:tagLst>
</file>

<file path=ppt/tags/tag6612.xml><?xml version="1.0" encoding="utf-8"?>
<p:tagLst xmlns:p="http://schemas.openxmlformats.org/presentationml/2006/main">
  <p:tag name="MH_OLD_SHAPE_ID" val="167"/>
  <p:tag name="REFSHAPE" val="105553145370616"/>
</p:tagLst>
</file>

<file path=ppt/tags/tag6613.xml><?xml version="1.0" encoding="utf-8"?>
<p:tagLst xmlns:p="http://schemas.openxmlformats.org/presentationml/2006/main">
  <p:tag name="MH_OLD_SHAPE_ID" val="168"/>
  <p:tag name="REFSHAPE" val="105553145371064"/>
</p:tagLst>
</file>

<file path=ppt/tags/tag6614.xml><?xml version="1.0" encoding="utf-8"?>
<p:tagLst xmlns:p="http://schemas.openxmlformats.org/presentationml/2006/main">
  <p:tag name="MH_OLD_SHAPE_ID" val="169"/>
  <p:tag name="REFSHAPE" val="105553145371512"/>
</p:tagLst>
</file>

<file path=ppt/tags/tag6615.xml><?xml version="1.0" encoding="utf-8"?>
<p:tagLst xmlns:p="http://schemas.openxmlformats.org/presentationml/2006/main">
  <p:tag name="MH_OLD_SHAPE_ID" val="170"/>
  <p:tag name="REFSHAPE" val="105553145371960"/>
</p:tagLst>
</file>

<file path=ppt/tags/tag6616.xml><?xml version="1.0" encoding="utf-8"?>
<p:tagLst xmlns:p="http://schemas.openxmlformats.org/presentationml/2006/main">
  <p:tag name="MH_OLD_SHAPE_ID" val="171"/>
  <p:tag name="REFSHAPE" val="105553145372408"/>
</p:tagLst>
</file>

<file path=ppt/tags/tag6617.xml><?xml version="1.0" encoding="utf-8"?>
<p:tagLst xmlns:p="http://schemas.openxmlformats.org/presentationml/2006/main">
  <p:tag name="MH_OLD_SHAPE_ID" val="172"/>
  <p:tag name="REFSHAPE" val="105553145372856"/>
</p:tagLst>
</file>

<file path=ppt/tags/tag6618.xml><?xml version="1.0" encoding="utf-8"?>
<p:tagLst xmlns:p="http://schemas.openxmlformats.org/presentationml/2006/main">
  <p:tag name="MH_OLD_SHAPE_ID" val="173"/>
  <p:tag name="REFSHAPE" val="105553145373304"/>
</p:tagLst>
</file>

<file path=ppt/tags/tag6619.xml><?xml version="1.0" encoding="utf-8"?>
<p:tagLst xmlns:p="http://schemas.openxmlformats.org/presentationml/2006/main">
  <p:tag name="MH_OLD_SHAPE_ID" val="174"/>
  <p:tag name="REFSHAPE" val="105553145373752"/>
</p:tagLst>
</file>

<file path=ppt/tags/tag662.xml><?xml version="1.0" encoding="utf-8"?>
<p:tagLst xmlns:p="http://schemas.openxmlformats.org/presentationml/2006/main">
  <p:tag name="MH_OLD_SHAPE_ID" val="136"/>
  <p:tag name="REFSHAPE" val="105553145191512"/>
</p:tagLst>
</file>

<file path=ppt/tags/tag6620.xml><?xml version="1.0" encoding="utf-8"?>
<p:tagLst xmlns:p="http://schemas.openxmlformats.org/presentationml/2006/main">
  <p:tag name="MH_OLD_SHAPE_ID" val="5"/>
  <p:tag name="REFSHAPE" val="105553145374200"/>
</p:tagLst>
</file>

<file path=ppt/tags/tag6621.xml><?xml version="1.0" encoding="utf-8"?>
<p:tagLst xmlns:p="http://schemas.openxmlformats.org/presentationml/2006/main">
  <p:tag name="MH_OLD_SHAPE_ID" val="66"/>
  <p:tag name="REFSHAPE" val="105553145374424"/>
</p:tagLst>
</file>

<file path=ppt/tags/tag6622.xml><?xml version="1.0" encoding="utf-8"?>
<p:tagLst xmlns:p="http://schemas.openxmlformats.org/presentationml/2006/main">
  <p:tag name="MH_OLD_SHAPE_ID" val="63"/>
  <p:tag name="REFSHAPE" val="105553145374648"/>
</p:tagLst>
</file>

<file path=ppt/tags/tag6623.xml><?xml version="1.0" encoding="utf-8"?>
<p:tagLst xmlns:p="http://schemas.openxmlformats.org/presentationml/2006/main">
  <p:tag name="MH_OLD_SHAPE_ID" val="65"/>
  <p:tag name="REFSHAPE" val="105553145374872"/>
</p:tagLst>
</file>

<file path=ppt/tags/tag6624.xml><?xml version="1.0" encoding="utf-8"?>
<p:tagLst xmlns:p="http://schemas.openxmlformats.org/presentationml/2006/main">
  <p:tag name="MH_OLD_SHAPE_ID" val="67"/>
  <p:tag name="REFSHAPE" val="105553145375320"/>
</p:tagLst>
</file>

<file path=ppt/tags/tag6625.xml><?xml version="1.0" encoding="utf-8"?>
<p:tagLst xmlns:p="http://schemas.openxmlformats.org/presentationml/2006/main">
  <p:tag name="MH_OLD_SHAPE_ID" val="68"/>
  <p:tag name="REFSHAPE" val="105553145375768"/>
</p:tagLst>
</file>

<file path=ppt/tags/tag6626.xml><?xml version="1.0" encoding="utf-8"?>
<p:tagLst xmlns:p="http://schemas.openxmlformats.org/presentationml/2006/main">
  <p:tag name="MH_OLD_SHAPE_ID" val="69"/>
  <p:tag name="REFSHAPE" val="105553145376216"/>
</p:tagLst>
</file>

<file path=ppt/tags/tag6627.xml><?xml version="1.0" encoding="utf-8"?>
<p:tagLst xmlns:p="http://schemas.openxmlformats.org/presentationml/2006/main">
  <p:tag name="MH_OLD_SHAPE_ID" val="71"/>
  <p:tag name="REFSHAPE" val="105553145376664"/>
</p:tagLst>
</file>

<file path=ppt/tags/tag6628.xml><?xml version="1.0" encoding="utf-8"?>
<p:tagLst xmlns:p="http://schemas.openxmlformats.org/presentationml/2006/main">
  <p:tag name="MH_OLD_SHAPE_ID" val="129"/>
  <p:tag name="REFSHAPE" val="105553145377112"/>
</p:tagLst>
</file>

<file path=ppt/tags/tag6629.xml><?xml version="1.0" encoding="utf-8"?>
<p:tagLst xmlns:p="http://schemas.openxmlformats.org/presentationml/2006/main">
  <p:tag name="MH_OLD_SHAPE_ID" val="130"/>
  <p:tag name="REFSHAPE" val="105553145377560"/>
</p:tagLst>
</file>

<file path=ppt/tags/tag663.xml><?xml version="1.0" encoding="utf-8"?>
<p:tagLst xmlns:p="http://schemas.openxmlformats.org/presentationml/2006/main">
  <p:tag name="MH_OLD_SHAPE_ID" val="137"/>
  <p:tag name="REFSHAPE" val="105553145191960"/>
</p:tagLst>
</file>

<file path=ppt/tags/tag6630.xml><?xml version="1.0" encoding="utf-8"?>
<p:tagLst xmlns:p="http://schemas.openxmlformats.org/presentationml/2006/main">
  <p:tag name="MH_OLD_SHAPE_ID" val="131"/>
  <p:tag name="REFSHAPE" val="105553145378008"/>
</p:tagLst>
</file>

<file path=ppt/tags/tag6631.xml><?xml version="1.0" encoding="utf-8"?>
<p:tagLst xmlns:p="http://schemas.openxmlformats.org/presentationml/2006/main">
  <p:tag name="MH_OLD_SHAPE_ID" val="132"/>
  <p:tag name="REFSHAPE" val="105553145378456"/>
</p:tagLst>
</file>

<file path=ppt/tags/tag6632.xml><?xml version="1.0" encoding="utf-8"?>
<p:tagLst xmlns:p="http://schemas.openxmlformats.org/presentationml/2006/main">
  <p:tag name="MH_OLD_SHAPE_ID" val="133"/>
  <p:tag name="REFSHAPE" val="105553145378904"/>
</p:tagLst>
</file>

<file path=ppt/tags/tag6633.xml><?xml version="1.0" encoding="utf-8"?>
<p:tagLst xmlns:p="http://schemas.openxmlformats.org/presentationml/2006/main">
  <p:tag name="MH_OLD_SHAPE_ID" val="134"/>
  <p:tag name="REFSHAPE" val="105553145379352"/>
</p:tagLst>
</file>

<file path=ppt/tags/tag6634.xml><?xml version="1.0" encoding="utf-8"?>
<p:tagLst xmlns:p="http://schemas.openxmlformats.org/presentationml/2006/main">
  <p:tag name="MH_OLD_SHAPE_ID" val="135"/>
  <p:tag name="REFSHAPE" val="105553145379800"/>
</p:tagLst>
</file>

<file path=ppt/tags/tag6635.xml><?xml version="1.0" encoding="utf-8"?>
<p:tagLst xmlns:p="http://schemas.openxmlformats.org/presentationml/2006/main">
  <p:tag name="MH_OLD_SHAPE_ID" val="136"/>
  <p:tag name="REFSHAPE" val="105553145380248"/>
</p:tagLst>
</file>

<file path=ppt/tags/tag6636.xml><?xml version="1.0" encoding="utf-8"?>
<p:tagLst xmlns:p="http://schemas.openxmlformats.org/presentationml/2006/main">
  <p:tag name="MH_OLD_SHAPE_ID" val="137"/>
  <p:tag name="REFSHAPE" val="105553145380696"/>
</p:tagLst>
</file>

<file path=ppt/tags/tag6637.xml><?xml version="1.0" encoding="utf-8"?>
<p:tagLst xmlns:p="http://schemas.openxmlformats.org/presentationml/2006/main">
  <p:tag name="MH_OLD_SHAPE_ID" val="138"/>
  <p:tag name="REFSHAPE" val="105553145381176"/>
</p:tagLst>
</file>

<file path=ppt/tags/tag6638.xml><?xml version="1.0" encoding="utf-8"?>
<p:tagLst xmlns:p="http://schemas.openxmlformats.org/presentationml/2006/main">
  <p:tag name="MH_OLD_SHAPE_ID" val="139"/>
  <p:tag name="REFSHAPE" val="105553145381624"/>
</p:tagLst>
</file>

<file path=ppt/tags/tag6639.xml><?xml version="1.0" encoding="utf-8"?>
<p:tagLst xmlns:p="http://schemas.openxmlformats.org/presentationml/2006/main">
  <p:tag name="MH_OLD_SHAPE_ID" val="140"/>
  <p:tag name="REFSHAPE" val="105553145382072"/>
</p:tagLst>
</file>

<file path=ppt/tags/tag664.xml><?xml version="1.0" encoding="utf-8"?>
<p:tagLst xmlns:p="http://schemas.openxmlformats.org/presentationml/2006/main">
  <p:tag name="MH_OLD_SHAPE_ID" val="138"/>
  <p:tag name="REFSHAPE" val="105553145192408"/>
</p:tagLst>
</file>

<file path=ppt/tags/tag6640.xml><?xml version="1.0" encoding="utf-8"?>
<p:tagLst xmlns:p="http://schemas.openxmlformats.org/presentationml/2006/main">
  <p:tag name="MH_OLD_SHAPE_ID" val="141"/>
  <p:tag name="REFSHAPE" val="105553145382520"/>
</p:tagLst>
</file>

<file path=ppt/tags/tag6641.xml><?xml version="1.0" encoding="utf-8"?>
<p:tagLst xmlns:p="http://schemas.openxmlformats.org/presentationml/2006/main">
  <p:tag name="MH_OLD_SHAPE_ID" val="142"/>
  <p:tag name="REFSHAPE" val="105553145382968"/>
</p:tagLst>
</file>

<file path=ppt/tags/tag6642.xml><?xml version="1.0" encoding="utf-8"?>
<p:tagLst xmlns:p="http://schemas.openxmlformats.org/presentationml/2006/main">
  <p:tag name="MH_OLD_SHAPE_ID" val="143"/>
  <p:tag name="REFSHAPE" val="105553145383416"/>
</p:tagLst>
</file>

<file path=ppt/tags/tag6643.xml><?xml version="1.0" encoding="utf-8"?>
<p:tagLst xmlns:p="http://schemas.openxmlformats.org/presentationml/2006/main">
  <p:tag name="MH_OLD_SHAPE_ID" val="144"/>
  <p:tag name="REFSHAPE" val="105553145383864"/>
</p:tagLst>
</file>

<file path=ppt/tags/tag6644.xml><?xml version="1.0" encoding="utf-8"?>
<p:tagLst xmlns:p="http://schemas.openxmlformats.org/presentationml/2006/main">
  <p:tag name="MH_OLD_SHAPE_ID" val="145"/>
  <p:tag name="REFSHAPE" val="105553145384312"/>
</p:tagLst>
</file>

<file path=ppt/tags/tag6645.xml><?xml version="1.0" encoding="utf-8"?>
<p:tagLst xmlns:p="http://schemas.openxmlformats.org/presentationml/2006/main">
  <p:tag name="MH_OLD_SHAPE_ID" val="146"/>
  <p:tag name="REFSHAPE" val="105553145384760"/>
</p:tagLst>
</file>

<file path=ppt/tags/tag6646.xml><?xml version="1.0" encoding="utf-8"?>
<p:tagLst xmlns:p="http://schemas.openxmlformats.org/presentationml/2006/main">
  <p:tag name="MH_OLD_SHAPE_ID" val="147"/>
  <p:tag name="REFSHAPE" val="105553145385208"/>
</p:tagLst>
</file>

<file path=ppt/tags/tag6647.xml><?xml version="1.0" encoding="utf-8"?>
<p:tagLst xmlns:p="http://schemas.openxmlformats.org/presentationml/2006/main">
  <p:tag name="MH_OLD_SHAPE_ID" val="148"/>
  <p:tag name="REFSHAPE" val="105553145385432"/>
</p:tagLst>
</file>

<file path=ppt/tags/tag6648.xml><?xml version="1.0" encoding="utf-8"?>
<p:tagLst xmlns:p="http://schemas.openxmlformats.org/presentationml/2006/main">
  <p:tag name="MH_OLD_SHAPE_ID" val="160"/>
  <p:tag name="REFSHAPE" val="105553145578680"/>
</p:tagLst>
</file>

<file path=ppt/tags/tag6649.xml><?xml version="1.0" encoding="utf-8"?>
<p:tagLst xmlns:p="http://schemas.openxmlformats.org/presentationml/2006/main">
  <p:tag name="MH_OLD_SHAPE_ID" val="161"/>
  <p:tag name="REFSHAPE" val="105553145583384"/>
</p:tagLst>
</file>

<file path=ppt/tags/tag665.xml><?xml version="1.0" encoding="utf-8"?>
<p:tagLst xmlns:p="http://schemas.openxmlformats.org/presentationml/2006/main">
  <p:tag name="MH_OLD_SHAPE_ID" val="139"/>
  <p:tag name="REFSHAPE" val="105553145192856"/>
</p:tagLst>
</file>

<file path=ppt/tags/tag6650.xml><?xml version="1.0" encoding="utf-8"?>
<p:tagLst xmlns:p="http://schemas.openxmlformats.org/presentationml/2006/main">
  <p:tag name="MH_OLD_SHAPE_ID" val="162"/>
  <p:tag name="REFSHAPE" val="105553145397560"/>
</p:tagLst>
</file>

<file path=ppt/tags/tag6651.xml><?xml version="1.0" encoding="utf-8"?>
<p:tagLst xmlns:p="http://schemas.openxmlformats.org/presentationml/2006/main">
  <p:tag name="MH_OLD_SHAPE_ID" val="163"/>
  <p:tag name="REFSHAPE" val="105553145398008"/>
</p:tagLst>
</file>

<file path=ppt/tags/tag6652.xml><?xml version="1.0" encoding="utf-8"?>
<p:tagLst xmlns:p="http://schemas.openxmlformats.org/presentationml/2006/main">
  <p:tag name="MH_OLD_SHAPE_ID" val="164"/>
  <p:tag name="REFSHAPE" val="105553145398456"/>
</p:tagLst>
</file>

<file path=ppt/tags/tag6653.xml><?xml version="1.0" encoding="utf-8"?>
<p:tagLst xmlns:p="http://schemas.openxmlformats.org/presentationml/2006/main">
  <p:tag name="MH_OLD_SHAPE_ID" val="165"/>
  <p:tag name="REFSHAPE" val="105553145398904"/>
</p:tagLst>
</file>

<file path=ppt/tags/tag6654.xml><?xml version="1.0" encoding="utf-8"?>
<p:tagLst xmlns:p="http://schemas.openxmlformats.org/presentationml/2006/main">
  <p:tag name="MH_OLD_SHAPE_ID" val="166"/>
  <p:tag name="REFSHAPE" val="105553145399352"/>
</p:tagLst>
</file>

<file path=ppt/tags/tag6655.xml><?xml version="1.0" encoding="utf-8"?>
<p:tagLst xmlns:p="http://schemas.openxmlformats.org/presentationml/2006/main">
  <p:tag name="MH_OLD_SHAPE_ID" val="167"/>
  <p:tag name="REFSHAPE" val="105553145399800"/>
</p:tagLst>
</file>

<file path=ppt/tags/tag6656.xml><?xml version="1.0" encoding="utf-8"?>
<p:tagLst xmlns:p="http://schemas.openxmlformats.org/presentationml/2006/main">
  <p:tag name="MH_OLD_SHAPE_ID" val="168"/>
  <p:tag name="REFSHAPE" val="105553145400248"/>
</p:tagLst>
</file>

<file path=ppt/tags/tag6657.xml><?xml version="1.0" encoding="utf-8"?>
<p:tagLst xmlns:p="http://schemas.openxmlformats.org/presentationml/2006/main">
  <p:tag name="MH_OLD_SHAPE_ID" val="169"/>
  <p:tag name="REFSHAPE" val="105553145400696"/>
</p:tagLst>
</file>

<file path=ppt/tags/tag6658.xml><?xml version="1.0" encoding="utf-8"?>
<p:tagLst xmlns:p="http://schemas.openxmlformats.org/presentationml/2006/main">
  <p:tag name="MH_OLD_SHAPE_ID" val="170"/>
  <p:tag name="REFSHAPE" val="105553145401144"/>
</p:tagLst>
</file>

<file path=ppt/tags/tag6659.xml><?xml version="1.0" encoding="utf-8"?>
<p:tagLst xmlns:p="http://schemas.openxmlformats.org/presentationml/2006/main">
  <p:tag name="MH_OLD_SHAPE_ID" val="171"/>
  <p:tag name="REFSHAPE" val="105553145401592"/>
</p:tagLst>
</file>

<file path=ppt/tags/tag666.xml><?xml version="1.0" encoding="utf-8"?>
<p:tagLst xmlns:p="http://schemas.openxmlformats.org/presentationml/2006/main">
  <p:tag name="MH_OLD_SHAPE_ID" val="140"/>
  <p:tag name="REFSHAPE" val="105553145193304"/>
</p:tagLst>
</file>

<file path=ppt/tags/tag6660.xml><?xml version="1.0" encoding="utf-8"?>
<p:tagLst xmlns:p="http://schemas.openxmlformats.org/presentationml/2006/main">
  <p:tag name="MH_OLD_SHAPE_ID" val="172"/>
  <p:tag name="REFSHAPE" val="105553145402040"/>
</p:tagLst>
</file>

<file path=ppt/tags/tag6661.xml><?xml version="1.0" encoding="utf-8"?>
<p:tagLst xmlns:p="http://schemas.openxmlformats.org/presentationml/2006/main">
  <p:tag name="MH_OLD_SHAPE_ID" val="173"/>
  <p:tag name="REFSHAPE" val="105553145402488"/>
</p:tagLst>
</file>

<file path=ppt/tags/tag6662.xml><?xml version="1.0" encoding="utf-8"?>
<p:tagLst xmlns:p="http://schemas.openxmlformats.org/presentationml/2006/main">
  <p:tag name="MH_OLD_SHAPE_ID" val="174"/>
  <p:tag name="REFSHAPE" val="105553145402936"/>
</p:tagLst>
</file>

<file path=ppt/tags/tag6663.xml><?xml version="1.0" encoding="utf-8"?>
<p:tagLst xmlns:p="http://schemas.openxmlformats.org/presentationml/2006/main">
  <p:tag name="MH_OLD_SHAPE_ID" val="175"/>
  <p:tag name="REFSHAPE" val="105553145403384"/>
</p:tagLst>
</file>

<file path=ppt/tags/tag6664.xml><?xml version="1.0" encoding="utf-8"?>
<p:tagLst xmlns:p="http://schemas.openxmlformats.org/presentationml/2006/main">
  <p:tag name="MH_OLD_SHAPE_ID" val="148"/>
  <p:tag name="REFSHAPE" val="105553145403832"/>
</p:tagLst>
</file>

<file path=ppt/tags/tag6665.xml><?xml version="1.0" encoding="utf-8"?>
<p:tagLst xmlns:p="http://schemas.openxmlformats.org/presentationml/2006/main">
  <p:tag name="MH_OLD_SHAPE_ID" val="149"/>
  <p:tag name="REFSHAPE" val="105553145404280"/>
</p:tagLst>
</file>

<file path=ppt/tags/tag6666.xml><?xml version="1.0" encoding="utf-8"?>
<p:tagLst xmlns:p="http://schemas.openxmlformats.org/presentationml/2006/main">
  <p:tag name="MH_OLD_SHAPE_ID" val="150"/>
  <p:tag name="REFSHAPE" val="105553145404728"/>
</p:tagLst>
</file>

<file path=ppt/tags/tag6667.xml><?xml version="1.0" encoding="utf-8"?>
<p:tagLst xmlns:p="http://schemas.openxmlformats.org/presentationml/2006/main">
  <p:tag name="MH_OLD_SHAPE_ID" val="151"/>
  <p:tag name="REFSHAPE" val="105553145405176"/>
</p:tagLst>
</file>

<file path=ppt/tags/tag6668.xml><?xml version="1.0" encoding="utf-8"?>
<p:tagLst xmlns:p="http://schemas.openxmlformats.org/presentationml/2006/main">
  <p:tag name="MH_OLD_SHAPE_ID" val="152"/>
  <p:tag name="REFSHAPE" val="105553145405624"/>
</p:tagLst>
</file>

<file path=ppt/tags/tag6669.xml><?xml version="1.0" encoding="utf-8"?>
<p:tagLst xmlns:p="http://schemas.openxmlformats.org/presentationml/2006/main">
  <p:tag name="MH_OLD_SHAPE_ID" val="153"/>
  <p:tag name="REFSHAPE" val="105553145406072"/>
</p:tagLst>
</file>

<file path=ppt/tags/tag667.xml><?xml version="1.0" encoding="utf-8"?>
<p:tagLst xmlns:p="http://schemas.openxmlformats.org/presentationml/2006/main">
  <p:tag name="MH_OLD_SHAPE_ID" val="141"/>
  <p:tag name="REFSHAPE" val="105553145193752"/>
</p:tagLst>
</file>

<file path=ppt/tags/tag6670.xml><?xml version="1.0" encoding="utf-8"?>
<p:tagLst xmlns:p="http://schemas.openxmlformats.org/presentationml/2006/main">
  <p:tag name="MH_OLD_SHAPE_ID" val="154"/>
  <p:tag name="REFSHAPE" val="105553145406520"/>
</p:tagLst>
</file>

<file path=ppt/tags/tag6671.xml><?xml version="1.0" encoding="utf-8"?>
<p:tagLst xmlns:p="http://schemas.openxmlformats.org/presentationml/2006/main">
  <p:tag name="MH_OLD_SHAPE_ID" val="155"/>
  <p:tag name="REFSHAPE" val="105553145406968"/>
</p:tagLst>
</file>

<file path=ppt/tags/tag6672.xml><?xml version="1.0" encoding="utf-8"?>
<p:tagLst xmlns:p="http://schemas.openxmlformats.org/presentationml/2006/main">
  <p:tag name="MH_OLD_SHAPE_ID" val="156"/>
  <p:tag name="REFSHAPE" val="105553145407416"/>
</p:tagLst>
</file>

<file path=ppt/tags/tag6673.xml><?xml version="1.0" encoding="utf-8"?>
<p:tagLst xmlns:p="http://schemas.openxmlformats.org/presentationml/2006/main">
  <p:tag name="MH_OLD_SHAPE_ID" val="157"/>
  <p:tag name="REFSHAPE" val="105553145407864"/>
</p:tagLst>
</file>

<file path=ppt/tags/tag6674.xml><?xml version="1.0" encoding="utf-8"?>
<p:tagLst xmlns:p="http://schemas.openxmlformats.org/presentationml/2006/main">
  <p:tag name="MH_OLD_SHAPE_ID" val="158"/>
  <p:tag name="REFSHAPE" val="105553145408312"/>
</p:tagLst>
</file>

<file path=ppt/tags/tag6675.xml><?xml version="1.0" encoding="utf-8"?>
<p:tagLst xmlns:p="http://schemas.openxmlformats.org/presentationml/2006/main">
  <p:tag name="MH_OLD_SHAPE_ID" val="159"/>
  <p:tag name="REFSHAPE" val="105553145408760"/>
</p:tagLst>
</file>

<file path=ppt/tags/tag6676.xml><?xml version="1.0" encoding="utf-8"?>
<p:tagLst xmlns:p="http://schemas.openxmlformats.org/presentationml/2006/main">
  <p:tag name="MH_OLD_SHAPE_ID" val="125"/>
  <p:tag name="REFSHAPE" val="105553145409208"/>
</p:tagLst>
</file>

<file path=ppt/tags/tag6677.xml><?xml version="1.0" encoding="utf-8"?>
<p:tagLst xmlns:p="http://schemas.openxmlformats.org/presentationml/2006/main">
  <p:tag name="MH_OLD_SHAPE_ID" val="126"/>
  <p:tag name="REFSHAPE" val="105553145409656"/>
</p:tagLst>
</file>

<file path=ppt/tags/tag6678.xml><?xml version="1.0" encoding="utf-8"?>
<p:tagLst xmlns:p="http://schemas.openxmlformats.org/presentationml/2006/main">
  <p:tag name="MH_OLD_SHAPE_ID" val="127"/>
  <p:tag name="REFSHAPE" val="105553145410104"/>
</p:tagLst>
</file>

<file path=ppt/tags/tag6679.xml><?xml version="1.0" encoding="utf-8"?>
<p:tagLst xmlns:p="http://schemas.openxmlformats.org/presentationml/2006/main">
  <p:tag name="MH_OLD_SHAPE_ID" val="128"/>
  <p:tag name="REFSHAPE" val="105553145410552"/>
</p:tagLst>
</file>

<file path=ppt/tags/tag668.xml><?xml version="1.0" encoding="utf-8"?>
<p:tagLst xmlns:p="http://schemas.openxmlformats.org/presentationml/2006/main">
  <p:tag name="MH_OLD_SHAPE_ID" val="142"/>
  <p:tag name="REFSHAPE" val="105553145194200"/>
</p:tagLst>
</file>

<file path=ppt/tags/tag6680.xml><?xml version="1.0" encoding="utf-8"?>
<p:tagLst xmlns:p="http://schemas.openxmlformats.org/presentationml/2006/main">
  <p:tag name="MH_OLD_SHAPE_ID" val="129"/>
  <p:tag name="REFSHAPE" val="105553145411000"/>
</p:tagLst>
</file>

<file path=ppt/tags/tag6681.xml><?xml version="1.0" encoding="utf-8"?>
<p:tagLst xmlns:p="http://schemas.openxmlformats.org/presentationml/2006/main">
  <p:tag name="MH_OLD_SHAPE_ID" val="130"/>
  <p:tag name="REFSHAPE" val="105553145411448"/>
</p:tagLst>
</file>

<file path=ppt/tags/tag6682.xml><?xml version="1.0" encoding="utf-8"?>
<p:tagLst xmlns:p="http://schemas.openxmlformats.org/presentationml/2006/main">
  <p:tag name="MH_OLD_SHAPE_ID" val="131"/>
  <p:tag name="REFSHAPE" val="105553145411896"/>
</p:tagLst>
</file>

<file path=ppt/tags/tag6683.xml><?xml version="1.0" encoding="utf-8"?>
<p:tagLst xmlns:p="http://schemas.openxmlformats.org/presentationml/2006/main">
  <p:tag name="MH_OLD_SHAPE_ID" val="132"/>
  <p:tag name="REFSHAPE" val="105553145412344"/>
</p:tagLst>
</file>

<file path=ppt/tags/tag6684.xml><?xml version="1.0" encoding="utf-8"?>
<p:tagLst xmlns:p="http://schemas.openxmlformats.org/presentationml/2006/main">
  <p:tag name="MH_OLD_SHAPE_ID" val="133"/>
  <p:tag name="REFSHAPE" val="105553145412792"/>
</p:tagLst>
</file>

<file path=ppt/tags/tag6685.xml><?xml version="1.0" encoding="utf-8"?>
<p:tagLst xmlns:p="http://schemas.openxmlformats.org/presentationml/2006/main">
  <p:tag name="MH_OLD_SHAPE_ID" val="134"/>
  <p:tag name="REFSHAPE" val="105553145413240"/>
</p:tagLst>
</file>

<file path=ppt/tags/tag6686.xml><?xml version="1.0" encoding="utf-8"?>
<p:tagLst xmlns:p="http://schemas.openxmlformats.org/presentationml/2006/main">
  <p:tag name="MH_OLD_SHAPE_ID" val="135"/>
  <p:tag name="REFSHAPE" val="105553145413720"/>
</p:tagLst>
</file>

<file path=ppt/tags/tag6687.xml><?xml version="1.0" encoding="utf-8"?>
<p:tagLst xmlns:p="http://schemas.openxmlformats.org/presentationml/2006/main">
  <p:tag name="MH_OLD_SHAPE_ID" val="136"/>
  <p:tag name="REFSHAPE" val="105553145414168"/>
</p:tagLst>
</file>

<file path=ppt/tags/tag6688.xml><?xml version="1.0" encoding="utf-8"?>
<p:tagLst xmlns:p="http://schemas.openxmlformats.org/presentationml/2006/main">
  <p:tag name="MH_OLD_SHAPE_ID" val="137"/>
  <p:tag name="REFSHAPE" val="105553145414616"/>
</p:tagLst>
</file>

<file path=ppt/tags/tag6689.xml><?xml version="1.0" encoding="utf-8"?>
<p:tagLst xmlns:p="http://schemas.openxmlformats.org/presentationml/2006/main">
  <p:tag name="MH_OLD_SHAPE_ID" val="138"/>
  <p:tag name="REFSHAPE" val="105553145415064"/>
</p:tagLst>
</file>

<file path=ppt/tags/tag669.xml><?xml version="1.0" encoding="utf-8"?>
<p:tagLst xmlns:p="http://schemas.openxmlformats.org/presentationml/2006/main">
  <p:tag name="MH_OLD_SHAPE_ID" val="143"/>
  <p:tag name="REFSHAPE" val="105553145194648"/>
</p:tagLst>
</file>

<file path=ppt/tags/tag6690.xml><?xml version="1.0" encoding="utf-8"?>
<p:tagLst xmlns:p="http://schemas.openxmlformats.org/presentationml/2006/main">
  <p:tag name="MH_OLD_SHAPE_ID" val="139"/>
  <p:tag name="REFSHAPE" val="105553145415512"/>
</p:tagLst>
</file>

<file path=ppt/tags/tag6691.xml><?xml version="1.0" encoding="utf-8"?>
<p:tagLst xmlns:p="http://schemas.openxmlformats.org/presentationml/2006/main">
  <p:tag name="MH_OLD_SHAPE_ID" val="140"/>
  <p:tag name="REFSHAPE" val="105553145415960"/>
</p:tagLst>
</file>

<file path=ppt/tags/tag6692.xml><?xml version="1.0" encoding="utf-8"?>
<p:tagLst xmlns:p="http://schemas.openxmlformats.org/presentationml/2006/main">
  <p:tag name="MH_OLD_SHAPE_ID" val="141"/>
  <p:tag name="REFSHAPE" val="105553145416408"/>
</p:tagLst>
</file>

<file path=ppt/tags/tag6693.xml><?xml version="1.0" encoding="utf-8"?>
<p:tagLst xmlns:p="http://schemas.openxmlformats.org/presentationml/2006/main">
  <p:tag name="MH_OLD_SHAPE_ID" val="142"/>
  <p:tag name="REFSHAPE" val="105553145416856"/>
</p:tagLst>
</file>

<file path=ppt/tags/tag6694.xml><?xml version="1.0" encoding="utf-8"?>
<p:tagLst xmlns:p="http://schemas.openxmlformats.org/presentationml/2006/main">
  <p:tag name="MH_OLD_SHAPE_ID" val="143"/>
  <p:tag name="REFSHAPE" val="105553145417304"/>
</p:tagLst>
</file>

<file path=ppt/tags/tag6695.xml><?xml version="1.0" encoding="utf-8"?>
<p:tagLst xmlns:p="http://schemas.openxmlformats.org/presentationml/2006/main">
  <p:tag name="MH_OLD_SHAPE_ID" val="144"/>
  <p:tag name="REFSHAPE" val="105553145417752"/>
</p:tagLst>
</file>

<file path=ppt/tags/tag6696.xml><?xml version="1.0" encoding="utf-8"?>
<p:tagLst xmlns:p="http://schemas.openxmlformats.org/presentationml/2006/main">
  <p:tag name="MH_OLD_SHAPE_ID" val="145"/>
  <p:tag name="REFSHAPE" val="105553145418200"/>
</p:tagLst>
</file>

<file path=ppt/tags/tag6697.xml><?xml version="1.0" encoding="utf-8"?>
<p:tagLst xmlns:p="http://schemas.openxmlformats.org/presentationml/2006/main">
  <p:tag name="MH_OLD_SHAPE_ID" val="146"/>
  <p:tag name="REFSHAPE" val="105553145418648"/>
</p:tagLst>
</file>

<file path=ppt/tags/tag6698.xml><?xml version="1.0" encoding="utf-8"?>
<p:tagLst xmlns:p="http://schemas.openxmlformats.org/presentationml/2006/main">
  <p:tag name="MH_OLD_SHAPE_ID" val="147"/>
  <p:tag name="REFSHAPE" val="105553145419096"/>
</p:tagLst>
</file>

<file path=ppt/tags/tag6699.xml><?xml version="1.0" encoding="utf-8"?>
<p:tagLst xmlns:p="http://schemas.openxmlformats.org/presentationml/2006/main">
  <p:tag name="MH_OLD_SHAPE_ID" val="176"/>
  <p:tag name="REFSHAPE" val="105553145419544"/>
</p:tagLst>
</file>

<file path=ppt/tags/tag67.xml><?xml version="1.0" encoding="utf-8"?>
<p:tagLst xmlns:p="http://schemas.openxmlformats.org/presentationml/2006/main">
  <p:tag name="MH_OLD_SHAPE_ID" val="6"/>
  <p:tag name="REFSHAPE" val="105553145439960"/>
</p:tagLst>
</file>

<file path=ppt/tags/tag670.xml><?xml version="1.0" encoding="utf-8"?>
<p:tagLst xmlns:p="http://schemas.openxmlformats.org/presentationml/2006/main">
  <p:tag name="MH_OLD_SHAPE_ID" val="144"/>
  <p:tag name="REFSHAPE" val="105553145195096"/>
</p:tagLst>
</file>

<file path=ppt/tags/tag6700.xml><?xml version="1.0" encoding="utf-8"?>
<p:tagLst xmlns:p="http://schemas.openxmlformats.org/presentationml/2006/main">
  <p:tag name="MH_OLD_SHAPE_ID" val="178"/>
  <p:tag name="REFSHAPE" val="105553145419768"/>
</p:tagLst>
</file>

<file path=ppt/tags/tag6701.xml><?xml version="1.0" encoding="utf-8"?>
<p:tagLst xmlns:p="http://schemas.openxmlformats.org/presentationml/2006/main">
  <p:tag name="MH_OLD_SHAPE_ID" val="179"/>
  <p:tag name="REFSHAPE" val="105553145419992"/>
</p:tagLst>
</file>

<file path=ppt/tags/tag6702.xml><?xml version="1.0" encoding="utf-8"?>
<p:tagLst xmlns:p="http://schemas.openxmlformats.org/presentationml/2006/main">
  <p:tag name="MH_OLD_SHAPE_ID" val="61"/>
  <p:tag name="REFSHAPE" val="105553145420216"/>
</p:tagLst>
</file>

<file path=ppt/tags/tag6703.xml><?xml version="1.0" encoding="utf-8"?>
<p:tagLst xmlns:p="http://schemas.openxmlformats.org/presentationml/2006/main">
  <p:tag name="MH_OLD_SHAPE_ID" val="63"/>
  <p:tag name="REFSHAPE" val="105553145420440"/>
</p:tagLst>
</file>

<file path=ppt/tags/tag6704.xml><?xml version="1.0" encoding="utf-8"?>
<p:tagLst xmlns:p="http://schemas.openxmlformats.org/presentationml/2006/main">
  <p:tag name="MH_OLD_SHAPE_ID" val="160"/>
  <p:tag name="REFSHAPE" val="105553145420664"/>
</p:tagLst>
</file>

<file path=ppt/tags/tag6705.xml><?xml version="1.0" encoding="utf-8"?>
<p:tagLst xmlns:p="http://schemas.openxmlformats.org/presentationml/2006/main">
  <p:tag name="MH_OLD_SHAPE_ID" val="161"/>
  <p:tag name="REFSHAPE" val="105553145421112"/>
</p:tagLst>
</file>

<file path=ppt/tags/tag6706.xml><?xml version="1.0" encoding="utf-8"?>
<p:tagLst xmlns:p="http://schemas.openxmlformats.org/presentationml/2006/main">
  <p:tag name="MH_OLD_SHAPE_ID" val="162"/>
  <p:tag name="REFSHAPE" val="105553145421560"/>
</p:tagLst>
</file>

<file path=ppt/tags/tag6707.xml><?xml version="1.0" encoding="utf-8"?>
<p:tagLst xmlns:p="http://schemas.openxmlformats.org/presentationml/2006/main">
  <p:tag name="MH_OLD_SHAPE_ID" val="163"/>
  <p:tag name="REFSHAPE" val="105553145422008"/>
</p:tagLst>
</file>

<file path=ppt/tags/tag6708.xml><?xml version="1.0" encoding="utf-8"?>
<p:tagLst xmlns:p="http://schemas.openxmlformats.org/presentationml/2006/main">
  <p:tag name="MH_OLD_SHAPE_ID" val="164"/>
  <p:tag name="REFSHAPE" val="105553145422456"/>
</p:tagLst>
</file>

<file path=ppt/tags/tag6709.xml><?xml version="1.0" encoding="utf-8"?>
<p:tagLst xmlns:p="http://schemas.openxmlformats.org/presentationml/2006/main">
  <p:tag name="MH_OLD_SHAPE_ID" val="165"/>
  <p:tag name="REFSHAPE" val="105553145422904"/>
</p:tagLst>
</file>

<file path=ppt/tags/tag671.xml><?xml version="1.0" encoding="utf-8"?>
<p:tagLst xmlns:p="http://schemas.openxmlformats.org/presentationml/2006/main">
  <p:tag name="MH_OLD_SHAPE_ID" val="145"/>
  <p:tag name="REFSHAPE" val="105553145195544"/>
</p:tagLst>
</file>

<file path=ppt/tags/tag6710.xml><?xml version="1.0" encoding="utf-8"?>
<p:tagLst xmlns:p="http://schemas.openxmlformats.org/presentationml/2006/main">
  <p:tag name="MH_OLD_SHAPE_ID" val="166"/>
  <p:tag name="REFSHAPE" val="105553145423352"/>
</p:tagLst>
</file>

<file path=ppt/tags/tag6711.xml><?xml version="1.0" encoding="utf-8"?>
<p:tagLst xmlns:p="http://schemas.openxmlformats.org/presentationml/2006/main">
  <p:tag name="MH_OLD_SHAPE_ID" val="167"/>
  <p:tag name="REFSHAPE" val="105553145423800"/>
</p:tagLst>
</file>

<file path=ppt/tags/tag6712.xml><?xml version="1.0" encoding="utf-8"?>
<p:tagLst xmlns:p="http://schemas.openxmlformats.org/presentationml/2006/main">
  <p:tag name="MH_OLD_SHAPE_ID" val="168"/>
  <p:tag name="REFSHAPE" val="105553145424248"/>
</p:tagLst>
</file>

<file path=ppt/tags/tag6713.xml><?xml version="1.0" encoding="utf-8"?>
<p:tagLst xmlns:p="http://schemas.openxmlformats.org/presentationml/2006/main">
  <p:tag name="MH_OLD_SHAPE_ID" val="169"/>
  <p:tag name="REFSHAPE" val="105553145424696"/>
</p:tagLst>
</file>

<file path=ppt/tags/tag6714.xml><?xml version="1.0" encoding="utf-8"?>
<p:tagLst xmlns:p="http://schemas.openxmlformats.org/presentationml/2006/main">
  <p:tag name="MH_OLD_SHAPE_ID" val="170"/>
  <p:tag name="REFSHAPE" val="105553145425144"/>
</p:tagLst>
</file>

<file path=ppt/tags/tag6715.xml><?xml version="1.0" encoding="utf-8"?>
<p:tagLst xmlns:p="http://schemas.openxmlformats.org/presentationml/2006/main">
  <p:tag name="MH_OLD_SHAPE_ID" val="171"/>
  <p:tag name="REFSHAPE" val="105553145425592"/>
</p:tagLst>
</file>

<file path=ppt/tags/tag6716.xml><?xml version="1.0" encoding="utf-8"?>
<p:tagLst xmlns:p="http://schemas.openxmlformats.org/presentationml/2006/main">
  <p:tag name="MH_OLD_SHAPE_ID" val="172"/>
  <p:tag name="REFSHAPE" val="105553145426040"/>
</p:tagLst>
</file>

<file path=ppt/tags/tag6717.xml><?xml version="1.0" encoding="utf-8"?>
<p:tagLst xmlns:p="http://schemas.openxmlformats.org/presentationml/2006/main">
  <p:tag name="MH_OLD_SHAPE_ID" val="173"/>
  <p:tag name="REFSHAPE" val="105553145426488"/>
</p:tagLst>
</file>

<file path=ppt/tags/tag6718.xml><?xml version="1.0" encoding="utf-8"?>
<p:tagLst xmlns:p="http://schemas.openxmlformats.org/presentationml/2006/main">
  <p:tag name="MH_OLD_SHAPE_ID" val="174"/>
  <p:tag name="REFSHAPE" val="105553145426936"/>
</p:tagLst>
</file>

<file path=ppt/tags/tag6719.xml><?xml version="1.0" encoding="utf-8"?>
<p:tagLst xmlns:p="http://schemas.openxmlformats.org/presentationml/2006/main">
  <p:tag name="MH_OLD_SHAPE_ID" val="175"/>
  <p:tag name="REFSHAPE" val="105553145427384"/>
</p:tagLst>
</file>

<file path=ppt/tags/tag672.xml><?xml version="1.0" encoding="utf-8"?>
<p:tagLst xmlns:p="http://schemas.openxmlformats.org/presentationml/2006/main">
  <p:tag name="MH_OLD_SHAPE_ID" val="146"/>
  <p:tag name="REFSHAPE" val="105553145195992"/>
</p:tagLst>
</file>

<file path=ppt/tags/tag6720.xml><?xml version="1.0" encoding="utf-8"?>
<p:tagLst xmlns:p="http://schemas.openxmlformats.org/presentationml/2006/main">
  <p:tag name="MH_OLD_SHAPE_ID" val="148"/>
  <p:tag name="REFSHAPE" val="105553145427832"/>
</p:tagLst>
</file>

<file path=ppt/tags/tag6721.xml><?xml version="1.0" encoding="utf-8"?>
<p:tagLst xmlns:p="http://schemas.openxmlformats.org/presentationml/2006/main">
  <p:tag name="MH_OLD_SHAPE_ID" val="149"/>
  <p:tag name="REFSHAPE" val="105553145428280"/>
</p:tagLst>
</file>

<file path=ppt/tags/tag6722.xml><?xml version="1.0" encoding="utf-8"?>
<p:tagLst xmlns:p="http://schemas.openxmlformats.org/presentationml/2006/main">
  <p:tag name="MH_OLD_SHAPE_ID" val="150"/>
  <p:tag name="REFSHAPE" val="105553145428728"/>
</p:tagLst>
</file>

<file path=ppt/tags/tag6723.xml><?xml version="1.0" encoding="utf-8"?>
<p:tagLst xmlns:p="http://schemas.openxmlformats.org/presentationml/2006/main">
  <p:tag name="MH_OLD_SHAPE_ID" val="151"/>
  <p:tag name="REFSHAPE" val="105553145429176"/>
</p:tagLst>
</file>

<file path=ppt/tags/tag6724.xml><?xml version="1.0" encoding="utf-8"?>
<p:tagLst xmlns:p="http://schemas.openxmlformats.org/presentationml/2006/main">
  <p:tag name="MH_OLD_SHAPE_ID" val="152"/>
  <p:tag name="REFSHAPE" val="105553145429624"/>
</p:tagLst>
</file>

<file path=ppt/tags/tag6725.xml><?xml version="1.0" encoding="utf-8"?>
<p:tagLst xmlns:p="http://schemas.openxmlformats.org/presentationml/2006/main">
  <p:tag name="MH_OLD_SHAPE_ID" val="153"/>
  <p:tag name="REFSHAPE" val="105553145299032"/>
</p:tagLst>
</file>

<file path=ppt/tags/tag6726.xml><?xml version="1.0" encoding="utf-8"?>
<p:tagLst xmlns:p="http://schemas.openxmlformats.org/presentationml/2006/main">
  <p:tag name="MH_OLD_SHAPE_ID" val="154"/>
  <p:tag name="REFSHAPE" val="105553145299480"/>
</p:tagLst>
</file>

<file path=ppt/tags/tag6727.xml><?xml version="1.0" encoding="utf-8"?>
<p:tagLst xmlns:p="http://schemas.openxmlformats.org/presentationml/2006/main">
  <p:tag name="MH_OLD_SHAPE_ID" val="155"/>
  <p:tag name="REFSHAPE" val="105553145299928"/>
</p:tagLst>
</file>

<file path=ppt/tags/tag6728.xml><?xml version="1.0" encoding="utf-8"?>
<p:tagLst xmlns:p="http://schemas.openxmlformats.org/presentationml/2006/main">
  <p:tag name="MH_OLD_SHAPE_ID" val="156"/>
  <p:tag name="REFSHAPE" val="105553145300376"/>
</p:tagLst>
</file>

<file path=ppt/tags/tag6729.xml><?xml version="1.0" encoding="utf-8"?>
<p:tagLst xmlns:p="http://schemas.openxmlformats.org/presentationml/2006/main">
  <p:tag name="MH_OLD_SHAPE_ID" val="157"/>
  <p:tag name="REFSHAPE" val="105553145300824"/>
</p:tagLst>
</file>

<file path=ppt/tags/tag673.xml><?xml version="1.0" encoding="utf-8"?>
<p:tagLst xmlns:p="http://schemas.openxmlformats.org/presentationml/2006/main">
  <p:tag name="MH_OLD_SHAPE_ID" val="147"/>
  <p:tag name="REFSHAPE" val="105553145196440"/>
</p:tagLst>
</file>

<file path=ppt/tags/tag6730.xml><?xml version="1.0" encoding="utf-8"?>
<p:tagLst xmlns:p="http://schemas.openxmlformats.org/presentationml/2006/main">
  <p:tag name="MH_OLD_SHAPE_ID" val="158"/>
  <p:tag name="REFSHAPE" val="105553145301272"/>
</p:tagLst>
</file>

<file path=ppt/tags/tag6731.xml><?xml version="1.0" encoding="utf-8"?>
<p:tagLst xmlns:p="http://schemas.openxmlformats.org/presentationml/2006/main">
  <p:tag name="MH_OLD_SHAPE_ID" val="159"/>
  <p:tag name="REFSHAPE" val="105553145301720"/>
</p:tagLst>
</file>

<file path=ppt/tags/tag6732.xml><?xml version="1.0" encoding="utf-8"?>
<p:tagLst xmlns:p="http://schemas.openxmlformats.org/presentationml/2006/main">
  <p:tag name="MH_OLD_SHAPE_ID" val="125"/>
  <p:tag name="REFSHAPE" val="105553145302168"/>
</p:tagLst>
</file>

<file path=ppt/tags/tag6733.xml><?xml version="1.0" encoding="utf-8"?>
<p:tagLst xmlns:p="http://schemas.openxmlformats.org/presentationml/2006/main">
  <p:tag name="MH_OLD_SHAPE_ID" val="126"/>
  <p:tag name="REFSHAPE" val="105553145302840"/>
</p:tagLst>
</file>

<file path=ppt/tags/tag6734.xml><?xml version="1.0" encoding="utf-8"?>
<p:tagLst xmlns:p="http://schemas.openxmlformats.org/presentationml/2006/main">
  <p:tag name="MH_OLD_SHAPE_ID" val="127"/>
  <p:tag name="REFSHAPE" val="105553145303288"/>
</p:tagLst>
</file>

<file path=ppt/tags/tag6735.xml><?xml version="1.0" encoding="utf-8"?>
<p:tagLst xmlns:p="http://schemas.openxmlformats.org/presentationml/2006/main">
  <p:tag name="MH_OLD_SHAPE_ID" val="128"/>
  <p:tag name="REFSHAPE" val="105553145303736"/>
</p:tagLst>
</file>

<file path=ppt/tags/tag6736.xml><?xml version="1.0" encoding="utf-8"?>
<p:tagLst xmlns:p="http://schemas.openxmlformats.org/presentationml/2006/main">
  <p:tag name="MH_OLD_SHAPE_ID" val="129"/>
  <p:tag name="REFSHAPE" val="105553145304184"/>
</p:tagLst>
</file>

<file path=ppt/tags/tag6737.xml><?xml version="1.0" encoding="utf-8"?>
<p:tagLst xmlns:p="http://schemas.openxmlformats.org/presentationml/2006/main">
  <p:tag name="MH_OLD_SHAPE_ID" val="130"/>
  <p:tag name="REFSHAPE" val="105553145304632"/>
</p:tagLst>
</file>

<file path=ppt/tags/tag6738.xml><?xml version="1.0" encoding="utf-8"?>
<p:tagLst xmlns:p="http://schemas.openxmlformats.org/presentationml/2006/main">
  <p:tag name="MH_OLD_SHAPE_ID" val="131"/>
  <p:tag name="REFSHAPE" val="105553145305080"/>
</p:tagLst>
</file>

<file path=ppt/tags/tag6739.xml><?xml version="1.0" encoding="utf-8"?>
<p:tagLst xmlns:p="http://schemas.openxmlformats.org/presentationml/2006/main">
  <p:tag name="MH_OLD_SHAPE_ID" val="132"/>
  <p:tag name="REFSHAPE" val="105553145305528"/>
</p:tagLst>
</file>

<file path=ppt/tags/tag674.xml><?xml version="1.0" encoding="utf-8"?>
<p:tagLst xmlns:p="http://schemas.openxmlformats.org/presentationml/2006/main">
  <p:tag name="MH_OLD_SHAPE_ID" val="178"/>
  <p:tag name="REFSHAPE" val="105553145196888"/>
</p:tagLst>
</file>

<file path=ppt/tags/tag6740.xml><?xml version="1.0" encoding="utf-8"?>
<p:tagLst xmlns:p="http://schemas.openxmlformats.org/presentationml/2006/main">
  <p:tag name="MH_OLD_SHAPE_ID" val="133"/>
  <p:tag name="REFSHAPE" val="105553145305976"/>
</p:tagLst>
</file>

<file path=ppt/tags/tag6741.xml><?xml version="1.0" encoding="utf-8"?>
<p:tagLst xmlns:p="http://schemas.openxmlformats.org/presentationml/2006/main">
  <p:tag name="MH_OLD_SHAPE_ID" val="134"/>
  <p:tag name="REFSHAPE" val="105553145306424"/>
</p:tagLst>
</file>

<file path=ppt/tags/tag6742.xml><?xml version="1.0" encoding="utf-8"?>
<p:tagLst xmlns:p="http://schemas.openxmlformats.org/presentationml/2006/main">
  <p:tag name="MH_OLD_SHAPE_ID" val="135"/>
  <p:tag name="REFSHAPE" val="105553145306872"/>
</p:tagLst>
</file>

<file path=ppt/tags/tag6743.xml><?xml version="1.0" encoding="utf-8"?>
<p:tagLst xmlns:p="http://schemas.openxmlformats.org/presentationml/2006/main">
  <p:tag name="MH_OLD_SHAPE_ID" val="136"/>
  <p:tag name="REFSHAPE" val="105553145307320"/>
</p:tagLst>
</file>

<file path=ppt/tags/tag6744.xml><?xml version="1.0" encoding="utf-8"?>
<p:tagLst xmlns:p="http://schemas.openxmlformats.org/presentationml/2006/main">
  <p:tag name="MH_OLD_SHAPE_ID" val="137"/>
  <p:tag name="REFSHAPE" val="105553145307768"/>
</p:tagLst>
</file>

<file path=ppt/tags/tag6745.xml><?xml version="1.0" encoding="utf-8"?>
<p:tagLst xmlns:p="http://schemas.openxmlformats.org/presentationml/2006/main">
  <p:tag name="MH_OLD_SHAPE_ID" val="138"/>
  <p:tag name="REFSHAPE" val="105553145308216"/>
</p:tagLst>
</file>

<file path=ppt/tags/tag6746.xml><?xml version="1.0" encoding="utf-8"?>
<p:tagLst xmlns:p="http://schemas.openxmlformats.org/presentationml/2006/main">
  <p:tag name="MH_OLD_SHAPE_ID" val="139"/>
  <p:tag name="REFSHAPE" val="105553145308664"/>
</p:tagLst>
</file>

<file path=ppt/tags/tag6747.xml><?xml version="1.0" encoding="utf-8"?>
<p:tagLst xmlns:p="http://schemas.openxmlformats.org/presentationml/2006/main">
  <p:tag name="MH_OLD_SHAPE_ID" val="140"/>
  <p:tag name="REFSHAPE" val="105553145309112"/>
</p:tagLst>
</file>

<file path=ppt/tags/tag6748.xml><?xml version="1.0" encoding="utf-8"?>
<p:tagLst xmlns:p="http://schemas.openxmlformats.org/presentationml/2006/main">
  <p:tag name="MH_OLD_SHAPE_ID" val="141"/>
  <p:tag name="REFSHAPE" val="105553145309560"/>
</p:tagLst>
</file>

<file path=ppt/tags/tag6749.xml><?xml version="1.0" encoding="utf-8"?>
<p:tagLst xmlns:p="http://schemas.openxmlformats.org/presentationml/2006/main">
  <p:tag name="MH_OLD_SHAPE_ID" val="142"/>
  <p:tag name="REFSHAPE" val="105553145310008"/>
</p:tagLst>
</file>

<file path=ppt/tags/tag675.xml><?xml version="1.0" encoding="utf-8"?>
<p:tagLst xmlns:p="http://schemas.openxmlformats.org/presentationml/2006/main">
  <p:tag name="MH_OLD_SHAPE_ID" val="179"/>
  <p:tag name="REFSHAPE" val="105553145197112"/>
</p:tagLst>
</file>

<file path=ppt/tags/tag6750.xml><?xml version="1.0" encoding="utf-8"?>
<p:tagLst xmlns:p="http://schemas.openxmlformats.org/presentationml/2006/main">
  <p:tag name="MH_OLD_SHAPE_ID" val="143"/>
  <p:tag name="REFSHAPE" val="105553145310456"/>
</p:tagLst>
</file>

<file path=ppt/tags/tag6751.xml><?xml version="1.0" encoding="utf-8"?>
<p:tagLst xmlns:p="http://schemas.openxmlformats.org/presentationml/2006/main">
  <p:tag name="MH_OLD_SHAPE_ID" val="144"/>
  <p:tag name="REFSHAPE" val="105553145310904"/>
</p:tagLst>
</file>

<file path=ppt/tags/tag6752.xml><?xml version="1.0" encoding="utf-8"?>
<p:tagLst xmlns:p="http://schemas.openxmlformats.org/presentationml/2006/main">
  <p:tag name="MH_OLD_SHAPE_ID" val="145"/>
  <p:tag name="REFSHAPE" val="105553145311352"/>
</p:tagLst>
</file>

<file path=ppt/tags/tag6753.xml><?xml version="1.0" encoding="utf-8"?>
<p:tagLst xmlns:p="http://schemas.openxmlformats.org/presentationml/2006/main">
  <p:tag name="MH_OLD_SHAPE_ID" val="146"/>
  <p:tag name="REFSHAPE" val="105553145311800"/>
</p:tagLst>
</file>

<file path=ppt/tags/tag6754.xml><?xml version="1.0" encoding="utf-8"?>
<p:tagLst xmlns:p="http://schemas.openxmlformats.org/presentationml/2006/main">
  <p:tag name="MH_OLD_SHAPE_ID" val="147"/>
  <p:tag name="REFSHAPE" val="105553145312248"/>
</p:tagLst>
</file>

<file path=ppt/tags/tag6755.xml><?xml version="1.0" encoding="utf-8"?>
<p:tagLst xmlns:p="http://schemas.openxmlformats.org/presentationml/2006/main">
  <p:tag name="MH_OLD_SHAPE_ID" val="178"/>
  <p:tag name="REFSHAPE" val="105553145312696"/>
</p:tagLst>
</file>

<file path=ppt/tags/tag6756.xml><?xml version="1.0" encoding="utf-8"?>
<p:tagLst xmlns:p="http://schemas.openxmlformats.org/presentationml/2006/main">
  <p:tag name="MH_OLD_SHAPE_ID" val="179"/>
  <p:tag name="REFSHAPE" val="105553145312920"/>
</p:tagLst>
</file>

<file path=ppt/tags/tag6757.xml><?xml version="1.0" encoding="utf-8"?>
<p:tagLst xmlns:p="http://schemas.openxmlformats.org/presentationml/2006/main">
  <p:tag name="MH_OLD_SHAPE_ID" val="61"/>
  <p:tag name="REFSHAPE" val="105553145313144"/>
</p:tagLst>
</file>

<file path=ppt/tags/tag6758.xml><?xml version="1.0" encoding="utf-8"?>
<p:tagLst xmlns:p="http://schemas.openxmlformats.org/presentationml/2006/main">
  <p:tag name="MH_OLD_SHAPE_ID" val="63"/>
  <p:tag name="REFSHAPE" val="105553145313368"/>
</p:tagLst>
</file>

<file path=ppt/tags/tag6759.xml><?xml version="1.0" encoding="utf-8"?>
<p:tagLst xmlns:p="http://schemas.openxmlformats.org/presentationml/2006/main">
  <p:tag name="MH_OLD_SHAPE_ID" val="3"/>
  <p:tag name="REFSHAPE" val="105553145313592"/>
</p:tagLst>
</file>

<file path=ppt/tags/tag676.xml><?xml version="1.0" encoding="utf-8"?>
<p:tagLst xmlns:p="http://schemas.openxmlformats.org/presentationml/2006/main">
  <p:tag name="MH_OLD_SHAPE_ID" val="61"/>
  <p:tag name="REFSHAPE" val="105553145197336"/>
</p:tagLst>
</file>

<file path=ppt/tags/tag6760.xml><?xml version="1.0" encoding="utf-8"?>
<p:tagLst xmlns:p="http://schemas.openxmlformats.org/presentationml/2006/main">
  <p:tag name="MH_OLD_SHAPE_ID" val="64"/>
  <p:tag name="REFSHAPE" val="105553145313816"/>
</p:tagLst>
</file>

<file path=ppt/tags/tag6761.xml><?xml version="1.0" encoding="utf-8"?>
<p:tagLst xmlns:p="http://schemas.openxmlformats.org/presentationml/2006/main">
  <p:tag name="MH_OLD_SHAPE_ID" val="68"/>
  <p:tag name="REFSHAPE" val="105553145314040"/>
</p:tagLst>
</file>

<file path=ppt/tags/tag6762.xml><?xml version="1.0" encoding="utf-8"?>
<p:tagLst xmlns:p="http://schemas.openxmlformats.org/presentationml/2006/main">
  <p:tag name="MH_OLD_SHAPE_ID" val="69"/>
  <p:tag name="REFSHAPE" val="105553145314488"/>
</p:tagLst>
</file>

<file path=ppt/tags/tag6763.xml><?xml version="1.0" encoding="utf-8"?>
<p:tagLst xmlns:p="http://schemas.openxmlformats.org/presentationml/2006/main">
  <p:tag name="MH_OLD_SHAPE_ID" val="70"/>
  <p:tag name="REFSHAPE" val="105553145314936"/>
</p:tagLst>
</file>

<file path=ppt/tags/tag6764.xml><?xml version="1.0" encoding="utf-8"?>
<p:tagLst xmlns:p="http://schemas.openxmlformats.org/presentationml/2006/main">
  <p:tag name="MH_OLD_SHAPE_ID" val="72"/>
  <p:tag name="REFSHAPE" val="105553145315416"/>
</p:tagLst>
</file>

<file path=ppt/tags/tag6765.xml><?xml version="1.0" encoding="utf-8"?>
<p:tagLst xmlns:p="http://schemas.openxmlformats.org/presentationml/2006/main">
  <p:tag name="MH_OLD_SHAPE_ID" val="73"/>
  <p:tag name="REFSHAPE" val="105553145315864"/>
</p:tagLst>
</file>

<file path=ppt/tags/tag6766.xml><?xml version="1.0" encoding="utf-8"?>
<p:tagLst xmlns:p="http://schemas.openxmlformats.org/presentationml/2006/main">
  <p:tag name="MH_OLD_SHAPE_ID" val="74"/>
  <p:tag name="REFSHAPE" val="105553145316312"/>
</p:tagLst>
</file>

<file path=ppt/tags/tag6767.xml><?xml version="1.0" encoding="utf-8"?>
<p:tagLst xmlns:p="http://schemas.openxmlformats.org/presentationml/2006/main">
  <p:tag name="MH_OLD_SHAPE_ID" val="75"/>
  <p:tag name="REFSHAPE" val="105553145316760"/>
</p:tagLst>
</file>

<file path=ppt/tags/tag6768.xml><?xml version="1.0" encoding="utf-8"?>
<p:tagLst xmlns:p="http://schemas.openxmlformats.org/presentationml/2006/main">
  <p:tag name="MH_OLD_SHAPE_ID" val="76"/>
  <p:tag name="REFSHAPE" val="105553145317208"/>
</p:tagLst>
</file>

<file path=ppt/tags/tag6769.xml><?xml version="1.0" encoding="utf-8"?>
<p:tagLst xmlns:p="http://schemas.openxmlformats.org/presentationml/2006/main">
  <p:tag name="MH_OLD_SHAPE_ID" val="77"/>
  <p:tag name="REFSHAPE" val="105553145317656"/>
</p:tagLst>
</file>

<file path=ppt/tags/tag677.xml><?xml version="1.0" encoding="utf-8"?>
<p:tagLst xmlns:p="http://schemas.openxmlformats.org/presentationml/2006/main">
  <p:tag name="MH_OLD_SHAPE_ID" val="63"/>
  <p:tag name="REFSHAPE" val="105553145197560"/>
</p:tagLst>
</file>

<file path=ppt/tags/tag6770.xml><?xml version="1.0" encoding="utf-8"?>
<p:tagLst xmlns:p="http://schemas.openxmlformats.org/presentationml/2006/main">
  <p:tag name="MH_OLD_SHAPE_ID" val="78"/>
  <p:tag name="REFSHAPE" val="105553145318104"/>
</p:tagLst>
</file>

<file path=ppt/tags/tag6771.xml><?xml version="1.0" encoding="utf-8"?>
<p:tagLst xmlns:p="http://schemas.openxmlformats.org/presentationml/2006/main">
  <p:tag name="MH_OLD_SHAPE_ID" val="79"/>
  <p:tag name="REFSHAPE" val="105553145318552"/>
</p:tagLst>
</file>

<file path=ppt/tags/tag6772.xml><?xml version="1.0" encoding="utf-8"?>
<p:tagLst xmlns:p="http://schemas.openxmlformats.org/presentationml/2006/main">
  <p:tag name="MH_OLD_SHAPE_ID" val="80"/>
  <p:tag name="REFSHAPE" val="105553145319000"/>
</p:tagLst>
</file>

<file path=ppt/tags/tag6773.xml><?xml version="1.0" encoding="utf-8"?>
<p:tagLst xmlns:p="http://schemas.openxmlformats.org/presentationml/2006/main">
  <p:tag name="MH_OLD_SHAPE_ID" val="81"/>
  <p:tag name="REFSHAPE" val="105553145319448"/>
</p:tagLst>
</file>

<file path=ppt/tags/tag6774.xml><?xml version="1.0" encoding="utf-8"?>
<p:tagLst xmlns:p="http://schemas.openxmlformats.org/presentationml/2006/main">
  <p:tag name="MH_OLD_SHAPE_ID" val="82"/>
  <p:tag name="REFSHAPE" val="105553145319896"/>
</p:tagLst>
</file>

<file path=ppt/tags/tag6775.xml><?xml version="1.0" encoding="utf-8"?>
<p:tagLst xmlns:p="http://schemas.openxmlformats.org/presentationml/2006/main">
  <p:tag name="MH_OLD_SHAPE_ID" val="83"/>
  <p:tag name="REFSHAPE" val="105553145320344"/>
</p:tagLst>
</file>

<file path=ppt/tags/tag6776.xml><?xml version="1.0" encoding="utf-8"?>
<p:tagLst xmlns:p="http://schemas.openxmlformats.org/presentationml/2006/main">
  <p:tag name="MH_OLD_SHAPE_ID" val="84"/>
  <p:tag name="REFSHAPE" val="105553145320792"/>
</p:tagLst>
</file>

<file path=ppt/tags/tag6777.xml><?xml version="1.0" encoding="utf-8"?>
<p:tagLst xmlns:p="http://schemas.openxmlformats.org/presentationml/2006/main">
  <p:tag name="MH_OLD_SHAPE_ID" val="86"/>
  <p:tag name="REFSHAPE" val="105553145321240"/>
</p:tagLst>
</file>

<file path=ppt/tags/tag6778.xml><?xml version="1.0" encoding="utf-8"?>
<p:tagLst xmlns:p="http://schemas.openxmlformats.org/presentationml/2006/main">
  <p:tag name="MH_OLD_SHAPE_ID" val="87"/>
  <p:tag name="REFSHAPE" val="105553145321688"/>
</p:tagLst>
</file>

<file path=ppt/tags/tag6779.xml><?xml version="1.0" encoding="utf-8"?>
<p:tagLst xmlns:p="http://schemas.openxmlformats.org/presentationml/2006/main">
  <p:tag name="MH_OLD_SHAPE_ID" val="88"/>
  <p:tag name="REFSHAPE" val="105553145322136"/>
</p:tagLst>
</file>

<file path=ppt/tags/tag678.xml><?xml version="1.0" encoding="utf-8"?>
<p:tagLst xmlns:p="http://schemas.openxmlformats.org/presentationml/2006/main">
  <p:tag name="MH_OLD_SHAPE_ID" val="3"/>
  <p:tag name="REFSHAPE" val="105553145197784"/>
</p:tagLst>
</file>

<file path=ppt/tags/tag6780.xml><?xml version="1.0" encoding="utf-8"?>
<p:tagLst xmlns:p="http://schemas.openxmlformats.org/presentationml/2006/main">
  <p:tag name="MH_OLD_SHAPE_ID" val="89"/>
  <p:tag name="REFSHAPE" val="105553145322584"/>
</p:tagLst>
</file>

<file path=ppt/tags/tag6781.xml><?xml version="1.0" encoding="utf-8"?>
<p:tagLst xmlns:p="http://schemas.openxmlformats.org/presentationml/2006/main">
  <p:tag name="MH_OLD_SHAPE_ID" val="90"/>
  <p:tag name="REFSHAPE" val="105553145323032"/>
</p:tagLst>
</file>

<file path=ppt/tags/tag6782.xml><?xml version="1.0" encoding="utf-8"?>
<p:tagLst xmlns:p="http://schemas.openxmlformats.org/presentationml/2006/main">
  <p:tag name="MH_OLD_SHAPE_ID" val="91"/>
  <p:tag name="REFSHAPE" val="105553145323480"/>
</p:tagLst>
</file>

<file path=ppt/tags/tag6783.xml><?xml version="1.0" encoding="utf-8"?>
<p:tagLst xmlns:p="http://schemas.openxmlformats.org/presentationml/2006/main">
  <p:tag name="MH_OLD_SHAPE_ID" val="92"/>
  <p:tag name="REFSHAPE" val="105553145323928"/>
</p:tagLst>
</file>

<file path=ppt/tags/tag6784.xml><?xml version="1.0" encoding="utf-8"?>
<p:tagLst xmlns:p="http://schemas.openxmlformats.org/presentationml/2006/main">
  <p:tag name="MH_OLD_SHAPE_ID" val="93"/>
  <p:tag name="REFSHAPE" val="105553145324376"/>
</p:tagLst>
</file>

<file path=ppt/tags/tag6785.xml><?xml version="1.0" encoding="utf-8"?>
<p:tagLst xmlns:p="http://schemas.openxmlformats.org/presentationml/2006/main">
  <p:tag name="MH_OLD_SHAPE_ID" val="94"/>
  <p:tag name="REFSHAPE" val="105553145324824"/>
</p:tagLst>
</file>

<file path=ppt/tags/tag6786.xml><?xml version="1.0" encoding="utf-8"?>
<p:tagLst xmlns:p="http://schemas.openxmlformats.org/presentationml/2006/main">
  <p:tag name="MH_OLD_SHAPE_ID" val="95"/>
  <p:tag name="REFSHAPE" val="105553145325272"/>
</p:tagLst>
</file>

<file path=ppt/tags/tag6787.xml><?xml version="1.0" encoding="utf-8"?>
<p:tagLst xmlns:p="http://schemas.openxmlformats.org/presentationml/2006/main">
  <p:tag name="MH_OLD_SHAPE_ID" val="96"/>
  <p:tag name="REFSHAPE" val="105553145325720"/>
</p:tagLst>
</file>

<file path=ppt/tags/tag6788.xml><?xml version="1.0" encoding="utf-8"?>
<p:tagLst xmlns:p="http://schemas.openxmlformats.org/presentationml/2006/main">
  <p:tag name="MH_OLD_SHAPE_ID" val="97"/>
  <p:tag name="REFSHAPE" val="105553145326168"/>
</p:tagLst>
</file>

<file path=ppt/tags/tag6789.xml><?xml version="1.0" encoding="utf-8"?>
<p:tagLst xmlns:p="http://schemas.openxmlformats.org/presentationml/2006/main">
  <p:tag name="MH_OLD_SHAPE_ID" val="99"/>
  <p:tag name="REFSHAPE" val="105553145326616"/>
</p:tagLst>
</file>

<file path=ppt/tags/tag679.xml><?xml version="1.0" encoding="utf-8"?>
<p:tagLst xmlns:p="http://schemas.openxmlformats.org/presentationml/2006/main">
  <p:tag name="MH_OLD_SHAPE_ID" val="64"/>
  <p:tag name="REFSHAPE" val="105553145198008"/>
</p:tagLst>
</file>

<file path=ppt/tags/tag6790.xml><?xml version="1.0" encoding="utf-8"?>
<p:tagLst xmlns:p="http://schemas.openxmlformats.org/presentationml/2006/main">
  <p:tag name="MH_OLD_SHAPE_ID" val="100"/>
  <p:tag name="REFSHAPE" val="105553145327064"/>
</p:tagLst>
</file>

<file path=ppt/tags/tag6791.xml><?xml version="1.0" encoding="utf-8"?>
<p:tagLst xmlns:p="http://schemas.openxmlformats.org/presentationml/2006/main">
  <p:tag name="MH_OLD_SHAPE_ID" val="101"/>
  <p:tag name="REFSHAPE" val="105553145327512"/>
</p:tagLst>
</file>

<file path=ppt/tags/tag6792.xml><?xml version="1.0" encoding="utf-8"?>
<p:tagLst xmlns:p="http://schemas.openxmlformats.org/presentationml/2006/main">
  <p:tag name="MH_OLD_SHAPE_ID" val="102"/>
  <p:tag name="REFSHAPE" val="105553145327960"/>
</p:tagLst>
</file>

<file path=ppt/tags/tag6793.xml><?xml version="1.0" encoding="utf-8"?>
<p:tagLst xmlns:p="http://schemas.openxmlformats.org/presentationml/2006/main">
  <p:tag name="MH_OLD_SHAPE_ID" val="103"/>
  <p:tag name="REFSHAPE" val="105553145328408"/>
</p:tagLst>
</file>

<file path=ppt/tags/tag6794.xml><?xml version="1.0" encoding="utf-8"?>
<p:tagLst xmlns:p="http://schemas.openxmlformats.org/presentationml/2006/main">
  <p:tag name="MH_OLD_SHAPE_ID" val="104"/>
  <p:tag name="REFSHAPE" val="105553145328856"/>
</p:tagLst>
</file>

<file path=ppt/tags/tag6795.xml><?xml version="1.0" encoding="utf-8"?>
<p:tagLst xmlns:p="http://schemas.openxmlformats.org/presentationml/2006/main">
  <p:tag name="MH_OLD_SHAPE_ID" val="105"/>
  <p:tag name="REFSHAPE" val="105553145329304"/>
</p:tagLst>
</file>

<file path=ppt/tags/tag6796.xml><?xml version="1.0" encoding="utf-8"?>
<p:tagLst xmlns:p="http://schemas.openxmlformats.org/presentationml/2006/main">
  <p:tag name="MH_OLD_SHAPE_ID" val="106"/>
  <p:tag name="REFSHAPE" val="105553145329752"/>
</p:tagLst>
</file>

<file path=ppt/tags/tag6797.xml><?xml version="1.0" encoding="utf-8"?>
<p:tagLst xmlns:p="http://schemas.openxmlformats.org/presentationml/2006/main">
  <p:tag name="MH_OLD_SHAPE_ID" val="107"/>
  <p:tag name="REFSHAPE" val="105553145330200"/>
</p:tagLst>
</file>

<file path=ppt/tags/tag6798.xml><?xml version="1.0" encoding="utf-8"?>
<p:tagLst xmlns:p="http://schemas.openxmlformats.org/presentationml/2006/main">
  <p:tag name="MH_OLD_SHAPE_ID" val="108"/>
  <p:tag name="REFSHAPE" val="105553145330648"/>
</p:tagLst>
</file>

<file path=ppt/tags/tag6799.xml><?xml version="1.0" encoding="utf-8"?>
<p:tagLst xmlns:p="http://schemas.openxmlformats.org/presentationml/2006/main">
  <p:tag name="MH_OLD_SHAPE_ID" val="109"/>
  <p:tag name="REFSHAPE" val="105553145331096"/>
</p:tagLst>
</file>

<file path=ppt/tags/tag68.xml><?xml version="1.0" encoding="utf-8"?>
<p:tagLst xmlns:p="http://schemas.openxmlformats.org/presentationml/2006/main">
  <p:tag name="MH_OLD_SHAPE_ID" val="71"/>
  <p:tag name="REFSHAPE" val="105553145442200"/>
</p:tagLst>
</file>

<file path=ppt/tags/tag680.xml><?xml version="1.0" encoding="utf-8"?>
<p:tagLst xmlns:p="http://schemas.openxmlformats.org/presentationml/2006/main">
  <p:tag name="MH_OLD_SHAPE_ID" val="66"/>
  <p:tag name="REFSHAPE" val="105553145198232"/>
</p:tagLst>
</file>

<file path=ppt/tags/tag6800.xml><?xml version="1.0" encoding="utf-8"?>
<p:tagLst xmlns:p="http://schemas.openxmlformats.org/presentationml/2006/main">
  <p:tag name="MH_OLD_SHAPE_ID" val="110"/>
  <p:tag name="REFSHAPE" val="105553145331544"/>
</p:tagLst>
</file>

<file path=ppt/tags/tag6801.xml><?xml version="1.0" encoding="utf-8"?>
<p:tagLst xmlns:p="http://schemas.openxmlformats.org/presentationml/2006/main">
  <p:tag name="MH_OLD_SHAPE_ID" val="111"/>
  <p:tag name="REFSHAPE" val="105553145332024"/>
</p:tagLst>
</file>

<file path=ppt/tags/tag6802.xml><?xml version="1.0" encoding="utf-8"?>
<p:tagLst xmlns:p="http://schemas.openxmlformats.org/presentationml/2006/main">
  <p:tag name="MH_OLD_SHAPE_ID" val="112"/>
  <p:tag name="REFSHAPE" val="105553145332472"/>
</p:tagLst>
</file>

<file path=ppt/tags/tag6803.xml><?xml version="1.0" encoding="utf-8"?>
<p:tagLst xmlns:p="http://schemas.openxmlformats.org/presentationml/2006/main">
  <p:tag name="MH_OLD_SHAPE_ID" val="113"/>
  <p:tag name="REFSHAPE" val="105553145332920"/>
</p:tagLst>
</file>

<file path=ppt/tags/tag6804.xml><?xml version="1.0" encoding="utf-8"?>
<p:tagLst xmlns:p="http://schemas.openxmlformats.org/presentationml/2006/main">
  <p:tag name="MH_OLD_SHAPE_ID" val="114"/>
  <p:tag name="REFSHAPE" val="105553145333368"/>
</p:tagLst>
</file>

<file path=ppt/tags/tag6805.xml><?xml version="1.0" encoding="utf-8"?>
<p:tagLst xmlns:p="http://schemas.openxmlformats.org/presentationml/2006/main">
  <p:tag name="MH_OLD_SHAPE_ID" val="115"/>
  <p:tag name="REFSHAPE" val="105553145333816"/>
</p:tagLst>
</file>

<file path=ppt/tags/tag6806.xml><?xml version="1.0" encoding="utf-8"?>
<p:tagLst xmlns:p="http://schemas.openxmlformats.org/presentationml/2006/main">
  <p:tag name="MH_OLD_SHAPE_ID" val="116"/>
  <p:tag name="REFSHAPE" val="105553145334264"/>
</p:tagLst>
</file>

<file path=ppt/tags/tag6807.xml><?xml version="1.0" encoding="utf-8"?>
<p:tagLst xmlns:p="http://schemas.openxmlformats.org/presentationml/2006/main">
  <p:tag name="MH_OLD_SHAPE_ID" val="117"/>
  <p:tag name="REFSHAPE" val="105553145334712"/>
</p:tagLst>
</file>

<file path=ppt/tags/tag6808.xml><?xml version="1.0" encoding="utf-8"?>
<p:tagLst xmlns:p="http://schemas.openxmlformats.org/presentationml/2006/main">
  <p:tag name="MH_OLD_SHAPE_ID" val="118"/>
  <p:tag name="REFSHAPE" val="105553145335160"/>
</p:tagLst>
</file>

<file path=ppt/tags/tag6809.xml><?xml version="1.0" encoding="utf-8"?>
<p:tagLst xmlns:p="http://schemas.openxmlformats.org/presentationml/2006/main">
  <p:tag name="MH_OLD_SHAPE_ID" val="119"/>
  <p:tag name="REFSHAPE" val="105553145335608"/>
</p:tagLst>
</file>

<file path=ppt/tags/tag681.xml><?xml version="1.0" encoding="utf-8"?>
<p:tagLst xmlns:p="http://schemas.openxmlformats.org/presentationml/2006/main">
  <p:tag name="MH_OLD_SHAPE_ID" val="160"/>
  <p:tag name="REFSHAPE" val="105553145198680"/>
</p:tagLst>
</file>

<file path=ppt/tags/tag6810.xml><?xml version="1.0" encoding="utf-8"?>
<p:tagLst xmlns:p="http://schemas.openxmlformats.org/presentationml/2006/main">
  <p:tag name="MH_OLD_SHAPE_ID" val="120"/>
  <p:tag name="REFSHAPE" val="105553145336056"/>
</p:tagLst>
</file>

<file path=ppt/tags/tag6811.xml><?xml version="1.0" encoding="utf-8"?>
<p:tagLst xmlns:p="http://schemas.openxmlformats.org/presentationml/2006/main">
  <p:tag name="MH_OLD_SHAPE_ID" val="121"/>
  <p:tag name="REFSHAPE" val="105553145336504"/>
</p:tagLst>
</file>

<file path=ppt/tags/tag6812.xml><?xml version="1.0" encoding="utf-8"?>
<p:tagLst xmlns:p="http://schemas.openxmlformats.org/presentationml/2006/main">
  <p:tag name="MH_OLD_SHAPE_ID" val="122"/>
  <p:tag name="REFSHAPE" val="105553145336952"/>
</p:tagLst>
</file>

<file path=ppt/tags/tag6813.xml><?xml version="1.0" encoding="utf-8"?>
<p:tagLst xmlns:p="http://schemas.openxmlformats.org/presentationml/2006/main">
  <p:tag name="MH_OLD_SHAPE_ID" val="123"/>
  <p:tag name="REFSHAPE" val="105553145337176"/>
</p:tagLst>
</file>

<file path=ppt/tags/tag6814.xml><?xml version="1.0" encoding="utf-8"?>
<p:tagLst xmlns:p="http://schemas.openxmlformats.org/presentationml/2006/main">
  <p:tag name="MH_OLD_SHAPE_ID" val="71"/>
  <p:tag name="REFSHAPE" val="105553145337400"/>
</p:tagLst>
</file>

<file path=ppt/tags/tag6815.xml><?xml version="1.0" encoding="utf-8"?>
<p:tagLst xmlns:p="http://schemas.openxmlformats.org/presentationml/2006/main">
  <p:tag name="MH_OLD_SHAPE_ID" val="65"/>
  <p:tag name="REFSHAPE" val="105553145337624"/>
</p:tagLst>
</file>

<file path=ppt/tags/tag6816.xml><?xml version="1.0" encoding="utf-8"?>
<p:tagLst xmlns:p="http://schemas.openxmlformats.org/presentationml/2006/main">
  <p:tag name="MH_OLD_SHAPE_ID" val="124"/>
  <p:tag name="REFSHAPE" val="105553145337848"/>
</p:tagLst>
</file>

<file path=ppt/tags/tag6817.xml><?xml version="1.0" encoding="utf-8"?>
<p:tagLst xmlns:p="http://schemas.openxmlformats.org/presentationml/2006/main">
  <p:tag name="MH_OLD_SHAPE_ID" val="63"/>
  <p:tag name="REFSHAPE" val="105553145338072"/>
</p:tagLst>
</file>

<file path=ppt/tags/tag6818.xml><?xml version="1.0" encoding="utf-8"?>
<p:tagLst xmlns:p="http://schemas.openxmlformats.org/presentationml/2006/main">
  <p:tag name="MH_OLD_SHAPE_ID" val="64"/>
  <p:tag name="REFSHAPE" val="105553145338296"/>
</p:tagLst>
</file>

<file path=ppt/tags/tag6819.xml><?xml version="1.0" encoding="utf-8"?>
<p:tagLst xmlns:p="http://schemas.openxmlformats.org/presentationml/2006/main">
  <p:tag name="MH_OLD_SHAPE_ID" val="65"/>
  <p:tag name="REFSHAPE" val="105553145338520"/>
</p:tagLst>
</file>

<file path=ppt/tags/tag682.xml><?xml version="1.0" encoding="utf-8"?>
<p:tagLst xmlns:p="http://schemas.openxmlformats.org/presentationml/2006/main">
  <p:tag name="MH_OLD_SHAPE_ID" val="161"/>
  <p:tag name="REFSHAPE" val="105553145199128"/>
</p:tagLst>
</file>

<file path=ppt/tags/tag6820.xml><?xml version="1.0" encoding="utf-8"?>
<p:tagLst xmlns:p="http://schemas.openxmlformats.org/presentationml/2006/main">
  <p:tag name="MH_OLD_SHAPE_ID" val="68"/>
  <p:tag name="REFSHAPE" val="105553145338744"/>
</p:tagLst>
</file>

<file path=ppt/tags/tag6821.xml><?xml version="1.0" encoding="utf-8"?>
<p:tagLst xmlns:p="http://schemas.openxmlformats.org/presentationml/2006/main">
  <p:tag name="MH_OLD_SHAPE_ID" val="69"/>
  <p:tag name="REFSHAPE" val="105553145339192"/>
</p:tagLst>
</file>

<file path=ppt/tags/tag6822.xml><?xml version="1.0" encoding="utf-8"?>
<p:tagLst xmlns:p="http://schemas.openxmlformats.org/presentationml/2006/main">
  <p:tag name="MH_OLD_SHAPE_ID" val="70"/>
  <p:tag name="REFSHAPE" val="105553145339640"/>
</p:tagLst>
</file>

<file path=ppt/tags/tag6823.xml><?xml version="1.0" encoding="utf-8"?>
<p:tagLst xmlns:p="http://schemas.openxmlformats.org/presentationml/2006/main">
  <p:tag name="MH_OLD_SHAPE_ID" val="72"/>
  <p:tag name="REFSHAPE" val="105553145340088"/>
</p:tagLst>
</file>

<file path=ppt/tags/tag6824.xml><?xml version="1.0" encoding="utf-8"?>
<p:tagLst xmlns:p="http://schemas.openxmlformats.org/presentationml/2006/main">
  <p:tag name="MH_OLD_SHAPE_ID" val="73"/>
  <p:tag name="REFSHAPE" val="105553145340536"/>
</p:tagLst>
</file>

<file path=ppt/tags/tag6825.xml><?xml version="1.0" encoding="utf-8"?>
<p:tagLst xmlns:p="http://schemas.openxmlformats.org/presentationml/2006/main">
  <p:tag name="MH_OLD_SHAPE_ID" val="74"/>
  <p:tag name="REFSHAPE" val="105553145340984"/>
</p:tagLst>
</file>

<file path=ppt/tags/tag6826.xml><?xml version="1.0" encoding="utf-8"?>
<p:tagLst xmlns:p="http://schemas.openxmlformats.org/presentationml/2006/main">
  <p:tag name="MH_OLD_SHAPE_ID" val="75"/>
  <p:tag name="REFSHAPE" val="105553145341432"/>
</p:tagLst>
</file>

<file path=ppt/tags/tag6827.xml><?xml version="1.0" encoding="utf-8"?>
<p:tagLst xmlns:p="http://schemas.openxmlformats.org/presentationml/2006/main">
  <p:tag name="MH_OLD_SHAPE_ID" val="76"/>
  <p:tag name="REFSHAPE" val="105553145341880"/>
</p:tagLst>
</file>

<file path=ppt/tags/tag6828.xml><?xml version="1.0" encoding="utf-8"?>
<p:tagLst xmlns:p="http://schemas.openxmlformats.org/presentationml/2006/main">
  <p:tag name="MH_OLD_SHAPE_ID" val="77"/>
  <p:tag name="REFSHAPE" val="105553145342328"/>
</p:tagLst>
</file>

<file path=ppt/tags/tag6829.xml><?xml version="1.0" encoding="utf-8"?>
<p:tagLst xmlns:p="http://schemas.openxmlformats.org/presentationml/2006/main">
  <p:tag name="MH_OLD_SHAPE_ID" val="78"/>
  <p:tag name="REFSHAPE" val="105553145342776"/>
</p:tagLst>
</file>

<file path=ppt/tags/tag683.xml><?xml version="1.0" encoding="utf-8"?>
<p:tagLst xmlns:p="http://schemas.openxmlformats.org/presentationml/2006/main">
  <p:tag name="MH_OLD_SHAPE_ID" val="162"/>
  <p:tag name="REFSHAPE" val="105553145199576"/>
</p:tagLst>
</file>

<file path=ppt/tags/tag6830.xml><?xml version="1.0" encoding="utf-8"?>
<p:tagLst xmlns:p="http://schemas.openxmlformats.org/presentationml/2006/main">
  <p:tag name="MH_OLD_SHAPE_ID" val="79"/>
  <p:tag name="REFSHAPE" val="105553145343224"/>
</p:tagLst>
</file>

<file path=ppt/tags/tag6831.xml><?xml version="1.0" encoding="utf-8"?>
<p:tagLst xmlns:p="http://schemas.openxmlformats.org/presentationml/2006/main">
  <p:tag name="MH_OLD_SHAPE_ID" val="80"/>
  <p:tag name="REFSHAPE" val="105553145343672"/>
</p:tagLst>
</file>

<file path=ppt/tags/tag6832.xml><?xml version="1.0" encoding="utf-8"?>
<p:tagLst xmlns:p="http://schemas.openxmlformats.org/presentationml/2006/main">
  <p:tag name="MH_OLD_SHAPE_ID" val="81"/>
  <p:tag name="REFSHAPE" val="105553145344120"/>
</p:tagLst>
</file>

<file path=ppt/tags/tag6833.xml><?xml version="1.0" encoding="utf-8"?>
<p:tagLst xmlns:p="http://schemas.openxmlformats.org/presentationml/2006/main">
  <p:tag name="MH_OLD_SHAPE_ID" val="82"/>
  <p:tag name="REFSHAPE" val="105553145344568"/>
</p:tagLst>
</file>

<file path=ppt/tags/tag6834.xml><?xml version="1.0" encoding="utf-8"?>
<p:tagLst xmlns:p="http://schemas.openxmlformats.org/presentationml/2006/main">
  <p:tag name="MH_OLD_SHAPE_ID" val="83"/>
  <p:tag name="REFSHAPE" val="105553145345016"/>
</p:tagLst>
</file>

<file path=ppt/tags/tag6835.xml><?xml version="1.0" encoding="utf-8"?>
<p:tagLst xmlns:p="http://schemas.openxmlformats.org/presentationml/2006/main">
  <p:tag name="MH_OLD_SHAPE_ID" val="84"/>
  <p:tag name="REFSHAPE" val="105553145345464"/>
</p:tagLst>
</file>

<file path=ppt/tags/tag6836.xml><?xml version="1.0" encoding="utf-8"?>
<p:tagLst xmlns:p="http://schemas.openxmlformats.org/presentationml/2006/main">
  <p:tag name="MH_OLD_SHAPE_ID" val="86"/>
  <p:tag name="REFSHAPE" val="105553145345912"/>
</p:tagLst>
</file>

<file path=ppt/tags/tag6837.xml><?xml version="1.0" encoding="utf-8"?>
<p:tagLst xmlns:p="http://schemas.openxmlformats.org/presentationml/2006/main">
  <p:tag name="MH_OLD_SHAPE_ID" val="87"/>
  <p:tag name="REFSHAPE" val="105553145346360"/>
</p:tagLst>
</file>

<file path=ppt/tags/tag6838.xml><?xml version="1.0" encoding="utf-8"?>
<p:tagLst xmlns:p="http://schemas.openxmlformats.org/presentationml/2006/main">
  <p:tag name="MH_OLD_SHAPE_ID" val="88"/>
  <p:tag name="REFSHAPE" val="105553145346808"/>
</p:tagLst>
</file>

<file path=ppt/tags/tag6839.xml><?xml version="1.0" encoding="utf-8"?>
<p:tagLst xmlns:p="http://schemas.openxmlformats.org/presentationml/2006/main">
  <p:tag name="MH_OLD_SHAPE_ID" val="89"/>
  <p:tag name="REFSHAPE" val="105553145347256"/>
</p:tagLst>
</file>

<file path=ppt/tags/tag684.xml><?xml version="1.0" encoding="utf-8"?>
<p:tagLst xmlns:p="http://schemas.openxmlformats.org/presentationml/2006/main">
  <p:tag name="MH_OLD_SHAPE_ID" val="163"/>
  <p:tag name="REFSHAPE" val="105553145200024"/>
</p:tagLst>
</file>

<file path=ppt/tags/tag6840.xml><?xml version="1.0" encoding="utf-8"?>
<p:tagLst xmlns:p="http://schemas.openxmlformats.org/presentationml/2006/main">
  <p:tag name="MH_OLD_SHAPE_ID" val="90"/>
  <p:tag name="REFSHAPE" val="105553145347704"/>
</p:tagLst>
</file>

<file path=ppt/tags/tag6841.xml><?xml version="1.0" encoding="utf-8"?>
<p:tagLst xmlns:p="http://schemas.openxmlformats.org/presentationml/2006/main">
  <p:tag name="MH_OLD_SHAPE_ID" val="91"/>
  <p:tag name="REFSHAPE" val="105553145348184"/>
</p:tagLst>
</file>

<file path=ppt/tags/tag6842.xml><?xml version="1.0" encoding="utf-8"?>
<p:tagLst xmlns:p="http://schemas.openxmlformats.org/presentationml/2006/main">
  <p:tag name="MH_OLD_SHAPE_ID" val="92"/>
  <p:tag name="REFSHAPE" val="105553145348632"/>
</p:tagLst>
</file>

<file path=ppt/tags/tag6843.xml><?xml version="1.0" encoding="utf-8"?>
<p:tagLst xmlns:p="http://schemas.openxmlformats.org/presentationml/2006/main">
  <p:tag name="MH_OLD_SHAPE_ID" val="93"/>
  <p:tag name="REFSHAPE" val="105553145349080"/>
</p:tagLst>
</file>

<file path=ppt/tags/tag6844.xml><?xml version="1.0" encoding="utf-8"?>
<p:tagLst xmlns:p="http://schemas.openxmlformats.org/presentationml/2006/main">
  <p:tag name="MH_OLD_SHAPE_ID" val="94"/>
  <p:tag name="REFSHAPE" val="105553145349528"/>
</p:tagLst>
</file>

<file path=ppt/tags/tag6845.xml><?xml version="1.0" encoding="utf-8"?>
<p:tagLst xmlns:p="http://schemas.openxmlformats.org/presentationml/2006/main">
  <p:tag name="MH_OLD_SHAPE_ID" val="95"/>
  <p:tag name="REFSHAPE" val="105553145349976"/>
</p:tagLst>
</file>

<file path=ppt/tags/tag6846.xml><?xml version="1.0" encoding="utf-8"?>
<p:tagLst xmlns:p="http://schemas.openxmlformats.org/presentationml/2006/main">
  <p:tag name="MH_OLD_SHAPE_ID" val="96"/>
  <p:tag name="REFSHAPE" val="105553145350424"/>
</p:tagLst>
</file>

<file path=ppt/tags/tag6847.xml><?xml version="1.0" encoding="utf-8"?>
<p:tagLst xmlns:p="http://schemas.openxmlformats.org/presentationml/2006/main">
  <p:tag name="MH_OLD_SHAPE_ID" val="97"/>
  <p:tag name="REFSHAPE" val="105553145350872"/>
</p:tagLst>
</file>

<file path=ppt/tags/tag6848.xml><?xml version="1.0" encoding="utf-8"?>
<p:tagLst xmlns:p="http://schemas.openxmlformats.org/presentationml/2006/main">
  <p:tag name="MH_OLD_SHAPE_ID" val="99"/>
  <p:tag name="REFSHAPE" val="105553145351320"/>
</p:tagLst>
</file>

<file path=ppt/tags/tag6849.xml><?xml version="1.0" encoding="utf-8"?>
<p:tagLst xmlns:p="http://schemas.openxmlformats.org/presentationml/2006/main">
  <p:tag name="MH_OLD_SHAPE_ID" val="100"/>
  <p:tag name="REFSHAPE" val="105553145351768"/>
</p:tagLst>
</file>

<file path=ppt/tags/tag685.xml><?xml version="1.0" encoding="utf-8"?>
<p:tagLst xmlns:p="http://schemas.openxmlformats.org/presentationml/2006/main">
  <p:tag name="MH_OLD_SHAPE_ID" val="164"/>
  <p:tag name="REFSHAPE" val="105553145200472"/>
</p:tagLst>
</file>

<file path=ppt/tags/tag6850.xml><?xml version="1.0" encoding="utf-8"?>
<p:tagLst xmlns:p="http://schemas.openxmlformats.org/presentationml/2006/main">
  <p:tag name="MH_OLD_SHAPE_ID" val="101"/>
  <p:tag name="REFSHAPE" val="105553145352216"/>
</p:tagLst>
</file>

<file path=ppt/tags/tag6851.xml><?xml version="1.0" encoding="utf-8"?>
<p:tagLst xmlns:p="http://schemas.openxmlformats.org/presentationml/2006/main">
  <p:tag name="MH_OLD_SHAPE_ID" val="102"/>
  <p:tag name="REFSHAPE" val="105553145352664"/>
</p:tagLst>
</file>

<file path=ppt/tags/tag6852.xml><?xml version="1.0" encoding="utf-8"?>
<p:tagLst xmlns:p="http://schemas.openxmlformats.org/presentationml/2006/main">
  <p:tag name="MH_OLD_SHAPE_ID" val="103"/>
  <p:tag name="REFSHAPE" val="105553145353112"/>
</p:tagLst>
</file>

<file path=ppt/tags/tag6853.xml><?xml version="1.0" encoding="utf-8"?>
<p:tagLst xmlns:p="http://schemas.openxmlformats.org/presentationml/2006/main">
  <p:tag name="MH_OLD_SHAPE_ID" val="104"/>
  <p:tag name="REFSHAPE" val="105553145353560"/>
</p:tagLst>
</file>

<file path=ppt/tags/tag6854.xml><?xml version="1.0" encoding="utf-8"?>
<p:tagLst xmlns:p="http://schemas.openxmlformats.org/presentationml/2006/main">
  <p:tag name="MH_OLD_SHAPE_ID" val="105"/>
  <p:tag name="REFSHAPE" val="105553145354008"/>
</p:tagLst>
</file>

<file path=ppt/tags/tag6855.xml><?xml version="1.0" encoding="utf-8"?>
<p:tagLst xmlns:p="http://schemas.openxmlformats.org/presentationml/2006/main">
  <p:tag name="MH_OLD_SHAPE_ID" val="106"/>
  <p:tag name="REFSHAPE" val="105553145354456"/>
</p:tagLst>
</file>

<file path=ppt/tags/tag6856.xml><?xml version="1.0" encoding="utf-8"?>
<p:tagLst xmlns:p="http://schemas.openxmlformats.org/presentationml/2006/main">
  <p:tag name="MH_OLD_SHAPE_ID" val="107"/>
  <p:tag name="REFSHAPE" val="105553145354904"/>
</p:tagLst>
</file>

<file path=ppt/tags/tag6857.xml><?xml version="1.0" encoding="utf-8"?>
<p:tagLst xmlns:p="http://schemas.openxmlformats.org/presentationml/2006/main">
  <p:tag name="MH_OLD_SHAPE_ID" val="108"/>
  <p:tag name="REFSHAPE" val="105553145355352"/>
</p:tagLst>
</file>

<file path=ppt/tags/tag6858.xml><?xml version="1.0" encoding="utf-8"?>
<p:tagLst xmlns:p="http://schemas.openxmlformats.org/presentationml/2006/main">
  <p:tag name="MH_OLD_SHAPE_ID" val="109"/>
  <p:tag name="REFSHAPE" val="105553145355800"/>
</p:tagLst>
</file>

<file path=ppt/tags/tag6859.xml><?xml version="1.0" encoding="utf-8"?>
<p:tagLst xmlns:p="http://schemas.openxmlformats.org/presentationml/2006/main">
  <p:tag name="MH_OLD_SHAPE_ID" val="110"/>
  <p:tag name="REFSHAPE" val="105553145356248"/>
</p:tagLst>
</file>

<file path=ppt/tags/tag686.xml><?xml version="1.0" encoding="utf-8"?>
<p:tagLst xmlns:p="http://schemas.openxmlformats.org/presentationml/2006/main">
  <p:tag name="MH_OLD_SHAPE_ID" val="165"/>
  <p:tag name="REFSHAPE" val="105553145200952"/>
</p:tagLst>
</file>

<file path=ppt/tags/tag6860.xml><?xml version="1.0" encoding="utf-8"?>
<p:tagLst xmlns:p="http://schemas.openxmlformats.org/presentationml/2006/main">
  <p:tag name="MH_OLD_SHAPE_ID" val="111"/>
  <p:tag name="REFSHAPE" val="105553145356696"/>
</p:tagLst>
</file>

<file path=ppt/tags/tag6861.xml><?xml version="1.0" encoding="utf-8"?>
<p:tagLst xmlns:p="http://schemas.openxmlformats.org/presentationml/2006/main">
  <p:tag name="MH_OLD_SHAPE_ID" val="112"/>
  <p:tag name="REFSHAPE" val="105553145357144"/>
</p:tagLst>
</file>

<file path=ppt/tags/tag6862.xml><?xml version="1.0" encoding="utf-8"?>
<p:tagLst xmlns:p="http://schemas.openxmlformats.org/presentationml/2006/main">
  <p:tag name="MH_OLD_SHAPE_ID" val="113"/>
  <p:tag name="REFSHAPE" val="105553145357592"/>
</p:tagLst>
</file>

<file path=ppt/tags/tag6863.xml><?xml version="1.0" encoding="utf-8"?>
<p:tagLst xmlns:p="http://schemas.openxmlformats.org/presentationml/2006/main">
  <p:tag name="MH_OLD_SHAPE_ID" val="114"/>
  <p:tag name="REFSHAPE" val="105553145358040"/>
</p:tagLst>
</file>

<file path=ppt/tags/tag6864.xml><?xml version="1.0" encoding="utf-8"?>
<p:tagLst xmlns:p="http://schemas.openxmlformats.org/presentationml/2006/main">
  <p:tag name="MH_OLD_SHAPE_ID" val="115"/>
  <p:tag name="REFSHAPE" val="105553145358488"/>
</p:tagLst>
</file>

<file path=ppt/tags/tag6865.xml><?xml version="1.0" encoding="utf-8"?>
<p:tagLst xmlns:p="http://schemas.openxmlformats.org/presentationml/2006/main">
  <p:tag name="MH_OLD_SHAPE_ID" val="116"/>
  <p:tag name="REFSHAPE" val="105553145358936"/>
</p:tagLst>
</file>

<file path=ppt/tags/tag6866.xml><?xml version="1.0" encoding="utf-8"?>
<p:tagLst xmlns:p="http://schemas.openxmlformats.org/presentationml/2006/main">
  <p:tag name="MH_OLD_SHAPE_ID" val="117"/>
  <p:tag name="REFSHAPE" val="105553145359384"/>
</p:tagLst>
</file>

<file path=ppt/tags/tag6867.xml><?xml version="1.0" encoding="utf-8"?>
<p:tagLst xmlns:p="http://schemas.openxmlformats.org/presentationml/2006/main">
  <p:tag name="MH_OLD_SHAPE_ID" val="118"/>
  <p:tag name="REFSHAPE" val="105553145359832"/>
</p:tagLst>
</file>

<file path=ppt/tags/tag6868.xml><?xml version="1.0" encoding="utf-8"?>
<p:tagLst xmlns:p="http://schemas.openxmlformats.org/presentationml/2006/main">
  <p:tag name="MH_OLD_SHAPE_ID" val="119"/>
  <p:tag name="REFSHAPE" val="105553145360280"/>
</p:tagLst>
</file>

<file path=ppt/tags/tag6869.xml><?xml version="1.0" encoding="utf-8"?>
<p:tagLst xmlns:p="http://schemas.openxmlformats.org/presentationml/2006/main">
  <p:tag name="MH_OLD_SHAPE_ID" val="120"/>
  <p:tag name="REFSHAPE" val="105553145360728"/>
</p:tagLst>
</file>

<file path=ppt/tags/tag687.xml><?xml version="1.0" encoding="utf-8"?>
<p:tagLst xmlns:p="http://schemas.openxmlformats.org/presentationml/2006/main">
  <p:tag name="MH_OLD_SHAPE_ID" val="166"/>
  <p:tag name="REFSHAPE" val="105553145201400"/>
</p:tagLst>
</file>

<file path=ppt/tags/tag6870.xml><?xml version="1.0" encoding="utf-8"?>
<p:tagLst xmlns:p="http://schemas.openxmlformats.org/presentationml/2006/main">
  <p:tag name="MH_OLD_SHAPE_ID" val="121"/>
  <p:tag name="REFSHAPE" val="105553145361176"/>
</p:tagLst>
</file>

<file path=ppt/tags/tag6871.xml><?xml version="1.0" encoding="utf-8"?>
<p:tagLst xmlns:p="http://schemas.openxmlformats.org/presentationml/2006/main">
  <p:tag name="MH_OLD_SHAPE_ID" val="122"/>
  <p:tag name="REFSHAPE" val="105553145361624"/>
</p:tagLst>
</file>

<file path=ppt/tags/tag6872.xml><?xml version="1.0" encoding="utf-8"?>
<p:tagLst xmlns:p="http://schemas.openxmlformats.org/presentationml/2006/main">
  <p:tag name="MH_OLD_SHAPE_ID" val="123"/>
  <p:tag name="REFSHAPE" val="105553145361848"/>
</p:tagLst>
</file>

<file path=ppt/tags/tag6873.xml><?xml version="1.0" encoding="utf-8"?>
<p:tagLst xmlns:p="http://schemas.openxmlformats.org/presentationml/2006/main">
  <p:tag name="MH_OLD_SHAPE_ID" val="125"/>
  <p:tag name="REFSHAPE" val="105553145362072"/>
</p:tagLst>
</file>

<file path=ppt/tags/tag6874.xml><?xml version="1.0" encoding="utf-8"?>
<p:tagLst xmlns:p="http://schemas.openxmlformats.org/presentationml/2006/main">
  <p:tag name="MH_OLD_SHAPE_ID" val="71"/>
  <p:tag name="REFSHAPE" val="105553145362296"/>
</p:tagLst>
</file>

<file path=ppt/tags/tag6875.xml><?xml version="1.0" encoding="utf-8"?>
<p:tagLst xmlns:p="http://schemas.openxmlformats.org/presentationml/2006/main">
  <p:tag name="MH_OLD_SHAPE_ID" val="160"/>
  <p:tag name="REFSHAPE" val="105553145385880"/>
</p:tagLst>
</file>

<file path=ppt/tags/tag6876.xml><?xml version="1.0" encoding="utf-8"?>
<p:tagLst xmlns:p="http://schemas.openxmlformats.org/presentationml/2006/main">
  <p:tag name="MH_OLD_SHAPE_ID" val="161"/>
  <p:tag name="REFSHAPE" val="105553145386328"/>
</p:tagLst>
</file>

<file path=ppt/tags/tag6877.xml><?xml version="1.0" encoding="utf-8"?>
<p:tagLst xmlns:p="http://schemas.openxmlformats.org/presentationml/2006/main">
  <p:tag name="MH_OLD_SHAPE_ID" val="162"/>
  <p:tag name="REFSHAPE" val="105553145386776"/>
</p:tagLst>
</file>

<file path=ppt/tags/tag6878.xml><?xml version="1.0" encoding="utf-8"?>
<p:tagLst xmlns:p="http://schemas.openxmlformats.org/presentationml/2006/main">
  <p:tag name="MH_OLD_SHAPE_ID" val="163"/>
  <p:tag name="REFSHAPE" val="105553145387224"/>
</p:tagLst>
</file>

<file path=ppt/tags/tag6879.xml><?xml version="1.0" encoding="utf-8"?>
<p:tagLst xmlns:p="http://schemas.openxmlformats.org/presentationml/2006/main">
  <p:tag name="MH_OLD_SHAPE_ID" val="164"/>
  <p:tag name="REFSHAPE" val="105553145387672"/>
</p:tagLst>
</file>

<file path=ppt/tags/tag688.xml><?xml version="1.0" encoding="utf-8"?>
<p:tagLst xmlns:p="http://schemas.openxmlformats.org/presentationml/2006/main">
  <p:tag name="MH_OLD_SHAPE_ID" val="167"/>
  <p:tag name="REFSHAPE" val="105553145201848"/>
</p:tagLst>
</file>

<file path=ppt/tags/tag6880.xml><?xml version="1.0" encoding="utf-8"?>
<p:tagLst xmlns:p="http://schemas.openxmlformats.org/presentationml/2006/main">
  <p:tag name="MH_OLD_SHAPE_ID" val="165"/>
  <p:tag name="REFSHAPE" val="105553145388120"/>
</p:tagLst>
</file>

<file path=ppt/tags/tag6881.xml><?xml version="1.0" encoding="utf-8"?>
<p:tagLst xmlns:p="http://schemas.openxmlformats.org/presentationml/2006/main">
  <p:tag name="MH_OLD_SHAPE_ID" val="166"/>
  <p:tag name="REFSHAPE" val="105553145388568"/>
</p:tagLst>
</file>

<file path=ppt/tags/tag6882.xml><?xml version="1.0" encoding="utf-8"?>
<p:tagLst xmlns:p="http://schemas.openxmlformats.org/presentationml/2006/main">
  <p:tag name="MH_OLD_SHAPE_ID" val="167"/>
  <p:tag name="REFSHAPE" val="105553145389016"/>
</p:tagLst>
</file>

<file path=ppt/tags/tag6883.xml><?xml version="1.0" encoding="utf-8"?>
<p:tagLst xmlns:p="http://schemas.openxmlformats.org/presentationml/2006/main">
  <p:tag name="MH_OLD_SHAPE_ID" val="168"/>
  <p:tag name="REFSHAPE" val="105553145389464"/>
</p:tagLst>
</file>

<file path=ppt/tags/tag6884.xml><?xml version="1.0" encoding="utf-8"?>
<p:tagLst xmlns:p="http://schemas.openxmlformats.org/presentationml/2006/main">
  <p:tag name="MH_OLD_SHAPE_ID" val="169"/>
  <p:tag name="REFSHAPE" val="105553145389912"/>
</p:tagLst>
</file>

<file path=ppt/tags/tag6885.xml><?xml version="1.0" encoding="utf-8"?>
<p:tagLst xmlns:p="http://schemas.openxmlformats.org/presentationml/2006/main">
  <p:tag name="MH_OLD_SHAPE_ID" val="170"/>
  <p:tag name="REFSHAPE" val="105553145390360"/>
</p:tagLst>
</file>

<file path=ppt/tags/tag6886.xml><?xml version="1.0" encoding="utf-8"?>
<p:tagLst xmlns:p="http://schemas.openxmlformats.org/presentationml/2006/main">
  <p:tag name="MH_OLD_SHAPE_ID" val="171"/>
  <p:tag name="REFSHAPE" val="105553145390808"/>
</p:tagLst>
</file>

<file path=ppt/tags/tag6887.xml><?xml version="1.0" encoding="utf-8"?>
<p:tagLst xmlns:p="http://schemas.openxmlformats.org/presentationml/2006/main">
  <p:tag name="MH_OLD_SHAPE_ID" val="172"/>
  <p:tag name="REFSHAPE" val="105553145391256"/>
</p:tagLst>
</file>

<file path=ppt/tags/tag6888.xml><?xml version="1.0" encoding="utf-8"?>
<p:tagLst xmlns:p="http://schemas.openxmlformats.org/presentationml/2006/main">
  <p:tag name="MH_OLD_SHAPE_ID" val="173"/>
  <p:tag name="REFSHAPE" val="105553145391704"/>
</p:tagLst>
</file>

<file path=ppt/tags/tag6889.xml><?xml version="1.0" encoding="utf-8"?>
<p:tagLst xmlns:p="http://schemas.openxmlformats.org/presentationml/2006/main">
  <p:tag name="MH_OLD_SHAPE_ID" val="174"/>
  <p:tag name="REFSHAPE" val="105553145392152"/>
</p:tagLst>
</file>

<file path=ppt/tags/tag689.xml><?xml version="1.0" encoding="utf-8"?>
<p:tagLst xmlns:p="http://schemas.openxmlformats.org/presentationml/2006/main">
  <p:tag name="MH_OLD_SHAPE_ID" val="168"/>
  <p:tag name="REFSHAPE" val="105553145202296"/>
</p:tagLst>
</file>

<file path=ppt/tags/tag6890.xml><?xml version="1.0" encoding="utf-8"?>
<p:tagLst xmlns:p="http://schemas.openxmlformats.org/presentationml/2006/main">
  <p:tag name="MH_OLD_SHAPE_ID" val="175"/>
  <p:tag name="REFSHAPE" val="105553145392600"/>
</p:tagLst>
</file>

<file path=ppt/tags/tag6891.xml><?xml version="1.0" encoding="utf-8"?>
<p:tagLst xmlns:p="http://schemas.openxmlformats.org/presentationml/2006/main">
  <p:tag name="MH_OLD_SHAPE_ID" val="148"/>
  <p:tag name="REFSHAPE" val="105553145393048"/>
</p:tagLst>
</file>

<file path=ppt/tags/tag6892.xml><?xml version="1.0" encoding="utf-8"?>
<p:tagLst xmlns:p="http://schemas.openxmlformats.org/presentationml/2006/main">
  <p:tag name="MH_OLD_SHAPE_ID" val="149"/>
  <p:tag name="REFSHAPE" val="105553145393496"/>
</p:tagLst>
</file>

<file path=ppt/tags/tag6893.xml><?xml version="1.0" encoding="utf-8"?>
<p:tagLst xmlns:p="http://schemas.openxmlformats.org/presentationml/2006/main">
  <p:tag name="MH_OLD_SHAPE_ID" val="150"/>
  <p:tag name="REFSHAPE" val="105553145393944"/>
</p:tagLst>
</file>

<file path=ppt/tags/tag6894.xml><?xml version="1.0" encoding="utf-8"?>
<p:tagLst xmlns:p="http://schemas.openxmlformats.org/presentationml/2006/main">
  <p:tag name="MH_OLD_SHAPE_ID" val="151"/>
  <p:tag name="REFSHAPE" val="105553145394392"/>
</p:tagLst>
</file>

<file path=ppt/tags/tag6895.xml><?xml version="1.0" encoding="utf-8"?>
<p:tagLst xmlns:p="http://schemas.openxmlformats.org/presentationml/2006/main">
  <p:tag name="MH_OLD_SHAPE_ID" val="152"/>
  <p:tag name="REFSHAPE" val="105553145394840"/>
</p:tagLst>
</file>

<file path=ppt/tags/tag6896.xml><?xml version="1.0" encoding="utf-8"?>
<p:tagLst xmlns:p="http://schemas.openxmlformats.org/presentationml/2006/main">
  <p:tag name="MH_OLD_SHAPE_ID" val="153"/>
  <p:tag name="REFSHAPE" val="105553145395288"/>
</p:tagLst>
</file>

<file path=ppt/tags/tag6897.xml><?xml version="1.0" encoding="utf-8"?>
<p:tagLst xmlns:p="http://schemas.openxmlformats.org/presentationml/2006/main">
  <p:tag name="MH_OLD_SHAPE_ID" val="154"/>
  <p:tag name="REFSHAPE" val="105553145395736"/>
</p:tagLst>
</file>

<file path=ppt/tags/tag6898.xml><?xml version="1.0" encoding="utf-8"?>
<p:tagLst xmlns:p="http://schemas.openxmlformats.org/presentationml/2006/main">
  <p:tag name="MH_OLD_SHAPE_ID" val="155"/>
  <p:tag name="REFSHAPE" val="105553145396184"/>
</p:tagLst>
</file>

<file path=ppt/tags/tag6899.xml><?xml version="1.0" encoding="utf-8"?>
<p:tagLst xmlns:p="http://schemas.openxmlformats.org/presentationml/2006/main">
  <p:tag name="MH_OLD_SHAPE_ID" val="156"/>
  <p:tag name="REFSHAPE" val="105553145396632"/>
</p:tagLst>
</file>

<file path=ppt/tags/tag69.xml><?xml version="1.0" encoding="utf-8"?>
<p:tagLst xmlns:p="http://schemas.openxmlformats.org/presentationml/2006/main">
  <p:tag name="MH_OLD_SHAPE_ID" val="35"/>
  <p:tag name="REFSHAPE" val="105553145433016"/>
</p:tagLst>
</file>

<file path=ppt/tags/tag690.xml><?xml version="1.0" encoding="utf-8"?>
<p:tagLst xmlns:p="http://schemas.openxmlformats.org/presentationml/2006/main">
  <p:tag name="MH_OLD_SHAPE_ID" val="169"/>
  <p:tag name="REFSHAPE" val="105553145202744"/>
</p:tagLst>
</file>

<file path=ppt/tags/tag6900.xml><?xml version="1.0" encoding="utf-8"?>
<p:tagLst xmlns:p="http://schemas.openxmlformats.org/presentationml/2006/main">
  <p:tag name="MH_OLD_SHAPE_ID" val="157"/>
  <p:tag name="REFSHAPE" val="105553145397080"/>
</p:tagLst>
</file>

<file path=ppt/tags/tag6901.xml><?xml version="1.0" encoding="utf-8"?>
<p:tagLst xmlns:p="http://schemas.openxmlformats.org/presentationml/2006/main">
  <p:tag name="MH_OLD_SHAPE_ID" val="158"/>
  <p:tag name="REFSHAPE" val="105553145233720"/>
</p:tagLst>
</file>

<file path=ppt/tags/tag6902.xml><?xml version="1.0" encoding="utf-8"?>
<p:tagLst xmlns:p="http://schemas.openxmlformats.org/presentationml/2006/main">
  <p:tag name="MH_OLD_SHAPE_ID" val="159"/>
  <p:tag name="REFSHAPE" val="105553145234168"/>
</p:tagLst>
</file>

<file path=ppt/tags/tag6903.xml><?xml version="1.0" encoding="utf-8"?>
<p:tagLst xmlns:p="http://schemas.openxmlformats.org/presentationml/2006/main">
  <p:tag name="MH_OLD_SHAPE_ID" val="125"/>
  <p:tag name="REFSHAPE" val="105553145234616"/>
</p:tagLst>
</file>

<file path=ppt/tags/tag6904.xml><?xml version="1.0" encoding="utf-8"?>
<p:tagLst xmlns:p="http://schemas.openxmlformats.org/presentationml/2006/main">
  <p:tag name="MH_OLD_SHAPE_ID" val="126"/>
  <p:tag name="REFSHAPE" val="105553145235064"/>
</p:tagLst>
</file>

<file path=ppt/tags/tag6905.xml><?xml version="1.0" encoding="utf-8"?>
<p:tagLst xmlns:p="http://schemas.openxmlformats.org/presentationml/2006/main">
  <p:tag name="MH_OLD_SHAPE_ID" val="127"/>
  <p:tag name="REFSHAPE" val="105553145235512"/>
</p:tagLst>
</file>

<file path=ppt/tags/tag6906.xml><?xml version="1.0" encoding="utf-8"?>
<p:tagLst xmlns:p="http://schemas.openxmlformats.org/presentationml/2006/main">
  <p:tag name="MH_OLD_SHAPE_ID" val="128"/>
  <p:tag name="REFSHAPE" val="105553145235960"/>
</p:tagLst>
</file>

<file path=ppt/tags/tag6907.xml><?xml version="1.0" encoding="utf-8"?>
<p:tagLst xmlns:p="http://schemas.openxmlformats.org/presentationml/2006/main">
  <p:tag name="MH_OLD_SHAPE_ID" val="129"/>
  <p:tag name="REFSHAPE" val="105553145236408"/>
</p:tagLst>
</file>

<file path=ppt/tags/tag6908.xml><?xml version="1.0" encoding="utf-8"?>
<p:tagLst xmlns:p="http://schemas.openxmlformats.org/presentationml/2006/main">
  <p:tag name="MH_OLD_SHAPE_ID" val="130"/>
  <p:tag name="REFSHAPE" val="105553145236856"/>
</p:tagLst>
</file>

<file path=ppt/tags/tag6909.xml><?xml version="1.0" encoding="utf-8"?>
<p:tagLst xmlns:p="http://schemas.openxmlformats.org/presentationml/2006/main">
  <p:tag name="MH_OLD_SHAPE_ID" val="131"/>
  <p:tag name="REFSHAPE" val="105553145237304"/>
</p:tagLst>
</file>

<file path=ppt/tags/tag691.xml><?xml version="1.0" encoding="utf-8"?>
<p:tagLst xmlns:p="http://schemas.openxmlformats.org/presentationml/2006/main">
  <p:tag name="MH_OLD_SHAPE_ID" val="170"/>
  <p:tag name="REFSHAPE" val="105553145203192"/>
</p:tagLst>
</file>

<file path=ppt/tags/tag6910.xml><?xml version="1.0" encoding="utf-8"?>
<p:tagLst xmlns:p="http://schemas.openxmlformats.org/presentationml/2006/main">
  <p:tag name="MH_OLD_SHAPE_ID" val="132"/>
  <p:tag name="REFSHAPE" val="105553145237752"/>
</p:tagLst>
</file>

<file path=ppt/tags/tag6911.xml><?xml version="1.0" encoding="utf-8"?>
<p:tagLst xmlns:p="http://schemas.openxmlformats.org/presentationml/2006/main">
  <p:tag name="MH_OLD_SHAPE_ID" val="133"/>
  <p:tag name="REFSHAPE" val="105553145238200"/>
</p:tagLst>
</file>

<file path=ppt/tags/tag6912.xml><?xml version="1.0" encoding="utf-8"?>
<p:tagLst xmlns:p="http://schemas.openxmlformats.org/presentationml/2006/main">
  <p:tag name="MH_OLD_SHAPE_ID" val="134"/>
  <p:tag name="REFSHAPE" val="105553145238648"/>
</p:tagLst>
</file>

<file path=ppt/tags/tag6913.xml><?xml version="1.0" encoding="utf-8"?>
<p:tagLst xmlns:p="http://schemas.openxmlformats.org/presentationml/2006/main">
  <p:tag name="MH_OLD_SHAPE_ID" val="135"/>
  <p:tag name="REFSHAPE" val="105553145239096"/>
</p:tagLst>
</file>

<file path=ppt/tags/tag6914.xml><?xml version="1.0" encoding="utf-8"?>
<p:tagLst xmlns:p="http://schemas.openxmlformats.org/presentationml/2006/main">
  <p:tag name="MH_OLD_SHAPE_ID" val="136"/>
  <p:tag name="REFSHAPE" val="105553145239544"/>
</p:tagLst>
</file>

<file path=ppt/tags/tag6915.xml><?xml version="1.0" encoding="utf-8"?>
<p:tagLst xmlns:p="http://schemas.openxmlformats.org/presentationml/2006/main">
  <p:tag name="MH_OLD_SHAPE_ID" val="137"/>
  <p:tag name="REFSHAPE" val="105553145239992"/>
</p:tagLst>
</file>

<file path=ppt/tags/tag6916.xml><?xml version="1.0" encoding="utf-8"?>
<p:tagLst xmlns:p="http://schemas.openxmlformats.org/presentationml/2006/main">
  <p:tag name="MH_OLD_SHAPE_ID" val="138"/>
  <p:tag name="REFSHAPE" val="105553145240440"/>
</p:tagLst>
</file>

<file path=ppt/tags/tag6917.xml><?xml version="1.0" encoding="utf-8"?>
<p:tagLst xmlns:p="http://schemas.openxmlformats.org/presentationml/2006/main">
  <p:tag name="MH_OLD_SHAPE_ID" val="139"/>
  <p:tag name="REFSHAPE" val="105553145240888"/>
</p:tagLst>
</file>

<file path=ppt/tags/tag6918.xml><?xml version="1.0" encoding="utf-8"?>
<p:tagLst xmlns:p="http://schemas.openxmlformats.org/presentationml/2006/main">
  <p:tag name="MH_OLD_SHAPE_ID" val="140"/>
  <p:tag name="REFSHAPE" val="105553145241336"/>
</p:tagLst>
</file>

<file path=ppt/tags/tag6919.xml><?xml version="1.0" encoding="utf-8"?>
<p:tagLst xmlns:p="http://schemas.openxmlformats.org/presentationml/2006/main">
  <p:tag name="MH_OLD_SHAPE_ID" val="141"/>
  <p:tag name="REFSHAPE" val="105553145241784"/>
</p:tagLst>
</file>

<file path=ppt/tags/tag692.xml><?xml version="1.0" encoding="utf-8"?>
<p:tagLst xmlns:p="http://schemas.openxmlformats.org/presentationml/2006/main">
  <p:tag name="MH_OLD_SHAPE_ID" val="171"/>
  <p:tag name="REFSHAPE" val="105553145203640"/>
</p:tagLst>
</file>

<file path=ppt/tags/tag6920.xml><?xml version="1.0" encoding="utf-8"?>
<p:tagLst xmlns:p="http://schemas.openxmlformats.org/presentationml/2006/main">
  <p:tag name="MH_OLD_SHAPE_ID" val="142"/>
  <p:tag name="REFSHAPE" val="105553145242232"/>
</p:tagLst>
</file>

<file path=ppt/tags/tag6921.xml><?xml version="1.0" encoding="utf-8"?>
<p:tagLst xmlns:p="http://schemas.openxmlformats.org/presentationml/2006/main">
  <p:tag name="MH_OLD_SHAPE_ID" val="143"/>
  <p:tag name="REFSHAPE" val="105553145242680"/>
</p:tagLst>
</file>

<file path=ppt/tags/tag6922.xml><?xml version="1.0" encoding="utf-8"?>
<p:tagLst xmlns:p="http://schemas.openxmlformats.org/presentationml/2006/main">
  <p:tag name="MH_OLD_SHAPE_ID" val="144"/>
  <p:tag name="REFSHAPE" val="105553145243128"/>
</p:tagLst>
</file>

<file path=ppt/tags/tag6923.xml><?xml version="1.0" encoding="utf-8"?>
<p:tagLst xmlns:p="http://schemas.openxmlformats.org/presentationml/2006/main">
  <p:tag name="MH_OLD_SHAPE_ID" val="145"/>
  <p:tag name="REFSHAPE" val="105553145243576"/>
</p:tagLst>
</file>

<file path=ppt/tags/tag6924.xml><?xml version="1.0" encoding="utf-8"?>
<p:tagLst xmlns:p="http://schemas.openxmlformats.org/presentationml/2006/main">
  <p:tag name="MH_OLD_SHAPE_ID" val="146"/>
  <p:tag name="REFSHAPE" val="105553145244024"/>
</p:tagLst>
</file>

<file path=ppt/tags/tag6925.xml><?xml version="1.0" encoding="utf-8"?>
<p:tagLst xmlns:p="http://schemas.openxmlformats.org/presentationml/2006/main">
  <p:tag name="MH_OLD_SHAPE_ID" val="147"/>
  <p:tag name="REFSHAPE" val="105553145244472"/>
</p:tagLst>
</file>

<file path=ppt/tags/tag6926.xml><?xml version="1.0" encoding="utf-8"?>
<p:tagLst xmlns:p="http://schemas.openxmlformats.org/presentationml/2006/main">
  <p:tag name="MH_OLD_SHAPE_ID" val="57"/>
  <p:tag name="REFSHAPE" val="105553145244920"/>
</p:tagLst>
</file>

<file path=ppt/tags/tag6927.xml><?xml version="1.0" encoding="utf-8"?>
<p:tagLst xmlns:p="http://schemas.openxmlformats.org/presentationml/2006/main">
  <p:tag name="MH_OLD_SHAPE_ID" val="160"/>
  <p:tag name="REFSHAPE" val="105553145362520"/>
</p:tagLst>
</file>

<file path=ppt/tags/tag6928.xml><?xml version="1.0" encoding="utf-8"?>
<p:tagLst xmlns:p="http://schemas.openxmlformats.org/presentationml/2006/main">
  <p:tag name="MH_OLD_SHAPE_ID" val="161"/>
  <p:tag name="REFSHAPE" val="105553145362968"/>
</p:tagLst>
</file>

<file path=ppt/tags/tag6929.xml><?xml version="1.0" encoding="utf-8"?>
<p:tagLst xmlns:p="http://schemas.openxmlformats.org/presentationml/2006/main">
  <p:tag name="MH_OLD_SHAPE_ID" val="162"/>
  <p:tag name="REFSHAPE" val="105553145363416"/>
</p:tagLst>
</file>

<file path=ppt/tags/tag693.xml><?xml version="1.0" encoding="utf-8"?>
<p:tagLst xmlns:p="http://schemas.openxmlformats.org/presentationml/2006/main">
  <p:tag name="MH_OLD_SHAPE_ID" val="172"/>
  <p:tag name="REFSHAPE" val="105553145204088"/>
</p:tagLst>
</file>

<file path=ppt/tags/tag6930.xml><?xml version="1.0" encoding="utf-8"?>
<p:tagLst xmlns:p="http://schemas.openxmlformats.org/presentationml/2006/main">
  <p:tag name="MH_OLD_SHAPE_ID" val="163"/>
  <p:tag name="REFSHAPE" val="105553145363864"/>
</p:tagLst>
</file>

<file path=ppt/tags/tag6931.xml><?xml version="1.0" encoding="utf-8"?>
<p:tagLst xmlns:p="http://schemas.openxmlformats.org/presentationml/2006/main">
  <p:tag name="MH_OLD_SHAPE_ID" val="164"/>
  <p:tag name="REFSHAPE" val="105553145364312"/>
</p:tagLst>
</file>

<file path=ppt/tags/tag6932.xml><?xml version="1.0" encoding="utf-8"?>
<p:tagLst xmlns:p="http://schemas.openxmlformats.org/presentationml/2006/main">
  <p:tag name="MH_OLD_SHAPE_ID" val="165"/>
  <p:tag name="REFSHAPE" val="105553145250104"/>
</p:tagLst>
</file>

<file path=ppt/tags/tag6933.xml><?xml version="1.0" encoding="utf-8"?>
<p:tagLst xmlns:p="http://schemas.openxmlformats.org/presentationml/2006/main">
  <p:tag name="MH_OLD_SHAPE_ID" val="166"/>
  <p:tag name="REFSHAPE" val="105553145250552"/>
</p:tagLst>
</file>

<file path=ppt/tags/tag6934.xml><?xml version="1.0" encoding="utf-8"?>
<p:tagLst xmlns:p="http://schemas.openxmlformats.org/presentationml/2006/main">
  <p:tag name="MH_OLD_SHAPE_ID" val="167"/>
  <p:tag name="REFSHAPE" val="105553145251000"/>
</p:tagLst>
</file>

<file path=ppt/tags/tag6935.xml><?xml version="1.0" encoding="utf-8"?>
<p:tagLst xmlns:p="http://schemas.openxmlformats.org/presentationml/2006/main">
  <p:tag name="MH_OLD_SHAPE_ID" val="168"/>
  <p:tag name="REFSHAPE" val="105553145251448"/>
</p:tagLst>
</file>

<file path=ppt/tags/tag6936.xml><?xml version="1.0" encoding="utf-8"?>
<p:tagLst xmlns:p="http://schemas.openxmlformats.org/presentationml/2006/main">
  <p:tag name="MH_OLD_SHAPE_ID" val="169"/>
  <p:tag name="REFSHAPE" val="105553145251896"/>
</p:tagLst>
</file>

<file path=ppt/tags/tag6937.xml><?xml version="1.0" encoding="utf-8"?>
<p:tagLst xmlns:p="http://schemas.openxmlformats.org/presentationml/2006/main">
  <p:tag name="MH_OLD_SHAPE_ID" val="170"/>
  <p:tag name="REFSHAPE" val="105553145252344"/>
</p:tagLst>
</file>

<file path=ppt/tags/tag6938.xml><?xml version="1.0" encoding="utf-8"?>
<p:tagLst xmlns:p="http://schemas.openxmlformats.org/presentationml/2006/main">
  <p:tag name="MH_OLD_SHAPE_ID" val="171"/>
  <p:tag name="REFSHAPE" val="105553145252792"/>
</p:tagLst>
</file>

<file path=ppt/tags/tag6939.xml><?xml version="1.0" encoding="utf-8"?>
<p:tagLst xmlns:p="http://schemas.openxmlformats.org/presentationml/2006/main">
  <p:tag name="MH_OLD_SHAPE_ID" val="172"/>
  <p:tag name="REFSHAPE" val="105553145253240"/>
</p:tagLst>
</file>

<file path=ppt/tags/tag694.xml><?xml version="1.0" encoding="utf-8"?>
<p:tagLst xmlns:p="http://schemas.openxmlformats.org/presentationml/2006/main">
  <p:tag name="MH_OLD_SHAPE_ID" val="173"/>
  <p:tag name="REFSHAPE" val="105553145204536"/>
</p:tagLst>
</file>

<file path=ppt/tags/tag6940.xml><?xml version="1.0" encoding="utf-8"?>
<p:tagLst xmlns:p="http://schemas.openxmlformats.org/presentationml/2006/main">
  <p:tag name="MH_OLD_SHAPE_ID" val="173"/>
  <p:tag name="REFSHAPE" val="105553145253688"/>
</p:tagLst>
</file>

<file path=ppt/tags/tag6941.xml><?xml version="1.0" encoding="utf-8"?>
<p:tagLst xmlns:p="http://schemas.openxmlformats.org/presentationml/2006/main">
  <p:tag name="MH_OLD_SHAPE_ID" val="174"/>
  <p:tag name="REFSHAPE" val="105553145254136"/>
</p:tagLst>
</file>

<file path=ppt/tags/tag6942.xml><?xml version="1.0" encoding="utf-8"?>
<p:tagLst xmlns:p="http://schemas.openxmlformats.org/presentationml/2006/main">
  <p:tag name="MH_OLD_SHAPE_ID" val="175"/>
  <p:tag name="REFSHAPE" val="105553145254584"/>
</p:tagLst>
</file>

<file path=ppt/tags/tag6943.xml><?xml version="1.0" encoding="utf-8"?>
<p:tagLst xmlns:p="http://schemas.openxmlformats.org/presentationml/2006/main">
  <p:tag name="MH_OLD_SHAPE_ID" val="148"/>
  <p:tag name="REFSHAPE" val="105553145255032"/>
</p:tagLst>
</file>

<file path=ppt/tags/tag6944.xml><?xml version="1.0" encoding="utf-8"?>
<p:tagLst xmlns:p="http://schemas.openxmlformats.org/presentationml/2006/main">
  <p:tag name="MH_OLD_SHAPE_ID" val="149"/>
  <p:tag name="REFSHAPE" val="105553145255480"/>
</p:tagLst>
</file>

<file path=ppt/tags/tag6945.xml><?xml version="1.0" encoding="utf-8"?>
<p:tagLst xmlns:p="http://schemas.openxmlformats.org/presentationml/2006/main">
  <p:tag name="MH_OLD_SHAPE_ID" val="150"/>
  <p:tag name="REFSHAPE" val="105553145255928"/>
</p:tagLst>
</file>

<file path=ppt/tags/tag6946.xml><?xml version="1.0" encoding="utf-8"?>
<p:tagLst xmlns:p="http://schemas.openxmlformats.org/presentationml/2006/main">
  <p:tag name="MH_OLD_SHAPE_ID" val="151"/>
  <p:tag name="REFSHAPE" val="105553145256376"/>
</p:tagLst>
</file>

<file path=ppt/tags/tag6947.xml><?xml version="1.0" encoding="utf-8"?>
<p:tagLst xmlns:p="http://schemas.openxmlformats.org/presentationml/2006/main">
  <p:tag name="MH_OLD_SHAPE_ID" val="152"/>
  <p:tag name="REFSHAPE" val="105553145256824"/>
</p:tagLst>
</file>

<file path=ppt/tags/tag6948.xml><?xml version="1.0" encoding="utf-8"?>
<p:tagLst xmlns:p="http://schemas.openxmlformats.org/presentationml/2006/main">
  <p:tag name="MH_OLD_SHAPE_ID" val="153"/>
  <p:tag name="REFSHAPE" val="105553145257272"/>
</p:tagLst>
</file>

<file path=ppt/tags/tag6949.xml><?xml version="1.0" encoding="utf-8"?>
<p:tagLst xmlns:p="http://schemas.openxmlformats.org/presentationml/2006/main">
  <p:tag name="MH_OLD_SHAPE_ID" val="154"/>
  <p:tag name="REFSHAPE" val="105553145257720"/>
</p:tagLst>
</file>

<file path=ppt/tags/tag695.xml><?xml version="1.0" encoding="utf-8"?>
<p:tagLst xmlns:p="http://schemas.openxmlformats.org/presentationml/2006/main">
  <p:tag name="MH_OLD_SHAPE_ID" val="174"/>
  <p:tag name="REFSHAPE" val="105553145204984"/>
</p:tagLst>
</file>

<file path=ppt/tags/tag6950.xml><?xml version="1.0" encoding="utf-8"?>
<p:tagLst xmlns:p="http://schemas.openxmlformats.org/presentationml/2006/main">
  <p:tag name="MH_OLD_SHAPE_ID" val="155"/>
  <p:tag name="REFSHAPE" val="105553145258168"/>
</p:tagLst>
</file>

<file path=ppt/tags/tag6951.xml><?xml version="1.0" encoding="utf-8"?>
<p:tagLst xmlns:p="http://schemas.openxmlformats.org/presentationml/2006/main">
  <p:tag name="MH_OLD_SHAPE_ID" val="156"/>
  <p:tag name="REFSHAPE" val="105553145258616"/>
</p:tagLst>
</file>

<file path=ppt/tags/tag6952.xml><?xml version="1.0" encoding="utf-8"?>
<p:tagLst xmlns:p="http://schemas.openxmlformats.org/presentationml/2006/main">
  <p:tag name="MH_OLD_SHAPE_ID" val="157"/>
  <p:tag name="REFSHAPE" val="105553145259064"/>
</p:tagLst>
</file>

<file path=ppt/tags/tag6953.xml><?xml version="1.0" encoding="utf-8"?>
<p:tagLst xmlns:p="http://schemas.openxmlformats.org/presentationml/2006/main">
  <p:tag name="MH_OLD_SHAPE_ID" val="158"/>
  <p:tag name="REFSHAPE" val="105553145259512"/>
</p:tagLst>
</file>

<file path=ppt/tags/tag6954.xml><?xml version="1.0" encoding="utf-8"?>
<p:tagLst xmlns:p="http://schemas.openxmlformats.org/presentationml/2006/main">
  <p:tag name="MH_OLD_SHAPE_ID" val="159"/>
  <p:tag name="REFSHAPE" val="105553145259960"/>
</p:tagLst>
</file>

<file path=ppt/tags/tag6955.xml><?xml version="1.0" encoding="utf-8"?>
<p:tagLst xmlns:p="http://schemas.openxmlformats.org/presentationml/2006/main">
  <p:tag name="MH_OLD_SHAPE_ID" val="125"/>
  <p:tag name="REFSHAPE" val="105553145260408"/>
</p:tagLst>
</file>

<file path=ppt/tags/tag6956.xml><?xml version="1.0" encoding="utf-8"?>
<p:tagLst xmlns:p="http://schemas.openxmlformats.org/presentationml/2006/main">
  <p:tag name="MH_OLD_SHAPE_ID" val="126"/>
  <p:tag name="REFSHAPE" val="105553145260856"/>
</p:tagLst>
</file>

<file path=ppt/tags/tag6957.xml><?xml version="1.0" encoding="utf-8"?>
<p:tagLst xmlns:p="http://schemas.openxmlformats.org/presentationml/2006/main">
  <p:tag name="MH_OLD_SHAPE_ID" val="127"/>
  <p:tag name="REFSHAPE" val="105553145261304"/>
</p:tagLst>
</file>

<file path=ppt/tags/tag6958.xml><?xml version="1.0" encoding="utf-8"?>
<p:tagLst xmlns:p="http://schemas.openxmlformats.org/presentationml/2006/main">
  <p:tag name="MH_OLD_SHAPE_ID" val="128"/>
  <p:tag name="REFSHAPE" val="105553145261752"/>
</p:tagLst>
</file>

<file path=ppt/tags/tag6959.xml><?xml version="1.0" encoding="utf-8"?>
<p:tagLst xmlns:p="http://schemas.openxmlformats.org/presentationml/2006/main">
  <p:tag name="MH_OLD_SHAPE_ID" val="129"/>
  <p:tag name="REFSHAPE" val="105553145262200"/>
</p:tagLst>
</file>

<file path=ppt/tags/tag696.xml><?xml version="1.0" encoding="utf-8"?>
<p:tagLst xmlns:p="http://schemas.openxmlformats.org/presentationml/2006/main">
  <p:tag name="MH_OLD_SHAPE_ID" val="175"/>
  <p:tag name="REFSHAPE" val="105553145205432"/>
</p:tagLst>
</file>

<file path=ppt/tags/tag6960.xml><?xml version="1.0" encoding="utf-8"?>
<p:tagLst xmlns:p="http://schemas.openxmlformats.org/presentationml/2006/main">
  <p:tag name="MH_OLD_SHAPE_ID" val="130"/>
  <p:tag name="REFSHAPE" val="105553145262648"/>
</p:tagLst>
</file>

<file path=ppt/tags/tag6961.xml><?xml version="1.0" encoding="utf-8"?>
<p:tagLst xmlns:p="http://schemas.openxmlformats.org/presentationml/2006/main">
  <p:tag name="MH_OLD_SHAPE_ID" val="131"/>
  <p:tag name="REFSHAPE" val="105553145263096"/>
</p:tagLst>
</file>

<file path=ppt/tags/tag6962.xml><?xml version="1.0" encoding="utf-8"?>
<p:tagLst xmlns:p="http://schemas.openxmlformats.org/presentationml/2006/main">
  <p:tag name="MH_OLD_SHAPE_ID" val="132"/>
  <p:tag name="REFSHAPE" val="105553145263544"/>
</p:tagLst>
</file>

<file path=ppt/tags/tag6963.xml><?xml version="1.0" encoding="utf-8"?>
<p:tagLst xmlns:p="http://schemas.openxmlformats.org/presentationml/2006/main">
  <p:tag name="MH_OLD_SHAPE_ID" val="133"/>
  <p:tag name="REFSHAPE" val="105553145263992"/>
</p:tagLst>
</file>

<file path=ppt/tags/tag6964.xml><?xml version="1.0" encoding="utf-8"?>
<p:tagLst xmlns:p="http://schemas.openxmlformats.org/presentationml/2006/main">
  <p:tag name="MH_OLD_SHAPE_ID" val="134"/>
  <p:tag name="REFSHAPE" val="105553145264440"/>
</p:tagLst>
</file>

<file path=ppt/tags/tag6965.xml><?xml version="1.0" encoding="utf-8"?>
<p:tagLst xmlns:p="http://schemas.openxmlformats.org/presentationml/2006/main">
  <p:tag name="MH_OLD_SHAPE_ID" val="135"/>
  <p:tag name="REFSHAPE" val="105553145264888"/>
</p:tagLst>
</file>

<file path=ppt/tags/tag6966.xml><?xml version="1.0" encoding="utf-8"?>
<p:tagLst xmlns:p="http://schemas.openxmlformats.org/presentationml/2006/main">
  <p:tag name="MH_OLD_SHAPE_ID" val="136"/>
  <p:tag name="REFSHAPE" val="105553145265336"/>
</p:tagLst>
</file>

<file path=ppt/tags/tag6967.xml><?xml version="1.0" encoding="utf-8"?>
<p:tagLst xmlns:p="http://schemas.openxmlformats.org/presentationml/2006/main">
  <p:tag name="MH_OLD_SHAPE_ID" val="137"/>
  <p:tag name="REFSHAPE" val="105553145265784"/>
</p:tagLst>
</file>

<file path=ppt/tags/tag6968.xml><?xml version="1.0" encoding="utf-8"?>
<p:tagLst xmlns:p="http://schemas.openxmlformats.org/presentationml/2006/main">
  <p:tag name="MH_OLD_SHAPE_ID" val="138"/>
  <p:tag name="REFSHAPE" val="105553145266264"/>
</p:tagLst>
</file>

<file path=ppt/tags/tag6969.xml><?xml version="1.0" encoding="utf-8"?>
<p:tagLst xmlns:p="http://schemas.openxmlformats.org/presentationml/2006/main">
  <p:tag name="MH_OLD_SHAPE_ID" val="139"/>
  <p:tag name="REFSHAPE" val="105553145266712"/>
</p:tagLst>
</file>

<file path=ppt/tags/tag697.xml><?xml version="1.0" encoding="utf-8"?>
<p:tagLst xmlns:p="http://schemas.openxmlformats.org/presentationml/2006/main">
  <p:tag name="MH_OLD_SHAPE_ID" val="148"/>
  <p:tag name="REFSHAPE" val="105553145205880"/>
</p:tagLst>
</file>

<file path=ppt/tags/tag6970.xml><?xml version="1.0" encoding="utf-8"?>
<p:tagLst xmlns:p="http://schemas.openxmlformats.org/presentationml/2006/main">
  <p:tag name="MH_OLD_SHAPE_ID" val="140"/>
  <p:tag name="REFSHAPE" val="105553145267160"/>
</p:tagLst>
</file>

<file path=ppt/tags/tag6971.xml><?xml version="1.0" encoding="utf-8"?>
<p:tagLst xmlns:p="http://schemas.openxmlformats.org/presentationml/2006/main">
  <p:tag name="MH_OLD_SHAPE_ID" val="141"/>
  <p:tag name="REFSHAPE" val="105553145267608"/>
</p:tagLst>
</file>

<file path=ppt/tags/tag6972.xml><?xml version="1.0" encoding="utf-8"?>
<p:tagLst xmlns:p="http://schemas.openxmlformats.org/presentationml/2006/main">
  <p:tag name="MH_OLD_SHAPE_ID" val="142"/>
  <p:tag name="REFSHAPE" val="105553145268056"/>
</p:tagLst>
</file>

<file path=ppt/tags/tag6973.xml><?xml version="1.0" encoding="utf-8"?>
<p:tagLst xmlns:p="http://schemas.openxmlformats.org/presentationml/2006/main">
  <p:tag name="MH_OLD_SHAPE_ID" val="143"/>
  <p:tag name="REFSHAPE" val="105553145268504"/>
</p:tagLst>
</file>

<file path=ppt/tags/tag6974.xml><?xml version="1.0" encoding="utf-8"?>
<p:tagLst xmlns:p="http://schemas.openxmlformats.org/presentationml/2006/main">
  <p:tag name="MH_OLD_SHAPE_ID" val="144"/>
  <p:tag name="REFSHAPE" val="105553145268952"/>
</p:tagLst>
</file>

<file path=ppt/tags/tag6975.xml><?xml version="1.0" encoding="utf-8"?>
<p:tagLst xmlns:p="http://schemas.openxmlformats.org/presentationml/2006/main">
  <p:tag name="MH_OLD_SHAPE_ID" val="145"/>
  <p:tag name="REFSHAPE" val="105553145269400"/>
</p:tagLst>
</file>

<file path=ppt/tags/tag6976.xml><?xml version="1.0" encoding="utf-8"?>
<p:tagLst xmlns:p="http://schemas.openxmlformats.org/presentationml/2006/main">
  <p:tag name="MH_OLD_SHAPE_ID" val="146"/>
  <p:tag name="REFSHAPE" val="105553145269848"/>
</p:tagLst>
</file>

<file path=ppt/tags/tag6977.xml><?xml version="1.0" encoding="utf-8"?>
<p:tagLst xmlns:p="http://schemas.openxmlformats.org/presentationml/2006/main">
  <p:tag name="MH_OLD_SHAPE_ID" val="147"/>
  <p:tag name="REFSHAPE" val="105553145270296"/>
</p:tagLst>
</file>

<file path=ppt/tags/tag6978.xml><?xml version="1.0" encoding="utf-8"?>
<p:tagLst xmlns:p="http://schemas.openxmlformats.org/presentationml/2006/main">
  <p:tag name="MH_OLD_SHAPE_ID" val="178"/>
  <p:tag name="REFSHAPE" val="105553145270744"/>
</p:tagLst>
</file>

<file path=ppt/tags/tag6979.xml><?xml version="1.0" encoding="utf-8"?>
<p:tagLst xmlns:p="http://schemas.openxmlformats.org/presentationml/2006/main">
  <p:tag name="MH_OLD_SHAPE_ID" val="179"/>
  <p:tag name="REFSHAPE" val="105553145270968"/>
</p:tagLst>
</file>

<file path=ppt/tags/tag698.xml><?xml version="1.0" encoding="utf-8"?>
<p:tagLst xmlns:p="http://schemas.openxmlformats.org/presentationml/2006/main">
  <p:tag name="MH_OLD_SHAPE_ID" val="149"/>
  <p:tag name="REFSHAPE" val="105553145206328"/>
</p:tagLst>
</file>

<file path=ppt/tags/tag6980.xml><?xml version="1.0" encoding="utf-8"?>
<p:tagLst xmlns:p="http://schemas.openxmlformats.org/presentationml/2006/main">
  <p:tag name="MH_OLD_SHAPE_ID" val="61"/>
  <p:tag name="REFSHAPE" val="105553145271192"/>
</p:tagLst>
</file>

<file path=ppt/tags/tag6981.xml><?xml version="1.0" encoding="utf-8"?>
<p:tagLst xmlns:p="http://schemas.openxmlformats.org/presentationml/2006/main">
  <p:tag name="MH_OLD_SHAPE_ID" val="63"/>
  <p:tag name="REFSHAPE" val="105553145271416"/>
</p:tagLst>
</file>

<file path=ppt/tags/tag6982.xml><?xml version="1.0" encoding="utf-8"?>
<p:tagLst xmlns:p="http://schemas.openxmlformats.org/presentationml/2006/main">
  <p:tag name="MH_OLD_SHAPE_ID" val="3"/>
  <p:tag name="REFSHAPE" val="105553145271640"/>
</p:tagLst>
</file>

<file path=ppt/tags/tag6983.xml><?xml version="1.0" encoding="utf-8"?>
<p:tagLst xmlns:p="http://schemas.openxmlformats.org/presentationml/2006/main">
  <p:tag name="MH_OLD_SHAPE_ID" val="64"/>
  <p:tag name="REFSHAPE" val="105553145271864"/>
</p:tagLst>
</file>

<file path=ppt/tags/tag6984.xml><?xml version="1.0" encoding="utf-8"?>
<p:tagLst xmlns:p="http://schemas.openxmlformats.org/presentationml/2006/main">
  <p:tag name="MH_OLD_SHAPE_ID" val="2"/>
  <p:tag name="REFSHAPE" val="105553145272088"/>
</p:tagLst>
</file>

<file path=ppt/tags/tag6985.xml><?xml version="1.0" encoding="utf-8"?>
<p:tagLst xmlns:p="http://schemas.openxmlformats.org/presentationml/2006/main">
  <p:tag name="MH_OLD_SHAPE_ID" val="160"/>
  <p:tag name="REFSHAPE" val="105553144972472"/>
</p:tagLst>
</file>

<file path=ppt/tags/tag6986.xml><?xml version="1.0" encoding="utf-8"?>
<p:tagLst xmlns:p="http://schemas.openxmlformats.org/presentationml/2006/main">
  <p:tag name="MH_OLD_SHAPE_ID" val="161"/>
  <p:tag name="REFSHAPE" val="105553144978520"/>
</p:tagLst>
</file>

<file path=ppt/tags/tag6987.xml><?xml version="1.0" encoding="utf-8"?>
<p:tagLst xmlns:p="http://schemas.openxmlformats.org/presentationml/2006/main">
  <p:tag name="MH_OLD_SHAPE_ID" val="162"/>
  <p:tag name="REFSHAPE" val="105553144978296"/>
</p:tagLst>
</file>

<file path=ppt/tags/tag6988.xml><?xml version="1.0" encoding="utf-8"?>
<p:tagLst xmlns:p="http://schemas.openxmlformats.org/presentationml/2006/main">
  <p:tag name="MH_OLD_SHAPE_ID" val="163"/>
  <p:tag name="REFSHAPE" val="105553144979192"/>
</p:tagLst>
</file>

<file path=ppt/tags/tag6989.xml><?xml version="1.0" encoding="utf-8"?>
<p:tagLst xmlns:p="http://schemas.openxmlformats.org/presentationml/2006/main">
  <p:tag name="MH_OLD_SHAPE_ID" val="164"/>
  <p:tag name="REFSHAPE" val="105553144983672"/>
</p:tagLst>
</file>

<file path=ppt/tags/tag699.xml><?xml version="1.0" encoding="utf-8"?>
<p:tagLst xmlns:p="http://schemas.openxmlformats.org/presentationml/2006/main">
  <p:tag name="MH_OLD_SHAPE_ID" val="150"/>
  <p:tag name="REFSHAPE" val="105553145206776"/>
</p:tagLst>
</file>

<file path=ppt/tags/tag6990.xml><?xml version="1.0" encoding="utf-8"?>
<p:tagLst xmlns:p="http://schemas.openxmlformats.org/presentationml/2006/main">
  <p:tag name="MH_OLD_SHAPE_ID" val="165"/>
  <p:tag name="REFSHAPE" val="105553144982104"/>
</p:tagLst>
</file>

<file path=ppt/tags/tag6991.xml><?xml version="1.0" encoding="utf-8"?>
<p:tagLst xmlns:p="http://schemas.openxmlformats.org/presentationml/2006/main">
  <p:tag name="MH_OLD_SHAPE_ID" val="166"/>
  <p:tag name="REFSHAPE" val="105553144983448"/>
</p:tagLst>
</file>

<file path=ppt/tags/tag6992.xml><?xml version="1.0" encoding="utf-8"?>
<p:tagLst xmlns:p="http://schemas.openxmlformats.org/presentationml/2006/main">
  <p:tag name="MH_OLD_SHAPE_ID" val="167"/>
  <p:tag name="REFSHAPE" val="105553144976952"/>
</p:tagLst>
</file>

<file path=ppt/tags/tag6993.xml><?xml version="1.0" encoding="utf-8"?>
<p:tagLst xmlns:p="http://schemas.openxmlformats.org/presentationml/2006/main">
  <p:tag name="MH_OLD_SHAPE_ID" val="168"/>
  <p:tag name="REFSHAPE" val="105553144986584"/>
</p:tagLst>
</file>

<file path=ppt/tags/tag6994.xml><?xml version="1.0" encoding="utf-8"?>
<p:tagLst xmlns:p="http://schemas.openxmlformats.org/presentationml/2006/main">
  <p:tag name="MH_OLD_SHAPE_ID" val="169"/>
  <p:tag name="REFSHAPE" val="105553144979640"/>
</p:tagLst>
</file>

<file path=ppt/tags/tag6995.xml><?xml version="1.0" encoding="utf-8"?>
<p:tagLst xmlns:p="http://schemas.openxmlformats.org/presentationml/2006/main">
  <p:tag name="MH_OLD_SHAPE_ID" val="170"/>
  <p:tag name="REFSHAPE" val="105553144979416"/>
</p:tagLst>
</file>

<file path=ppt/tags/tag6996.xml><?xml version="1.0" encoding="utf-8"?>
<p:tagLst xmlns:p="http://schemas.openxmlformats.org/presentationml/2006/main">
  <p:tag name="MH_OLD_SHAPE_ID" val="171"/>
  <p:tag name="REFSHAPE" val="105553144987256"/>
</p:tagLst>
</file>

<file path=ppt/tags/tag6997.xml><?xml version="1.0" encoding="utf-8"?>
<p:tagLst xmlns:p="http://schemas.openxmlformats.org/presentationml/2006/main">
  <p:tag name="MH_OLD_SHAPE_ID" val="172"/>
  <p:tag name="REFSHAPE" val="105553144977400"/>
</p:tagLst>
</file>

<file path=ppt/tags/tag6998.xml><?xml version="1.0" encoding="utf-8"?>
<p:tagLst xmlns:p="http://schemas.openxmlformats.org/presentationml/2006/main">
  <p:tag name="MH_OLD_SHAPE_ID" val="173"/>
  <p:tag name="REFSHAPE" val="105553144982776"/>
</p:tagLst>
</file>

<file path=ppt/tags/tag6999.xml><?xml version="1.0" encoding="utf-8"?>
<p:tagLst xmlns:p="http://schemas.openxmlformats.org/presentationml/2006/main">
  <p:tag name="MH_OLD_SHAPE_ID" val="174"/>
  <p:tag name="REFSHAPE" val="105553145282648"/>
</p:tagLst>
</file>

<file path=ppt/tags/tag7.xml><?xml version="1.0" encoding="utf-8"?>
<p:tagLst xmlns:p="http://schemas.openxmlformats.org/presentationml/2006/main">
  <p:tag name="MH_OLD_SHAPE_ID" val="10"/>
  <p:tag name="REFSHAPE" val="105553144741720"/>
</p:tagLst>
</file>

<file path=ppt/tags/tag70.xml><?xml version="1.0" encoding="utf-8"?>
<p:tagLst xmlns:p="http://schemas.openxmlformats.org/presentationml/2006/main">
  <p:tag name="MH_OLD_SHAPE_ID" val="9"/>
  <p:tag name="REFSHAPE" val="105553145441304"/>
</p:tagLst>
</file>

<file path=ppt/tags/tag700.xml><?xml version="1.0" encoding="utf-8"?>
<p:tagLst xmlns:p="http://schemas.openxmlformats.org/presentationml/2006/main">
  <p:tag name="MH_OLD_SHAPE_ID" val="151"/>
  <p:tag name="REFSHAPE" val="105553145207224"/>
</p:tagLst>
</file>

<file path=ppt/tags/tag7000.xml><?xml version="1.0" encoding="utf-8"?>
<p:tagLst xmlns:p="http://schemas.openxmlformats.org/presentationml/2006/main">
  <p:tag name="MH_OLD_SHAPE_ID" val="175"/>
  <p:tag name="REFSHAPE" val="105553145283096"/>
</p:tagLst>
</file>

<file path=ppt/tags/tag7001.xml><?xml version="1.0" encoding="utf-8"?>
<p:tagLst xmlns:p="http://schemas.openxmlformats.org/presentationml/2006/main">
  <p:tag name="MH_OLD_SHAPE_ID" val="148"/>
  <p:tag name="REFSHAPE" val="105553145283544"/>
</p:tagLst>
</file>

<file path=ppt/tags/tag7002.xml><?xml version="1.0" encoding="utf-8"?>
<p:tagLst xmlns:p="http://schemas.openxmlformats.org/presentationml/2006/main">
  <p:tag name="MH_OLD_SHAPE_ID" val="149"/>
  <p:tag name="REFSHAPE" val="105553145283992"/>
</p:tagLst>
</file>

<file path=ppt/tags/tag7003.xml><?xml version="1.0" encoding="utf-8"?>
<p:tagLst xmlns:p="http://schemas.openxmlformats.org/presentationml/2006/main">
  <p:tag name="MH_OLD_SHAPE_ID" val="150"/>
  <p:tag name="REFSHAPE" val="105553145284440"/>
</p:tagLst>
</file>

<file path=ppt/tags/tag7004.xml><?xml version="1.0" encoding="utf-8"?>
<p:tagLst xmlns:p="http://schemas.openxmlformats.org/presentationml/2006/main">
  <p:tag name="MH_OLD_SHAPE_ID" val="151"/>
  <p:tag name="REFSHAPE" val="105553145284888"/>
</p:tagLst>
</file>

<file path=ppt/tags/tag7005.xml><?xml version="1.0" encoding="utf-8"?>
<p:tagLst xmlns:p="http://schemas.openxmlformats.org/presentationml/2006/main">
  <p:tag name="MH_OLD_SHAPE_ID" val="152"/>
  <p:tag name="REFSHAPE" val="105553145285336"/>
</p:tagLst>
</file>

<file path=ppt/tags/tag7006.xml><?xml version="1.0" encoding="utf-8"?>
<p:tagLst xmlns:p="http://schemas.openxmlformats.org/presentationml/2006/main">
  <p:tag name="MH_OLD_SHAPE_ID" val="153"/>
  <p:tag name="REFSHAPE" val="105553145285784"/>
</p:tagLst>
</file>

<file path=ppt/tags/tag7007.xml><?xml version="1.0" encoding="utf-8"?>
<p:tagLst xmlns:p="http://schemas.openxmlformats.org/presentationml/2006/main">
  <p:tag name="MH_OLD_SHAPE_ID" val="154"/>
  <p:tag name="REFSHAPE" val="105553145286232"/>
</p:tagLst>
</file>

<file path=ppt/tags/tag7008.xml><?xml version="1.0" encoding="utf-8"?>
<p:tagLst xmlns:p="http://schemas.openxmlformats.org/presentationml/2006/main">
  <p:tag name="MH_OLD_SHAPE_ID" val="155"/>
  <p:tag name="REFSHAPE" val="105553145286680"/>
</p:tagLst>
</file>

<file path=ppt/tags/tag7009.xml><?xml version="1.0" encoding="utf-8"?>
<p:tagLst xmlns:p="http://schemas.openxmlformats.org/presentationml/2006/main">
  <p:tag name="MH_OLD_SHAPE_ID" val="156"/>
  <p:tag name="REFSHAPE" val="105553145287128"/>
</p:tagLst>
</file>

<file path=ppt/tags/tag701.xml><?xml version="1.0" encoding="utf-8"?>
<p:tagLst xmlns:p="http://schemas.openxmlformats.org/presentationml/2006/main">
  <p:tag name="MH_OLD_SHAPE_ID" val="152"/>
  <p:tag name="REFSHAPE" val="105553145207672"/>
</p:tagLst>
</file>

<file path=ppt/tags/tag7010.xml><?xml version="1.0" encoding="utf-8"?>
<p:tagLst xmlns:p="http://schemas.openxmlformats.org/presentationml/2006/main">
  <p:tag name="MH_OLD_SHAPE_ID" val="157"/>
  <p:tag name="REFSHAPE" val="105553145287576"/>
</p:tagLst>
</file>

<file path=ppt/tags/tag7011.xml><?xml version="1.0" encoding="utf-8"?>
<p:tagLst xmlns:p="http://schemas.openxmlformats.org/presentationml/2006/main">
  <p:tag name="MH_OLD_SHAPE_ID" val="158"/>
  <p:tag name="REFSHAPE" val="105553145288024"/>
</p:tagLst>
</file>

<file path=ppt/tags/tag7012.xml><?xml version="1.0" encoding="utf-8"?>
<p:tagLst xmlns:p="http://schemas.openxmlformats.org/presentationml/2006/main">
  <p:tag name="MH_OLD_SHAPE_ID" val="159"/>
  <p:tag name="REFSHAPE" val="105553145288472"/>
</p:tagLst>
</file>

<file path=ppt/tags/tag7013.xml><?xml version="1.0" encoding="utf-8"?>
<p:tagLst xmlns:p="http://schemas.openxmlformats.org/presentationml/2006/main">
  <p:tag name="MH_OLD_SHAPE_ID" val="125"/>
  <p:tag name="REFSHAPE" val="105553145288920"/>
</p:tagLst>
</file>

<file path=ppt/tags/tag7014.xml><?xml version="1.0" encoding="utf-8"?>
<p:tagLst xmlns:p="http://schemas.openxmlformats.org/presentationml/2006/main">
  <p:tag name="MH_OLD_SHAPE_ID" val="126"/>
  <p:tag name="REFSHAPE" val="105553145289368"/>
</p:tagLst>
</file>

<file path=ppt/tags/tag7015.xml><?xml version="1.0" encoding="utf-8"?>
<p:tagLst xmlns:p="http://schemas.openxmlformats.org/presentationml/2006/main">
  <p:tag name="MH_OLD_SHAPE_ID" val="127"/>
  <p:tag name="REFSHAPE" val="105553145289816"/>
</p:tagLst>
</file>

<file path=ppt/tags/tag7016.xml><?xml version="1.0" encoding="utf-8"?>
<p:tagLst xmlns:p="http://schemas.openxmlformats.org/presentationml/2006/main">
  <p:tag name="MH_OLD_SHAPE_ID" val="128"/>
  <p:tag name="REFSHAPE" val="105553145290264"/>
</p:tagLst>
</file>

<file path=ppt/tags/tag7017.xml><?xml version="1.0" encoding="utf-8"?>
<p:tagLst xmlns:p="http://schemas.openxmlformats.org/presentationml/2006/main">
  <p:tag name="MH_OLD_SHAPE_ID" val="129"/>
  <p:tag name="REFSHAPE" val="105553145290712"/>
</p:tagLst>
</file>

<file path=ppt/tags/tag7018.xml><?xml version="1.0" encoding="utf-8"?>
<p:tagLst xmlns:p="http://schemas.openxmlformats.org/presentationml/2006/main">
  <p:tag name="MH_OLD_SHAPE_ID" val="130"/>
  <p:tag name="REFSHAPE" val="105553145291160"/>
</p:tagLst>
</file>

<file path=ppt/tags/tag7019.xml><?xml version="1.0" encoding="utf-8"?>
<p:tagLst xmlns:p="http://schemas.openxmlformats.org/presentationml/2006/main">
  <p:tag name="MH_OLD_SHAPE_ID" val="131"/>
  <p:tag name="REFSHAPE" val="105553145291608"/>
</p:tagLst>
</file>

<file path=ppt/tags/tag702.xml><?xml version="1.0" encoding="utf-8"?>
<p:tagLst xmlns:p="http://schemas.openxmlformats.org/presentationml/2006/main">
  <p:tag name="MH_OLD_SHAPE_ID" val="153"/>
  <p:tag name="REFSHAPE" val="105553145208120"/>
</p:tagLst>
</file>

<file path=ppt/tags/tag7020.xml><?xml version="1.0" encoding="utf-8"?>
<p:tagLst xmlns:p="http://schemas.openxmlformats.org/presentationml/2006/main">
  <p:tag name="MH_OLD_SHAPE_ID" val="132"/>
  <p:tag name="REFSHAPE" val="105553145292056"/>
</p:tagLst>
</file>

<file path=ppt/tags/tag7021.xml><?xml version="1.0" encoding="utf-8"?>
<p:tagLst xmlns:p="http://schemas.openxmlformats.org/presentationml/2006/main">
  <p:tag name="MH_OLD_SHAPE_ID" val="133"/>
  <p:tag name="REFSHAPE" val="105553145292504"/>
</p:tagLst>
</file>

<file path=ppt/tags/tag7022.xml><?xml version="1.0" encoding="utf-8"?>
<p:tagLst xmlns:p="http://schemas.openxmlformats.org/presentationml/2006/main">
  <p:tag name="MH_OLD_SHAPE_ID" val="134"/>
  <p:tag name="REFSHAPE" val="105553145292952"/>
</p:tagLst>
</file>

<file path=ppt/tags/tag7023.xml><?xml version="1.0" encoding="utf-8"?>
<p:tagLst xmlns:p="http://schemas.openxmlformats.org/presentationml/2006/main">
  <p:tag name="MH_OLD_SHAPE_ID" val="135"/>
  <p:tag name="REFSHAPE" val="105553145293400"/>
</p:tagLst>
</file>

<file path=ppt/tags/tag7024.xml><?xml version="1.0" encoding="utf-8"?>
<p:tagLst xmlns:p="http://schemas.openxmlformats.org/presentationml/2006/main">
  <p:tag name="MH_OLD_SHAPE_ID" val="136"/>
  <p:tag name="REFSHAPE" val="105553145293848"/>
</p:tagLst>
</file>

<file path=ppt/tags/tag7025.xml><?xml version="1.0" encoding="utf-8"?>
<p:tagLst xmlns:p="http://schemas.openxmlformats.org/presentationml/2006/main">
  <p:tag name="MH_OLD_SHAPE_ID" val="137"/>
  <p:tag name="REFSHAPE" val="105553145294296"/>
</p:tagLst>
</file>

<file path=ppt/tags/tag7026.xml><?xml version="1.0" encoding="utf-8"?>
<p:tagLst xmlns:p="http://schemas.openxmlformats.org/presentationml/2006/main">
  <p:tag name="MH_OLD_SHAPE_ID" val="138"/>
  <p:tag name="REFSHAPE" val="105553145294744"/>
</p:tagLst>
</file>

<file path=ppt/tags/tag7027.xml><?xml version="1.0" encoding="utf-8"?>
<p:tagLst xmlns:p="http://schemas.openxmlformats.org/presentationml/2006/main">
  <p:tag name="MH_OLD_SHAPE_ID" val="139"/>
  <p:tag name="REFSHAPE" val="105553145295192"/>
</p:tagLst>
</file>

<file path=ppt/tags/tag7028.xml><?xml version="1.0" encoding="utf-8"?>
<p:tagLst xmlns:p="http://schemas.openxmlformats.org/presentationml/2006/main">
  <p:tag name="MH_OLD_SHAPE_ID" val="140"/>
  <p:tag name="REFSHAPE" val="105553145295640"/>
</p:tagLst>
</file>

<file path=ppt/tags/tag7029.xml><?xml version="1.0" encoding="utf-8"?>
<p:tagLst xmlns:p="http://schemas.openxmlformats.org/presentationml/2006/main">
  <p:tag name="MH_OLD_SHAPE_ID" val="141"/>
  <p:tag name="REFSHAPE" val="105553145296088"/>
</p:tagLst>
</file>

<file path=ppt/tags/tag703.xml><?xml version="1.0" encoding="utf-8"?>
<p:tagLst xmlns:p="http://schemas.openxmlformats.org/presentationml/2006/main">
  <p:tag name="MH_OLD_SHAPE_ID" val="154"/>
  <p:tag name="REFSHAPE" val="105553145208568"/>
</p:tagLst>
</file>

<file path=ppt/tags/tag7030.xml><?xml version="1.0" encoding="utf-8"?>
<p:tagLst xmlns:p="http://schemas.openxmlformats.org/presentationml/2006/main">
  <p:tag name="MH_OLD_SHAPE_ID" val="142"/>
  <p:tag name="REFSHAPE" val="105553145296536"/>
</p:tagLst>
</file>

<file path=ppt/tags/tag7031.xml><?xml version="1.0" encoding="utf-8"?>
<p:tagLst xmlns:p="http://schemas.openxmlformats.org/presentationml/2006/main">
  <p:tag name="MH_OLD_SHAPE_ID" val="143"/>
  <p:tag name="REFSHAPE" val="105553145296984"/>
</p:tagLst>
</file>

<file path=ppt/tags/tag7032.xml><?xml version="1.0" encoding="utf-8"?>
<p:tagLst xmlns:p="http://schemas.openxmlformats.org/presentationml/2006/main">
  <p:tag name="MH_OLD_SHAPE_ID" val="144"/>
  <p:tag name="REFSHAPE" val="105553145297432"/>
</p:tagLst>
</file>

<file path=ppt/tags/tag7033.xml><?xml version="1.0" encoding="utf-8"?>
<p:tagLst xmlns:p="http://schemas.openxmlformats.org/presentationml/2006/main">
  <p:tag name="MH_OLD_SHAPE_ID" val="145"/>
  <p:tag name="REFSHAPE" val="105553145297880"/>
</p:tagLst>
</file>

<file path=ppt/tags/tag7034.xml><?xml version="1.0" encoding="utf-8"?>
<p:tagLst xmlns:p="http://schemas.openxmlformats.org/presentationml/2006/main">
  <p:tag name="MH_OLD_SHAPE_ID" val="146"/>
  <p:tag name="REFSHAPE" val="105553145298328"/>
</p:tagLst>
</file>

<file path=ppt/tags/tag7035.xml><?xml version="1.0" encoding="utf-8"?>
<p:tagLst xmlns:p="http://schemas.openxmlformats.org/presentationml/2006/main">
  <p:tag name="MH_OLD_SHAPE_ID" val="147"/>
  <p:tag name="REFSHAPE" val="105553145298776"/>
</p:tagLst>
</file>

<file path=ppt/tags/tag7036.xml><?xml version="1.0" encoding="utf-8"?>
<p:tagLst xmlns:p="http://schemas.openxmlformats.org/presentationml/2006/main">
  <p:tag name="MH_OLD_SHAPE_ID" val="176"/>
  <p:tag name="REFSHAPE" val="105553145168184"/>
</p:tagLst>
</file>

<file path=ppt/tags/tag7037.xml><?xml version="1.0" encoding="utf-8"?>
<p:tagLst xmlns:p="http://schemas.openxmlformats.org/presentationml/2006/main">
  <p:tag name="MH_OLD_SHAPE_ID" val="178"/>
  <p:tag name="REFSHAPE" val="105553145168408"/>
</p:tagLst>
</file>

<file path=ppt/tags/tag7038.xml><?xml version="1.0" encoding="utf-8"?>
<p:tagLst xmlns:p="http://schemas.openxmlformats.org/presentationml/2006/main">
  <p:tag name="MH_OLD_SHAPE_ID" val="179"/>
  <p:tag name="REFSHAPE" val="105553145168632"/>
</p:tagLst>
</file>

<file path=ppt/tags/tag7039.xml><?xml version="1.0" encoding="utf-8"?>
<p:tagLst xmlns:p="http://schemas.openxmlformats.org/presentationml/2006/main">
  <p:tag name="MH_OLD_SHAPE_ID" val="61"/>
  <p:tag name="REFSHAPE" val="105553145168856"/>
</p:tagLst>
</file>

<file path=ppt/tags/tag704.xml><?xml version="1.0" encoding="utf-8"?>
<p:tagLst xmlns:p="http://schemas.openxmlformats.org/presentationml/2006/main">
  <p:tag name="MH_OLD_SHAPE_ID" val="155"/>
  <p:tag name="REFSHAPE" val="105553145209016"/>
</p:tagLst>
</file>

<file path=ppt/tags/tag7040.xml><?xml version="1.0" encoding="utf-8"?>
<p:tagLst xmlns:p="http://schemas.openxmlformats.org/presentationml/2006/main">
  <p:tag name="MH_OLD_SHAPE_ID" val="63"/>
  <p:tag name="REFSHAPE" val="105553145169080"/>
</p:tagLst>
</file>

<file path=ppt/tags/tag7041.xml><?xml version="1.0" encoding="utf-8"?>
<p:tagLst xmlns:p="http://schemas.openxmlformats.org/presentationml/2006/main">
  <p:tag name="MH_OLD_SHAPE_ID" val="2"/>
  <p:tag name="REFSHAPE" val="105553145169304"/>
</p:tagLst>
</file>

<file path=ppt/tags/tag7042.xml><?xml version="1.0" encoding="utf-8"?>
<p:tagLst xmlns:p="http://schemas.openxmlformats.org/presentationml/2006/main">
  <p:tag name="MH_OLD_SHAPE_ID" val="160"/>
  <p:tag name="REFSHAPE" val="105553145272312"/>
</p:tagLst>
</file>

<file path=ppt/tags/tag7043.xml><?xml version="1.0" encoding="utf-8"?>
<p:tagLst xmlns:p="http://schemas.openxmlformats.org/presentationml/2006/main">
  <p:tag name="MH_OLD_SHAPE_ID" val="161"/>
  <p:tag name="REFSHAPE" val="105553145272760"/>
</p:tagLst>
</file>

<file path=ppt/tags/tag7044.xml><?xml version="1.0" encoding="utf-8"?>
<p:tagLst xmlns:p="http://schemas.openxmlformats.org/presentationml/2006/main">
  <p:tag name="MH_OLD_SHAPE_ID" val="162"/>
  <p:tag name="REFSHAPE" val="105553145273208"/>
</p:tagLst>
</file>

<file path=ppt/tags/tag7045.xml><?xml version="1.0" encoding="utf-8"?>
<p:tagLst xmlns:p="http://schemas.openxmlformats.org/presentationml/2006/main">
  <p:tag name="MH_OLD_SHAPE_ID" val="163"/>
  <p:tag name="REFSHAPE" val="105553145273656"/>
</p:tagLst>
</file>

<file path=ppt/tags/tag7046.xml><?xml version="1.0" encoding="utf-8"?>
<p:tagLst xmlns:p="http://schemas.openxmlformats.org/presentationml/2006/main">
  <p:tag name="MH_OLD_SHAPE_ID" val="164"/>
  <p:tag name="REFSHAPE" val="105553145274104"/>
</p:tagLst>
</file>

<file path=ppt/tags/tag7047.xml><?xml version="1.0" encoding="utf-8"?>
<p:tagLst xmlns:p="http://schemas.openxmlformats.org/presentationml/2006/main">
  <p:tag name="MH_OLD_SHAPE_ID" val="165"/>
  <p:tag name="REFSHAPE" val="105553145274552"/>
</p:tagLst>
</file>

<file path=ppt/tags/tag7048.xml><?xml version="1.0" encoding="utf-8"?>
<p:tagLst xmlns:p="http://schemas.openxmlformats.org/presentationml/2006/main">
  <p:tag name="MH_OLD_SHAPE_ID" val="166"/>
  <p:tag name="REFSHAPE" val="105553145275000"/>
</p:tagLst>
</file>

<file path=ppt/tags/tag7049.xml><?xml version="1.0" encoding="utf-8"?>
<p:tagLst xmlns:p="http://schemas.openxmlformats.org/presentationml/2006/main">
  <p:tag name="MH_OLD_SHAPE_ID" val="167"/>
  <p:tag name="REFSHAPE" val="105553145275448"/>
</p:tagLst>
</file>

<file path=ppt/tags/tag705.xml><?xml version="1.0" encoding="utf-8"?>
<p:tagLst xmlns:p="http://schemas.openxmlformats.org/presentationml/2006/main">
  <p:tag name="MH_OLD_SHAPE_ID" val="156"/>
  <p:tag name="REFSHAPE" val="105553145209464"/>
</p:tagLst>
</file>

<file path=ppt/tags/tag7050.xml><?xml version="1.0" encoding="utf-8"?>
<p:tagLst xmlns:p="http://schemas.openxmlformats.org/presentationml/2006/main">
  <p:tag name="MH_OLD_SHAPE_ID" val="168"/>
  <p:tag name="REFSHAPE" val="105553145275896"/>
</p:tagLst>
</file>

<file path=ppt/tags/tag7051.xml><?xml version="1.0" encoding="utf-8"?>
<p:tagLst xmlns:p="http://schemas.openxmlformats.org/presentationml/2006/main">
  <p:tag name="MH_OLD_SHAPE_ID" val="169"/>
  <p:tag name="REFSHAPE" val="105553145276344"/>
</p:tagLst>
</file>

<file path=ppt/tags/tag7052.xml><?xml version="1.0" encoding="utf-8"?>
<p:tagLst xmlns:p="http://schemas.openxmlformats.org/presentationml/2006/main">
  <p:tag name="MH_OLD_SHAPE_ID" val="170"/>
  <p:tag name="REFSHAPE" val="105553145276792"/>
</p:tagLst>
</file>

<file path=ppt/tags/tag7053.xml><?xml version="1.0" encoding="utf-8"?>
<p:tagLst xmlns:p="http://schemas.openxmlformats.org/presentationml/2006/main">
  <p:tag name="MH_OLD_SHAPE_ID" val="171"/>
  <p:tag name="REFSHAPE" val="105553145277240"/>
</p:tagLst>
</file>

<file path=ppt/tags/tag7054.xml><?xml version="1.0" encoding="utf-8"?>
<p:tagLst xmlns:p="http://schemas.openxmlformats.org/presentationml/2006/main">
  <p:tag name="MH_OLD_SHAPE_ID" val="172"/>
  <p:tag name="REFSHAPE" val="105553145277688"/>
</p:tagLst>
</file>

<file path=ppt/tags/tag7055.xml><?xml version="1.0" encoding="utf-8"?>
<p:tagLst xmlns:p="http://schemas.openxmlformats.org/presentationml/2006/main">
  <p:tag name="MH_OLD_SHAPE_ID" val="173"/>
  <p:tag name="REFSHAPE" val="105553145278136"/>
</p:tagLst>
</file>

<file path=ppt/tags/tag7056.xml><?xml version="1.0" encoding="utf-8"?>
<p:tagLst xmlns:p="http://schemas.openxmlformats.org/presentationml/2006/main">
  <p:tag name="MH_OLD_SHAPE_ID" val="174"/>
  <p:tag name="REFSHAPE" val="105553145278584"/>
</p:tagLst>
</file>

<file path=ppt/tags/tag7057.xml><?xml version="1.0" encoding="utf-8"?>
<p:tagLst xmlns:p="http://schemas.openxmlformats.org/presentationml/2006/main">
  <p:tag name="MH_OLD_SHAPE_ID" val="175"/>
  <p:tag name="REFSHAPE" val="105553145279032"/>
</p:tagLst>
</file>

<file path=ppt/tags/tag7058.xml><?xml version="1.0" encoding="utf-8"?>
<p:tagLst xmlns:p="http://schemas.openxmlformats.org/presentationml/2006/main">
  <p:tag name="MH_OLD_SHAPE_ID" val="148"/>
  <p:tag name="REFSHAPE" val="105553145279480"/>
</p:tagLst>
</file>

<file path=ppt/tags/tag7059.xml><?xml version="1.0" encoding="utf-8"?>
<p:tagLst xmlns:p="http://schemas.openxmlformats.org/presentationml/2006/main">
  <p:tag name="MH_OLD_SHAPE_ID" val="149"/>
  <p:tag name="REFSHAPE" val="105553145279928"/>
</p:tagLst>
</file>

<file path=ppt/tags/tag706.xml><?xml version="1.0" encoding="utf-8"?>
<p:tagLst xmlns:p="http://schemas.openxmlformats.org/presentationml/2006/main">
  <p:tag name="MH_OLD_SHAPE_ID" val="157"/>
  <p:tag name="REFSHAPE" val="105553145209912"/>
</p:tagLst>
</file>

<file path=ppt/tags/tag7060.xml><?xml version="1.0" encoding="utf-8"?>
<p:tagLst xmlns:p="http://schemas.openxmlformats.org/presentationml/2006/main">
  <p:tag name="MH_OLD_SHAPE_ID" val="150"/>
  <p:tag name="REFSHAPE" val="105553145280376"/>
</p:tagLst>
</file>

<file path=ppt/tags/tag7061.xml><?xml version="1.0" encoding="utf-8"?>
<p:tagLst xmlns:p="http://schemas.openxmlformats.org/presentationml/2006/main">
  <p:tag name="MH_OLD_SHAPE_ID" val="151"/>
  <p:tag name="REFSHAPE" val="105553145280824"/>
</p:tagLst>
</file>

<file path=ppt/tags/tag7062.xml><?xml version="1.0" encoding="utf-8"?>
<p:tagLst xmlns:p="http://schemas.openxmlformats.org/presentationml/2006/main">
  <p:tag name="MH_OLD_SHAPE_ID" val="152"/>
  <p:tag name="REFSHAPE" val="105553145281272"/>
</p:tagLst>
</file>

<file path=ppt/tags/tag7063.xml><?xml version="1.0" encoding="utf-8"?>
<p:tagLst xmlns:p="http://schemas.openxmlformats.org/presentationml/2006/main">
  <p:tag name="MH_OLD_SHAPE_ID" val="153"/>
  <p:tag name="REFSHAPE" val="105553145281720"/>
</p:tagLst>
</file>

<file path=ppt/tags/tag7064.xml><?xml version="1.0" encoding="utf-8"?>
<p:tagLst xmlns:p="http://schemas.openxmlformats.org/presentationml/2006/main">
  <p:tag name="MH_OLD_SHAPE_ID" val="154"/>
  <p:tag name="REFSHAPE" val="105553145282168"/>
</p:tagLst>
</file>

<file path=ppt/tags/tag7065.xml><?xml version="1.0" encoding="utf-8"?>
<p:tagLst xmlns:p="http://schemas.openxmlformats.org/presentationml/2006/main">
  <p:tag name="MH_OLD_SHAPE_ID" val="155"/>
  <p:tag name="REFSHAPE" val="105553145184344"/>
</p:tagLst>
</file>

<file path=ppt/tags/tag7066.xml><?xml version="1.0" encoding="utf-8"?>
<p:tagLst xmlns:p="http://schemas.openxmlformats.org/presentationml/2006/main">
  <p:tag name="MH_OLD_SHAPE_ID" val="156"/>
  <p:tag name="REFSHAPE" val="105553145184792"/>
</p:tagLst>
</file>

<file path=ppt/tags/tag7067.xml><?xml version="1.0" encoding="utf-8"?>
<p:tagLst xmlns:p="http://schemas.openxmlformats.org/presentationml/2006/main">
  <p:tag name="MH_OLD_SHAPE_ID" val="157"/>
  <p:tag name="REFSHAPE" val="105553145185240"/>
</p:tagLst>
</file>

<file path=ppt/tags/tag7068.xml><?xml version="1.0" encoding="utf-8"?>
<p:tagLst xmlns:p="http://schemas.openxmlformats.org/presentationml/2006/main">
  <p:tag name="MH_OLD_SHAPE_ID" val="158"/>
  <p:tag name="REFSHAPE" val="105553145185688"/>
</p:tagLst>
</file>

<file path=ppt/tags/tag7069.xml><?xml version="1.0" encoding="utf-8"?>
<p:tagLst xmlns:p="http://schemas.openxmlformats.org/presentationml/2006/main">
  <p:tag name="MH_OLD_SHAPE_ID" val="159"/>
  <p:tag name="REFSHAPE" val="105553145186136"/>
</p:tagLst>
</file>

<file path=ppt/tags/tag707.xml><?xml version="1.0" encoding="utf-8"?>
<p:tagLst xmlns:p="http://schemas.openxmlformats.org/presentationml/2006/main">
  <p:tag name="MH_OLD_SHAPE_ID" val="158"/>
  <p:tag name="REFSHAPE" val="105553145210360"/>
</p:tagLst>
</file>

<file path=ppt/tags/tag7070.xml><?xml version="1.0" encoding="utf-8"?>
<p:tagLst xmlns:p="http://schemas.openxmlformats.org/presentationml/2006/main">
  <p:tag name="MH_OLD_SHAPE_ID" val="125"/>
  <p:tag name="REFSHAPE" val="105553145186584"/>
</p:tagLst>
</file>

<file path=ppt/tags/tag7071.xml><?xml version="1.0" encoding="utf-8"?>
<p:tagLst xmlns:p="http://schemas.openxmlformats.org/presentationml/2006/main">
  <p:tag name="MH_OLD_SHAPE_ID" val="126"/>
  <p:tag name="REFSHAPE" val="105553145187032"/>
</p:tagLst>
</file>

<file path=ppt/tags/tag7072.xml><?xml version="1.0" encoding="utf-8"?>
<p:tagLst xmlns:p="http://schemas.openxmlformats.org/presentationml/2006/main">
  <p:tag name="MH_OLD_SHAPE_ID" val="127"/>
  <p:tag name="REFSHAPE" val="105553145187480"/>
</p:tagLst>
</file>

<file path=ppt/tags/tag7073.xml><?xml version="1.0" encoding="utf-8"?>
<p:tagLst xmlns:p="http://schemas.openxmlformats.org/presentationml/2006/main">
  <p:tag name="MH_OLD_SHAPE_ID" val="128"/>
  <p:tag name="REFSHAPE" val="105553145187928"/>
</p:tagLst>
</file>

<file path=ppt/tags/tag7074.xml><?xml version="1.0" encoding="utf-8"?>
<p:tagLst xmlns:p="http://schemas.openxmlformats.org/presentationml/2006/main">
  <p:tag name="MH_OLD_SHAPE_ID" val="129"/>
  <p:tag name="REFSHAPE" val="105553145188376"/>
</p:tagLst>
</file>

<file path=ppt/tags/tag7075.xml><?xml version="1.0" encoding="utf-8"?>
<p:tagLst xmlns:p="http://schemas.openxmlformats.org/presentationml/2006/main">
  <p:tag name="MH_OLD_SHAPE_ID" val="130"/>
  <p:tag name="REFSHAPE" val="105553145188824"/>
</p:tagLst>
</file>

<file path=ppt/tags/tag7076.xml><?xml version="1.0" encoding="utf-8"?>
<p:tagLst xmlns:p="http://schemas.openxmlformats.org/presentationml/2006/main">
  <p:tag name="MH_OLD_SHAPE_ID" val="131"/>
  <p:tag name="REFSHAPE" val="105553145189272"/>
</p:tagLst>
</file>

<file path=ppt/tags/tag7077.xml><?xml version="1.0" encoding="utf-8"?>
<p:tagLst xmlns:p="http://schemas.openxmlformats.org/presentationml/2006/main">
  <p:tag name="MH_OLD_SHAPE_ID" val="132"/>
  <p:tag name="REFSHAPE" val="105553145189720"/>
</p:tagLst>
</file>

<file path=ppt/tags/tag7078.xml><?xml version="1.0" encoding="utf-8"?>
<p:tagLst xmlns:p="http://schemas.openxmlformats.org/presentationml/2006/main">
  <p:tag name="MH_OLD_SHAPE_ID" val="133"/>
  <p:tag name="REFSHAPE" val="105553145190168"/>
</p:tagLst>
</file>

<file path=ppt/tags/tag7079.xml><?xml version="1.0" encoding="utf-8"?>
<p:tagLst xmlns:p="http://schemas.openxmlformats.org/presentationml/2006/main">
  <p:tag name="MH_OLD_SHAPE_ID" val="134"/>
  <p:tag name="REFSHAPE" val="105553145190616"/>
</p:tagLst>
</file>

<file path=ppt/tags/tag708.xml><?xml version="1.0" encoding="utf-8"?>
<p:tagLst xmlns:p="http://schemas.openxmlformats.org/presentationml/2006/main">
  <p:tag name="MH_OLD_SHAPE_ID" val="159"/>
  <p:tag name="REFSHAPE" val="105553145210808"/>
</p:tagLst>
</file>

<file path=ppt/tags/tag7080.xml><?xml version="1.0" encoding="utf-8"?>
<p:tagLst xmlns:p="http://schemas.openxmlformats.org/presentationml/2006/main">
  <p:tag name="MH_OLD_SHAPE_ID" val="135"/>
  <p:tag name="REFSHAPE" val="105553145191064"/>
</p:tagLst>
</file>

<file path=ppt/tags/tag7081.xml><?xml version="1.0" encoding="utf-8"?>
<p:tagLst xmlns:p="http://schemas.openxmlformats.org/presentationml/2006/main">
  <p:tag name="MH_OLD_SHAPE_ID" val="136"/>
  <p:tag name="REFSHAPE" val="105553145191512"/>
</p:tagLst>
</file>

<file path=ppt/tags/tag7082.xml><?xml version="1.0" encoding="utf-8"?>
<p:tagLst xmlns:p="http://schemas.openxmlformats.org/presentationml/2006/main">
  <p:tag name="MH_OLD_SHAPE_ID" val="137"/>
  <p:tag name="REFSHAPE" val="105553145191960"/>
</p:tagLst>
</file>

<file path=ppt/tags/tag7083.xml><?xml version="1.0" encoding="utf-8"?>
<p:tagLst xmlns:p="http://schemas.openxmlformats.org/presentationml/2006/main">
  <p:tag name="MH_OLD_SHAPE_ID" val="138"/>
  <p:tag name="REFSHAPE" val="105553145192408"/>
</p:tagLst>
</file>

<file path=ppt/tags/tag7084.xml><?xml version="1.0" encoding="utf-8"?>
<p:tagLst xmlns:p="http://schemas.openxmlformats.org/presentationml/2006/main">
  <p:tag name="MH_OLD_SHAPE_ID" val="139"/>
  <p:tag name="REFSHAPE" val="105553145192856"/>
</p:tagLst>
</file>

<file path=ppt/tags/tag7085.xml><?xml version="1.0" encoding="utf-8"?>
<p:tagLst xmlns:p="http://schemas.openxmlformats.org/presentationml/2006/main">
  <p:tag name="MH_OLD_SHAPE_ID" val="140"/>
  <p:tag name="REFSHAPE" val="105553145193304"/>
</p:tagLst>
</file>

<file path=ppt/tags/tag7086.xml><?xml version="1.0" encoding="utf-8"?>
<p:tagLst xmlns:p="http://schemas.openxmlformats.org/presentationml/2006/main">
  <p:tag name="MH_OLD_SHAPE_ID" val="141"/>
  <p:tag name="REFSHAPE" val="105553145193752"/>
</p:tagLst>
</file>

<file path=ppt/tags/tag7087.xml><?xml version="1.0" encoding="utf-8"?>
<p:tagLst xmlns:p="http://schemas.openxmlformats.org/presentationml/2006/main">
  <p:tag name="MH_OLD_SHAPE_ID" val="142"/>
  <p:tag name="REFSHAPE" val="105553145194200"/>
</p:tagLst>
</file>

<file path=ppt/tags/tag7088.xml><?xml version="1.0" encoding="utf-8"?>
<p:tagLst xmlns:p="http://schemas.openxmlformats.org/presentationml/2006/main">
  <p:tag name="MH_OLD_SHAPE_ID" val="143"/>
  <p:tag name="REFSHAPE" val="105553145194648"/>
</p:tagLst>
</file>

<file path=ppt/tags/tag7089.xml><?xml version="1.0" encoding="utf-8"?>
<p:tagLst xmlns:p="http://schemas.openxmlformats.org/presentationml/2006/main">
  <p:tag name="MH_OLD_SHAPE_ID" val="144"/>
  <p:tag name="REFSHAPE" val="105553145195096"/>
</p:tagLst>
</file>

<file path=ppt/tags/tag709.xml><?xml version="1.0" encoding="utf-8"?>
<p:tagLst xmlns:p="http://schemas.openxmlformats.org/presentationml/2006/main">
  <p:tag name="MH_OLD_SHAPE_ID" val="125"/>
  <p:tag name="REFSHAPE" val="105553145211256"/>
</p:tagLst>
</file>

<file path=ppt/tags/tag7090.xml><?xml version="1.0" encoding="utf-8"?>
<p:tagLst xmlns:p="http://schemas.openxmlformats.org/presentationml/2006/main">
  <p:tag name="MH_OLD_SHAPE_ID" val="145"/>
  <p:tag name="REFSHAPE" val="105553145195544"/>
</p:tagLst>
</file>

<file path=ppt/tags/tag7091.xml><?xml version="1.0" encoding="utf-8"?>
<p:tagLst xmlns:p="http://schemas.openxmlformats.org/presentationml/2006/main">
  <p:tag name="MH_OLD_SHAPE_ID" val="146"/>
  <p:tag name="REFSHAPE" val="105553145195992"/>
</p:tagLst>
</file>

<file path=ppt/tags/tag7092.xml><?xml version="1.0" encoding="utf-8"?>
<p:tagLst xmlns:p="http://schemas.openxmlformats.org/presentationml/2006/main">
  <p:tag name="MH_OLD_SHAPE_ID" val="147"/>
  <p:tag name="REFSHAPE" val="105553145196440"/>
</p:tagLst>
</file>

<file path=ppt/tags/tag7093.xml><?xml version="1.0" encoding="utf-8"?>
<p:tagLst xmlns:p="http://schemas.openxmlformats.org/presentationml/2006/main">
  <p:tag name="MH_OLD_SHAPE_ID" val="178"/>
  <p:tag name="REFSHAPE" val="105553145196888"/>
</p:tagLst>
</file>

<file path=ppt/tags/tag7094.xml><?xml version="1.0" encoding="utf-8"?>
<p:tagLst xmlns:p="http://schemas.openxmlformats.org/presentationml/2006/main">
  <p:tag name="MH_OLD_SHAPE_ID" val="179"/>
  <p:tag name="REFSHAPE" val="105553145197112"/>
</p:tagLst>
</file>

<file path=ppt/tags/tag7095.xml><?xml version="1.0" encoding="utf-8"?>
<p:tagLst xmlns:p="http://schemas.openxmlformats.org/presentationml/2006/main">
  <p:tag name="MH_OLD_SHAPE_ID" val="61"/>
  <p:tag name="REFSHAPE" val="105553145197336"/>
</p:tagLst>
</file>

<file path=ppt/tags/tag7096.xml><?xml version="1.0" encoding="utf-8"?>
<p:tagLst xmlns:p="http://schemas.openxmlformats.org/presentationml/2006/main">
  <p:tag name="MH_OLD_SHAPE_ID" val="63"/>
  <p:tag name="REFSHAPE" val="105553145197560"/>
</p:tagLst>
</file>

<file path=ppt/tags/tag7097.xml><?xml version="1.0" encoding="utf-8"?>
<p:tagLst xmlns:p="http://schemas.openxmlformats.org/presentationml/2006/main">
  <p:tag name="MH_OLD_SHAPE_ID" val="3"/>
  <p:tag name="REFSHAPE" val="105553145197784"/>
</p:tagLst>
</file>

<file path=ppt/tags/tag7098.xml><?xml version="1.0" encoding="utf-8"?>
<p:tagLst xmlns:p="http://schemas.openxmlformats.org/presentationml/2006/main">
  <p:tag name="MH_OLD_SHAPE_ID" val="64"/>
  <p:tag name="REFSHAPE" val="105553145198008"/>
</p:tagLst>
</file>

<file path=ppt/tags/tag7099.xml><?xml version="1.0" encoding="utf-8"?>
<p:tagLst xmlns:p="http://schemas.openxmlformats.org/presentationml/2006/main">
  <p:tag name="MH_OLD_SHAPE_ID" val="66"/>
  <p:tag name="REFSHAPE" val="105553145198232"/>
</p:tagLst>
</file>

<file path=ppt/tags/tag71.xml><?xml version="1.0" encoding="utf-8"?>
<p:tagLst xmlns:p="http://schemas.openxmlformats.org/presentationml/2006/main">
  <p:tag name="MH_OLD_SHAPE_ID" val="10"/>
  <p:tag name="REFSHAPE" val="105553145434584"/>
</p:tagLst>
</file>

<file path=ppt/tags/tag710.xml><?xml version="1.0" encoding="utf-8"?>
<p:tagLst xmlns:p="http://schemas.openxmlformats.org/presentationml/2006/main">
  <p:tag name="MH_OLD_SHAPE_ID" val="126"/>
  <p:tag name="REFSHAPE" val="105553145211704"/>
</p:tagLst>
</file>

<file path=ppt/tags/tag7100.xml><?xml version="1.0" encoding="utf-8"?>
<p:tagLst xmlns:p="http://schemas.openxmlformats.org/presentationml/2006/main">
  <p:tag name="MH_OLD_SHAPE_ID" val="160"/>
  <p:tag name="REFSHAPE" val="105553145198680"/>
</p:tagLst>
</file>

<file path=ppt/tags/tag7101.xml><?xml version="1.0" encoding="utf-8"?>
<p:tagLst xmlns:p="http://schemas.openxmlformats.org/presentationml/2006/main">
  <p:tag name="MH_OLD_SHAPE_ID" val="161"/>
  <p:tag name="REFSHAPE" val="105553145199128"/>
</p:tagLst>
</file>

<file path=ppt/tags/tag7102.xml><?xml version="1.0" encoding="utf-8"?>
<p:tagLst xmlns:p="http://schemas.openxmlformats.org/presentationml/2006/main">
  <p:tag name="MH_OLD_SHAPE_ID" val="162"/>
  <p:tag name="REFSHAPE" val="105553145199576"/>
</p:tagLst>
</file>

<file path=ppt/tags/tag7103.xml><?xml version="1.0" encoding="utf-8"?>
<p:tagLst xmlns:p="http://schemas.openxmlformats.org/presentationml/2006/main">
  <p:tag name="MH_OLD_SHAPE_ID" val="163"/>
  <p:tag name="REFSHAPE" val="105553145200024"/>
</p:tagLst>
</file>

<file path=ppt/tags/tag7104.xml><?xml version="1.0" encoding="utf-8"?>
<p:tagLst xmlns:p="http://schemas.openxmlformats.org/presentationml/2006/main">
  <p:tag name="MH_OLD_SHAPE_ID" val="164"/>
  <p:tag name="REFSHAPE" val="105553145200472"/>
</p:tagLst>
</file>

<file path=ppt/tags/tag7105.xml><?xml version="1.0" encoding="utf-8"?>
<p:tagLst xmlns:p="http://schemas.openxmlformats.org/presentationml/2006/main">
  <p:tag name="MH_OLD_SHAPE_ID" val="165"/>
  <p:tag name="REFSHAPE" val="105553145200952"/>
</p:tagLst>
</file>

<file path=ppt/tags/tag7106.xml><?xml version="1.0" encoding="utf-8"?>
<p:tagLst xmlns:p="http://schemas.openxmlformats.org/presentationml/2006/main">
  <p:tag name="MH_OLD_SHAPE_ID" val="166"/>
  <p:tag name="REFSHAPE" val="105553145201400"/>
</p:tagLst>
</file>

<file path=ppt/tags/tag7107.xml><?xml version="1.0" encoding="utf-8"?>
<p:tagLst xmlns:p="http://schemas.openxmlformats.org/presentationml/2006/main">
  <p:tag name="MH_OLD_SHAPE_ID" val="167"/>
  <p:tag name="REFSHAPE" val="105553145201848"/>
</p:tagLst>
</file>

<file path=ppt/tags/tag7108.xml><?xml version="1.0" encoding="utf-8"?>
<p:tagLst xmlns:p="http://schemas.openxmlformats.org/presentationml/2006/main">
  <p:tag name="MH_OLD_SHAPE_ID" val="168"/>
  <p:tag name="REFSHAPE" val="105553145202296"/>
</p:tagLst>
</file>

<file path=ppt/tags/tag7109.xml><?xml version="1.0" encoding="utf-8"?>
<p:tagLst xmlns:p="http://schemas.openxmlformats.org/presentationml/2006/main">
  <p:tag name="MH_OLD_SHAPE_ID" val="169"/>
  <p:tag name="REFSHAPE" val="105553145202744"/>
</p:tagLst>
</file>

<file path=ppt/tags/tag711.xml><?xml version="1.0" encoding="utf-8"?>
<p:tagLst xmlns:p="http://schemas.openxmlformats.org/presentationml/2006/main">
  <p:tag name="MH_OLD_SHAPE_ID" val="127"/>
  <p:tag name="REFSHAPE" val="105553145212152"/>
</p:tagLst>
</file>

<file path=ppt/tags/tag7110.xml><?xml version="1.0" encoding="utf-8"?>
<p:tagLst xmlns:p="http://schemas.openxmlformats.org/presentationml/2006/main">
  <p:tag name="MH_OLD_SHAPE_ID" val="170"/>
  <p:tag name="REFSHAPE" val="105553145203192"/>
</p:tagLst>
</file>

<file path=ppt/tags/tag7111.xml><?xml version="1.0" encoding="utf-8"?>
<p:tagLst xmlns:p="http://schemas.openxmlformats.org/presentationml/2006/main">
  <p:tag name="MH_OLD_SHAPE_ID" val="171"/>
  <p:tag name="REFSHAPE" val="105553145203640"/>
</p:tagLst>
</file>

<file path=ppt/tags/tag7112.xml><?xml version="1.0" encoding="utf-8"?>
<p:tagLst xmlns:p="http://schemas.openxmlformats.org/presentationml/2006/main">
  <p:tag name="MH_OLD_SHAPE_ID" val="172"/>
  <p:tag name="REFSHAPE" val="105553145204088"/>
</p:tagLst>
</file>

<file path=ppt/tags/tag7113.xml><?xml version="1.0" encoding="utf-8"?>
<p:tagLst xmlns:p="http://schemas.openxmlformats.org/presentationml/2006/main">
  <p:tag name="MH_OLD_SHAPE_ID" val="173"/>
  <p:tag name="REFSHAPE" val="105553145204536"/>
</p:tagLst>
</file>

<file path=ppt/tags/tag7114.xml><?xml version="1.0" encoding="utf-8"?>
<p:tagLst xmlns:p="http://schemas.openxmlformats.org/presentationml/2006/main">
  <p:tag name="MH_OLD_SHAPE_ID" val="174"/>
  <p:tag name="REFSHAPE" val="105553145204984"/>
</p:tagLst>
</file>

<file path=ppt/tags/tag7115.xml><?xml version="1.0" encoding="utf-8"?>
<p:tagLst xmlns:p="http://schemas.openxmlformats.org/presentationml/2006/main">
  <p:tag name="MH_OLD_SHAPE_ID" val="175"/>
  <p:tag name="REFSHAPE" val="105553145205432"/>
</p:tagLst>
</file>

<file path=ppt/tags/tag7116.xml><?xml version="1.0" encoding="utf-8"?>
<p:tagLst xmlns:p="http://schemas.openxmlformats.org/presentationml/2006/main">
  <p:tag name="MH_OLD_SHAPE_ID" val="148"/>
  <p:tag name="REFSHAPE" val="105553145205880"/>
</p:tagLst>
</file>

<file path=ppt/tags/tag7117.xml><?xml version="1.0" encoding="utf-8"?>
<p:tagLst xmlns:p="http://schemas.openxmlformats.org/presentationml/2006/main">
  <p:tag name="MH_OLD_SHAPE_ID" val="149"/>
  <p:tag name="REFSHAPE" val="105553145206328"/>
</p:tagLst>
</file>

<file path=ppt/tags/tag7118.xml><?xml version="1.0" encoding="utf-8"?>
<p:tagLst xmlns:p="http://schemas.openxmlformats.org/presentationml/2006/main">
  <p:tag name="MH_OLD_SHAPE_ID" val="150"/>
  <p:tag name="REFSHAPE" val="105553145206776"/>
</p:tagLst>
</file>

<file path=ppt/tags/tag7119.xml><?xml version="1.0" encoding="utf-8"?>
<p:tagLst xmlns:p="http://schemas.openxmlformats.org/presentationml/2006/main">
  <p:tag name="MH_OLD_SHAPE_ID" val="151"/>
  <p:tag name="REFSHAPE" val="105553145207224"/>
</p:tagLst>
</file>

<file path=ppt/tags/tag712.xml><?xml version="1.0" encoding="utf-8"?>
<p:tagLst xmlns:p="http://schemas.openxmlformats.org/presentationml/2006/main">
  <p:tag name="MH_OLD_SHAPE_ID" val="128"/>
  <p:tag name="REFSHAPE" val="105553145212600"/>
</p:tagLst>
</file>

<file path=ppt/tags/tag7120.xml><?xml version="1.0" encoding="utf-8"?>
<p:tagLst xmlns:p="http://schemas.openxmlformats.org/presentationml/2006/main">
  <p:tag name="MH_OLD_SHAPE_ID" val="152"/>
  <p:tag name="REFSHAPE" val="105553145207672"/>
</p:tagLst>
</file>

<file path=ppt/tags/tag7121.xml><?xml version="1.0" encoding="utf-8"?>
<p:tagLst xmlns:p="http://schemas.openxmlformats.org/presentationml/2006/main">
  <p:tag name="MH_OLD_SHAPE_ID" val="153"/>
  <p:tag name="REFSHAPE" val="105553145208120"/>
</p:tagLst>
</file>

<file path=ppt/tags/tag7122.xml><?xml version="1.0" encoding="utf-8"?>
<p:tagLst xmlns:p="http://schemas.openxmlformats.org/presentationml/2006/main">
  <p:tag name="MH_OLD_SHAPE_ID" val="154"/>
  <p:tag name="REFSHAPE" val="105553145208568"/>
</p:tagLst>
</file>

<file path=ppt/tags/tag7123.xml><?xml version="1.0" encoding="utf-8"?>
<p:tagLst xmlns:p="http://schemas.openxmlformats.org/presentationml/2006/main">
  <p:tag name="MH_OLD_SHAPE_ID" val="155"/>
  <p:tag name="REFSHAPE" val="105553145209016"/>
</p:tagLst>
</file>

<file path=ppt/tags/tag7124.xml><?xml version="1.0" encoding="utf-8"?>
<p:tagLst xmlns:p="http://schemas.openxmlformats.org/presentationml/2006/main">
  <p:tag name="MH_OLD_SHAPE_ID" val="156"/>
  <p:tag name="REFSHAPE" val="105553145209464"/>
</p:tagLst>
</file>

<file path=ppt/tags/tag7125.xml><?xml version="1.0" encoding="utf-8"?>
<p:tagLst xmlns:p="http://schemas.openxmlformats.org/presentationml/2006/main">
  <p:tag name="MH_OLD_SHAPE_ID" val="157"/>
  <p:tag name="REFSHAPE" val="105553145209912"/>
</p:tagLst>
</file>

<file path=ppt/tags/tag7126.xml><?xml version="1.0" encoding="utf-8"?>
<p:tagLst xmlns:p="http://schemas.openxmlformats.org/presentationml/2006/main">
  <p:tag name="MH_OLD_SHAPE_ID" val="158"/>
  <p:tag name="REFSHAPE" val="105553145210360"/>
</p:tagLst>
</file>

<file path=ppt/tags/tag7127.xml><?xml version="1.0" encoding="utf-8"?>
<p:tagLst xmlns:p="http://schemas.openxmlformats.org/presentationml/2006/main">
  <p:tag name="MH_OLD_SHAPE_ID" val="159"/>
  <p:tag name="REFSHAPE" val="105553145210808"/>
</p:tagLst>
</file>

<file path=ppt/tags/tag7128.xml><?xml version="1.0" encoding="utf-8"?>
<p:tagLst xmlns:p="http://schemas.openxmlformats.org/presentationml/2006/main">
  <p:tag name="MH_OLD_SHAPE_ID" val="125"/>
  <p:tag name="REFSHAPE" val="105553145211256"/>
</p:tagLst>
</file>

<file path=ppt/tags/tag7129.xml><?xml version="1.0" encoding="utf-8"?>
<p:tagLst xmlns:p="http://schemas.openxmlformats.org/presentationml/2006/main">
  <p:tag name="MH_OLD_SHAPE_ID" val="126"/>
  <p:tag name="REFSHAPE" val="105553145211704"/>
</p:tagLst>
</file>

<file path=ppt/tags/tag713.xml><?xml version="1.0" encoding="utf-8"?>
<p:tagLst xmlns:p="http://schemas.openxmlformats.org/presentationml/2006/main">
  <p:tag name="MH_OLD_SHAPE_ID" val="129"/>
  <p:tag name="REFSHAPE" val="105553145213048"/>
</p:tagLst>
</file>

<file path=ppt/tags/tag7130.xml><?xml version="1.0" encoding="utf-8"?>
<p:tagLst xmlns:p="http://schemas.openxmlformats.org/presentationml/2006/main">
  <p:tag name="MH_OLD_SHAPE_ID" val="127"/>
  <p:tag name="REFSHAPE" val="105553145212152"/>
</p:tagLst>
</file>

<file path=ppt/tags/tag7131.xml><?xml version="1.0" encoding="utf-8"?>
<p:tagLst xmlns:p="http://schemas.openxmlformats.org/presentationml/2006/main">
  <p:tag name="MH_OLD_SHAPE_ID" val="128"/>
  <p:tag name="REFSHAPE" val="105553145212600"/>
</p:tagLst>
</file>

<file path=ppt/tags/tag7132.xml><?xml version="1.0" encoding="utf-8"?>
<p:tagLst xmlns:p="http://schemas.openxmlformats.org/presentationml/2006/main">
  <p:tag name="MH_OLD_SHAPE_ID" val="129"/>
  <p:tag name="REFSHAPE" val="105553145213048"/>
</p:tagLst>
</file>

<file path=ppt/tags/tag7133.xml><?xml version="1.0" encoding="utf-8"?>
<p:tagLst xmlns:p="http://schemas.openxmlformats.org/presentationml/2006/main">
  <p:tag name="MH_OLD_SHAPE_ID" val="130"/>
  <p:tag name="REFSHAPE" val="105553145213496"/>
</p:tagLst>
</file>

<file path=ppt/tags/tag7134.xml><?xml version="1.0" encoding="utf-8"?>
<p:tagLst xmlns:p="http://schemas.openxmlformats.org/presentationml/2006/main">
  <p:tag name="MH_OLD_SHAPE_ID" val="131"/>
  <p:tag name="REFSHAPE" val="105553145213944"/>
</p:tagLst>
</file>

<file path=ppt/tags/tag7135.xml><?xml version="1.0" encoding="utf-8"?>
<p:tagLst xmlns:p="http://schemas.openxmlformats.org/presentationml/2006/main">
  <p:tag name="MH_OLD_SHAPE_ID" val="132"/>
  <p:tag name="REFSHAPE" val="105553145214392"/>
</p:tagLst>
</file>

<file path=ppt/tags/tag7136.xml><?xml version="1.0" encoding="utf-8"?>
<p:tagLst xmlns:p="http://schemas.openxmlformats.org/presentationml/2006/main">
  <p:tag name="MH_OLD_SHAPE_ID" val="133"/>
  <p:tag name="REFSHAPE" val="105553145214840"/>
</p:tagLst>
</file>

<file path=ppt/tags/tag7137.xml><?xml version="1.0" encoding="utf-8"?>
<p:tagLst xmlns:p="http://schemas.openxmlformats.org/presentationml/2006/main">
  <p:tag name="MH_OLD_SHAPE_ID" val="134"/>
  <p:tag name="REFSHAPE" val="105553145215288"/>
</p:tagLst>
</file>

<file path=ppt/tags/tag7138.xml><?xml version="1.0" encoding="utf-8"?>
<p:tagLst xmlns:p="http://schemas.openxmlformats.org/presentationml/2006/main">
  <p:tag name="MH_OLD_SHAPE_ID" val="135"/>
  <p:tag name="REFSHAPE" val="105553145215736"/>
</p:tagLst>
</file>

<file path=ppt/tags/tag7139.xml><?xml version="1.0" encoding="utf-8"?>
<p:tagLst xmlns:p="http://schemas.openxmlformats.org/presentationml/2006/main">
  <p:tag name="MH_OLD_SHAPE_ID" val="136"/>
  <p:tag name="REFSHAPE" val="105553145216184"/>
</p:tagLst>
</file>

<file path=ppt/tags/tag714.xml><?xml version="1.0" encoding="utf-8"?>
<p:tagLst xmlns:p="http://schemas.openxmlformats.org/presentationml/2006/main">
  <p:tag name="MH_OLD_SHAPE_ID" val="130"/>
  <p:tag name="REFSHAPE" val="105553145213496"/>
</p:tagLst>
</file>

<file path=ppt/tags/tag7140.xml><?xml version="1.0" encoding="utf-8"?>
<p:tagLst xmlns:p="http://schemas.openxmlformats.org/presentationml/2006/main">
  <p:tag name="MH_OLD_SHAPE_ID" val="137"/>
  <p:tag name="REFSHAPE" val="105553145216632"/>
</p:tagLst>
</file>

<file path=ppt/tags/tag7141.xml><?xml version="1.0" encoding="utf-8"?>
<p:tagLst xmlns:p="http://schemas.openxmlformats.org/presentationml/2006/main">
  <p:tag name="MH_OLD_SHAPE_ID" val="138"/>
  <p:tag name="REFSHAPE" val="105553145217112"/>
</p:tagLst>
</file>

<file path=ppt/tags/tag7142.xml><?xml version="1.0" encoding="utf-8"?>
<p:tagLst xmlns:p="http://schemas.openxmlformats.org/presentationml/2006/main">
  <p:tag name="MH_OLD_SHAPE_ID" val="139"/>
  <p:tag name="REFSHAPE" val="105553145217560"/>
</p:tagLst>
</file>

<file path=ppt/tags/tag7143.xml><?xml version="1.0" encoding="utf-8"?>
<p:tagLst xmlns:p="http://schemas.openxmlformats.org/presentationml/2006/main">
  <p:tag name="MH_OLD_SHAPE_ID" val="140"/>
  <p:tag name="REFSHAPE" val="105553145218008"/>
</p:tagLst>
</file>

<file path=ppt/tags/tag7144.xml><?xml version="1.0" encoding="utf-8"?>
<p:tagLst xmlns:p="http://schemas.openxmlformats.org/presentationml/2006/main">
  <p:tag name="MH_OLD_SHAPE_ID" val="141"/>
  <p:tag name="REFSHAPE" val="105553145218456"/>
</p:tagLst>
</file>

<file path=ppt/tags/tag7145.xml><?xml version="1.0" encoding="utf-8"?>
<p:tagLst xmlns:p="http://schemas.openxmlformats.org/presentationml/2006/main">
  <p:tag name="MH_OLD_SHAPE_ID" val="142"/>
  <p:tag name="REFSHAPE" val="105553145218904"/>
</p:tagLst>
</file>

<file path=ppt/tags/tag7146.xml><?xml version="1.0" encoding="utf-8"?>
<p:tagLst xmlns:p="http://schemas.openxmlformats.org/presentationml/2006/main">
  <p:tag name="MH_OLD_SHAPE_ID" val="143"/>
  <p:tag name="REFSHAPE" val="105553145219352"/>
</p:tagLst>
</file>

<file path=ppt/tags/tag7147.xml><?xml version="1.0" encoding="utf-8"?>
<p:tagLst xmlns:p="http://schemas.openxmlformats.org/presentationml/2006/main">
  <p:tag name="MH_OLD_SHAPE_ID" val="144"/>
  <p:tag name="REFSHAPE" val="105553145219800"/>
</p:tagLst>
</file>

<file path=ppt/tags/tag7148.xml><?xml version="1.0" encoding="utf-8"?>
<p:tagLst xmlns:p="http://schemas.openxmlformats.org/presentationml/2006/main">
  <p:tag name="MH_OLD_SHAPE_ID" val="145"/>
  <p:tag name="REFSHAPE" val="105553145220248"/>
</p:tagLst>
</file>

<file path=ppt/tags/tag7149.xml><?xml version="1.0" encoding="utf-8"?>
<p:tagLst xmlns:p="http://schemas.openxmlformats.org/presentationml/2006/main">
  <p:tag name="MH_OLD_SHAPE_ID" val="146"/>
  <p:tag name="REFSHAPE" val="105553145220696"/>
</p:tagLst>
</file>

<file path=ppt/tags/tag715.xml><?xml version="1.0" encoding="utf-8"?>
<p:tagLst xmlns:p="http://schemas.openxmlformats.org/presentationml/2006/main">
  <p:tag name="MH_OLD_SHAPE_ID" val="131"/>
  <p:tag name="REFSHAPE" val="105553145213944"/>
</p:tagLst>
</file>

<file path=ppt/tags/tag7150.xml><?xml version="1.0" encoding="utf-8"?>
<p:tagLst xmlns:p="http://schemas.openxmlformats.org/presentationml/2006/main">
  <p:tag name="MH_OLD_SHAPE_ID" val="147"/>
  <p:tag name="REFSHAPE" val="105553145221144"/>
</p:tagLst>
</file>

<file path=ppt/tags/tag7151.xml><?xml version="1.0" encoding="utf-8"?>
<p:tagLst xmlns:p="http://schemas.openxmlformats.org/presentationml/2006/main">
  <p:tag name="MH_OLD_SHAPE_ID" val="176"/>
  <p:tag name="REFSHAPE" val="105553145221592"/>
</p:tagLst>
</file>

<file path=ppt/tags/tag7152.xml><?xml version="1.0" encoding="utf-8"?>
<p:tagLst xmlns:p="http://schemas.openxmlformats.org/presentationml/2006/main">
  <p:tag name="MH_OLD_SHAPE_ID" val="178"/>
  <p:tag name="REFSHAPE" val="105553145221816"/>
</p:tagLst>
</file>

<file path=ppt/tags/tag7153.xml><?xml version="1.0" encoding="utf-8"?>
<p:tagLst xmlns:p="http://schemas.openxmlformats.org/presentationml/2006/main">
  <p:tag name="MH_OLD_SHAPE_ID" val="179"/>
  <p:tag name="REFSHAPE" val="105553145222040"/>
</p:tagLst>
</file>

<file path=ppt/tags/tag7154.xml><?xml version="1.0" encoding="utf-8"?>
<p:tagLst xmlns:p="http://schemas.openxmlformats.org/presentationml/2006/main">
  <p:tag name="MH_OLD_SHAPE_ID" val="61"/>
  <p:tag name="REFSHAPE" val="105553145222264"/>
</p:tagLst>
</file>

<file path=ppt/tags/tag7155.xml><?xml version="1.0" encoding="utf-8"?>
<p:tagLst xmlns:p="http://schemas.openxmlformats.org/presentationml/2006/main">
  <p:tag name="MH_OLD_SHAPE_ID" val="63"/>
  <p:tag name="REFSHAPE" val="105553145222488"/>
</p:tagLst>
</file>

<file path=ppt/tags/tag7156.xml><?xml version="1.0" encoding="utf-8"?>
<p:tagLst xmlns:p="http://schemas.openxmlformats.org/presentationml/2006/main">
  <p:tag name="MH_OLD_SHAPE_ID" val="2"/>
  <p:tag name="REFSHAPE" val="105553145222712"/>
</p:tagLst>
</file>

<file path=ppt/tags/tag7157.xml><?xml version="1.0" encoding="utf-8"?>
<p:tagLst xmlns:p="http://schemas.openxmlformats.org/presentationml/2006/main">
  <p:tag name="MH_OLD_SHAPE_ID" val="160"/>
  <p:tag name="REFSHAPE" val="105553145245144"/>
</p:tagLst>
</file>

<file path=ppt/tags/tag7158.xml><?xml version="1.0" encoding="utf-8"?>
<p:tagLst xmlns:p="http://schemas.openxmlformats.org/presentationml/2006/main">
  <p:tag name="MH_OLD_SHAPE_ID" val="161"/>
  <p:tag name="REFSHAPE" val="105553145245592"/>
</p:tagLst>
</file>

<file path=ppt/tags/tag7159.xml><?xml version="1.0" encoding="utf-8"?>
<p:tagLst xmlns:p="http://schemas.openxmlformats.org/presentationml/2006/main">
  <p:tag name="MH_OLD_SHAPE_ID" val="162"/>
  <p:tag name="REFSHAPE" val="105553145246040"/>
</p:tagLst>
</file>

<file path=ppt/tags/tag716.xml><?xml version="1.0" encoding="utf-8"?>
<p:tagLst xmlns:p="http://schemas.openxmlformats.org/presentationml/2006/main">
  <p:tag name="MH_OLD_SHAPE_ID" val="132"/>
  <p:tag name="REFSHAPE" val="105553145214392"/>
</p:tagLst>
</file>

<file path=ppt/tags/tag7160.xml><?xml version="1.0" encoding="utf-8"?>
<p:tagLst xmlns:p="http://schemas.openxmlformats.org/presentationml/2006/main">
  <p:tag name="MH_OLD_SHAPE_ID" val="163"/>
  <p:tag name="REFSHAPE" val="105553145246488"/>
</p:tagLst>
</file>

<file path=ppt/tags/tag7161.xml><?xml version="1.0" encoding="utf-8"?>
<p:tagLst xmlns:p="http://schemas.openxmlformats.org/presentationml/2006/main">
  <p:tag name="MH_OLD_SHAPE_ID" val="164"/>
  <p:tag name="REFSHAPE" val="105553145246936"/>
</p:tagLst>
</file>

<file path=ppt/tags/tag7162.xml><?xml version="1.0" encoding="utf-8"?>
<p:tagLst xmlns:p="http://schemas.openxmlformats.org/presentationml/2006/main">
  <p:tag name="MH_OLD_SHAPE_ID" val="165"/>
  <p:tag name="REFSHAPE" val="105553145247384"/>
</p:tagLst>
</file>

<file path=ppt/tags/tag7163.xml><?xml version="1.0" encoding="utf-8"?>
<p:tagLst xmlns:p="http://schemas.openxmlformats.org/presentationml/2006/main">
  <p:tag name="MH_OLD_SHAPE_ID" val="166"/>
  <p:tag name="REFSHAPE" val="105553145247832"/>
</p:tagLst>
</file>

<file path=ppt/tags/tag7164.xml><?xml version="1.0" encoding="utf-8"?>
<p:tagLst xmlns:p="http://schemas.openxmlformats.org/presentationml/2006/main">
  <p:tag name="MH_OLD_SHAPE_ID" val="167"/>
  <p:tag name="REFSHAPE" val="105553145248280"/>
</p:tagLst>
</file>

<file path=ppt/tags/tag7165.xml><?xml version="1.0" encoding="utf-8"?>
<p:tagLst xmlns:p="http://schemas.openxmlformats.org/presentationml/2006/main">
  <p:tag name="MH_OLD_SHAPE_ID" val="168"/>
  <p:tag name="REFSHAPE" val="105553145248728"/>
</p:tagLst>
</file>

<file path=ppt/tags/tag7166.xml><?xml version="1.0" encoding="utf-8"?>
<p:tagLst xmlns:p="http://schemas.openxmlformats.org/presentationml/2006/main">
  <p:tag name="MH_OLD_SHAPE_ID" val="169"/>
  <p:tag name="REFSHAPE" val="105553145249176"/>
</p:tagLst>
</file>

<file path=ppt/tags/tag7167.xml><?xml version="1.0" encoding="utf-8"?>
<p:tagLst xmlns:p="http://schemas.openxmlformats.org/presentationml/2006/main">
  <p:tag name="MH_OLD_SHAPE_ID" val="170"/>
  <p:tag name="REFSHAPE" val="105553145249624"/>
</p:tagLst>
</file>

<file path=ppt/tags/tag7168.xml><?xml version="1.0" encoding="utf-8"?>
<p:tagLst xmlns:p="http://schemas.openxmlformats.org/presentationml/2006/main">
  <p:tag name="MH_OLD_SHAPE_ID" val="171"/>
  <p:tag name="REFSHAPE" val="105553145102424"/>
</p:tagLst>
</file>

<file path=ppt/tags/tag7169.xml><?xml version="1.0" encoding="utf-8"?>
<p:tagLst xmlns:p="http://schemas.openxmlformats.org/presentationml/2006/main">
  <p:tag name="MH_OLD_SHAPE_ID" val="172"/>
  <p:tag name="REFSHAPE" val="105553145102872"/>
</p:tagLst>
</file>

<file path=ppt/tags/tag717.xml><?xml version="1.0" encoding="utf-8"?>
<p:tagLst xmlns:p="http://schemas.openxmlformats.org/presentationml/2006/main">
  <p:tag name="MH_OLD_SHAPE_ID" val="133"/>
  <p:tag name="REFSHAPE" val="105553145214840"/>
</p:tagLst>
</file>

<file path=ppt/tags/tag7170.xml><?xml version="1.0" encoding="utf-8"?>
<p:tagLst xmlns:p="http://schemas.openxmlformats.org/presentationml/2006/main">
  <p:tag name="MH_OLD_SHAPE_ID" val="173"/>
  <p:tag name="REFSHAPE" val="105553145103320"/>
</p:tagLst>
</file>

<file path=ppt/tags/tag7171.xml><?xml version="1.0" encoding="utf-8"?>
<p:tagLst xmlns:p="http://schemas.openxmlformats.org/presentationml/2006/main">
  <p:tag name="MH_OLD_SHAPE_ID" val="174"/>
  <p:tag name="REFSHAPE" val="105553145103768"/>
</p:tagLst>
</file>

<file path=ppt/tags/tag7172.xml><?xml version="1.0" encoding="utf-8"?>
<p:tagLst xmlns:p="http://schemas.openxmlformats.org/presentationml/2006/main">
  <p:tag name="MH_OLD_SHAPE_ID" val="175"/>
  <p:tag name="REFSHAPE" val="105553145104216"/>
</p:tagLst>
</file>

<file path=ppt/tags/tag7173.xml><?xml version="1.0" encoding="utf-8"?>
<p:tagLst xmlns:p="http://schemas.openxmlformats.org/presentationml/2006/main">
  <p:tag name="MH_OLD_SHAPE_ID" val="148"/>
  <p:tag name="REFSHAPE" val="105553145104664"/>
</p:tagLst>
</file>

<file path=ppt/tags/tag7174.xml><?xml version="1.0" encoding="utf-8"?>
<p:tagLst xmlns:p="http://schemas.openxmlformats.org/presentationml/2006/main">
  <p:tag name="MH_OLD_SHAPE_ID" val="149"/>
  <p:tag name="REFSHAPE" val="105553145105112"/>
</p:tagLst>
</file>

<file path=ppt/tags/tag7175.xml><?xml version="1.0" encoding="utf-8"?>
<p:tagLst xmlns:p="http://schemas.openxmlformats.org/presentationml/2006/main">
  <p:tag name="MH_OLD_SHAPE_ID" val="150"/>
  <p:tag name="REFSHAPE" val="105553145105560"/>
</p:tagLst>
</file>

<file path=ppt/tags/tag7176.xml><?xml version="1.0" encoding="utf-8"?>
<p:tagLst xmlns:p="http://schemas.openxmlformats.org/presentationml/2006/main">
  <p:tag name="MH_OLD_SHAPE_ID" val="151"/>
  <p:tag name="REFSHAPE" val="105553145106008"/>
</p:tagLst>
</file>

<file path=ppt/tags/tag7177.xml><?xml version="1.0" encoding="utf-8"?>
<p:tagLst xmlns:p="http://schemas.openxmlformats.org/presentationml/2006/main">
  <p:tag name="MH_OLD_SHAPE_ID" val="152"/>
  <p:tag name="REFSHAPE" val="105553145106456"/>
</p:tagLst>
</file>

<file path=ppt/tags/tag7178.xml><?xml version="1.0" encoding="utf-8"?>
<p:tagLst xmlns:p="http://schemas.openxmlformats.org/presentationml/2006/main">
  <p:tag name="MH_OLD_SHAPE_ID" val="153"/>
  <p:tag name="REFSHAPE" val="105553145106904"/>
</p:tagLst>
</file>

<file path=ppt/tags/tag7179.xml><?xml version="1.0" encoding="utf-8"?>
<p:tagLst xmlns:p="http://schemas.openxmlformats.org/presentationml/2006/main">
  <p:tag name="MH_OLD_SHAPE_ID" val="154"/>
  <p:tag name="REFSHAPE" val="105553145107352"/>
</p:tagLst>
</file>

<file path=ppt/tags/tag718.xml><?xml version="1.0" encoding="utf-8"?>
<p:tagLst xmlns:p="http://schemas.openxmlformats.org/presentationml/2006/main">
  <p:tag name="MH_OLD_SHAPE_ID" val="134"/>
  <p:tag name="REFSHAPE" val="105553145215288"/>
</p:tagLst>
</file>

<file path=ppt/tags/tag7180.xml><?xml version="1.0" encoding="utf-8"?>
<p:tagLst xmlns:p="http://schemas.openxmlformats.org/presentationml/2006/main">
  <p:tag name="MH_OLD_SHAPE_ID" val="155"/>
  <p:tag name="REFSHAPE" val="105553145107800"/>
</p:tagLst>
</file>

<file path=ppt/tags/tag7181.xml><?xml version="1.0" encoding="utf-8"?>
<p:tagLst xmlns:p="http://schemas.openxmlformats.org/presentationml/2006/main">
  <p:tag name="MH_OLD_SHAPE_ID" val="156"/>
  <p:tag name="REFSHAPE" val="105553145108248"/>
</p:tagLst>
</file>

<file path=ppt/tags/tag7182.xml><?xml version="1.0" encoding="utf-8"?>
<p:tagLst xmlns:p="http://schemas.openxmlformats.org/presentationml/2006/main">
  <p:tag name="MH_OLD_SHAPE_ID" val="157"/>
  <p:tag name="REFSHAPE" val="105553145108696"/>
</p:tagLst>
</file>

<file path=ppt/tags/tag7183.xml><?xml version="1.0" encoding="utf-8"?>
<p:tagLst xmlns:p="http://schemas.openxmlformats.org/presentationml/2006/main">
  <p:tag name="MH_OLD_SHAPE_ID" val="158"/>
  <p:tag name="REFSHAPE" val="105553145109144"/>
</p:tagLst>
</file>

<file path=ppt/tags/tag7184.xml><?xml version="1.0" encoding="utf-8"?>
<p:tagLst xmlns:p="http://schemas.openxmlformats.org/presentationml/2006/main">
  <p:tag name="MH_OLD_SHAPE_ID" val="159"/>
  <p:tag name="REFSHAPE" val="105553145109592"/>
</p:tagLst>
</file>

<file path=ppt/tags/tag7185.xml><?xml version="1.0" encoding="utf-8"?>
<p:tagLst xmlns:p="http://schemas.openxmlformats.org/presentationml/2006/main">
  <p:tag name="MH_OLD_SHAPE_ID" val="125"/>
  <p:tag name="REFSHAPE" val="105553145110040"/>
</p:tagLst>
</file>

<file path=ppt/tags/tag7186.xml><?xml version="1.0" encoding="utf-8"?>
<p:tagLst xmlns:p="http://schemas.openxmlformats.org/presentationml/2006/main">
  <p:tag name="MH_OLD_SHAPE_ID" val="126"/>
  <p:tag name="REFSHAPE" val="105553145110488"/>
</p:tagLst>
</file>

<file path=ppt/tags/tag7187.xml><?xml version="1.0" encoding="utf-8"?>
<p:tagLst xmlns:p="http://schemas.openxmlformats.org/presentationml/2006/main">
  <p:tag name="MH_OLD_SHAPE_ID" val="127"/>
  <p:tag name="REFSHAPE" val="105553145110936"/>
</p:tagLst>
</file>

<file path=ppt/tags/tag7188.xml><?xml version="1.0" encoding="utf-8"?>
<p:tagLst xmlns:p="http://schemas.openxmlformats.org/presentationml/2006/main">
  <p:tag name="MH_OLD_SHAPE_ID" val="128"/>
  <p:tag name="REFSHAPE" val="105553145111384"/>
</p:tagLst>
</file>

<file path=ppt/tags/tag7189.xml><?xml version="1.0" encoding="utf-8"?>
<p:tagLst xmlns:p="http://schemas.openxmlformats.org/presentationml/2006/main">
  <p:tag name="MH_OLD_SHAPE_ID" val="129"/>
  <p:tag name="REFSHAPE" val="105553145111832"/>
</p:tagLst>
</file>

<file path=ppt/tags/tag719.xml><?xml version="1.0" encoding="utf-8"?>
<p:tagLst xmlns:p="http://schemas.openxmlformats.org/presentationml/2006/main">
  <p:tag name="MH_OLD_SHAPE_ID" val="135"/>
  <p:tag name="REFSHAPE" val="105553145215736"/>
</p:tagLst>
</file>

<file path=ppt/tags/tag7190.xml><?xml version="1.0" encoding="utf-8"?>
<p:tagLst xmlns:p="http://schemas.openxmlformats.org/presentationml/2006/main">
  <p:tag name="MH_OLD_SHAPE_ID" val="130"/>
  <p:tag name="REFSHAPE" val="105553145112280"/>
</p:tagLst>
</file>

<file path=ppt/tags/tag7191.xml><?xml version="1.0" encoding="utf-8"?>
<p:tagLst xmlns:p="http://schemas.openxmlformats.org/presentationml/2006/main">
  <p:tag name="MH_OLD_SHAPE_ID" val="131"/>
  <p:tag name="REFSHAPE" val="105553145112728"/>
</p:tagLst>
</file>

<file path=ppt/tags/tag7192.xml><?xml version="1.0" encoding="utf-8"?>
<p:tagLst xmlns:p="http://schemas.openxmlformats.org/presentationml/2006/main">
  <p:tag name="MH_OLD_SHAPE_ID" val="132"/>
  <p:tag name="REFSHAPE" val="105553145113176"/>
</p:tagLst>
</file>

<file path=ppt/tags/tag7193.xml><?xml version="1.0" encoding="utf-8"?>
<p:tagLst xmlns:p="http://schemas.openxmlformats.org/presentationml/2006/main">
  <p:tag name="MH_OLD_SHAPE_ID" val="133"/>
  <p:tag name="REFSHAPE" val="105553145113624"/>
</p:tagLst>
</file>

<file path=ppt/tags/tag7194.xml><?xml version="1.0" encoding="utf-8"?>
<p:tagLst xmlns:p="http://schemas.openxmlformats.org/presentationml/2006/main">
  <p:tag name="MH_OLD_SHAPE_ID" val="134"/>
  <p:tag name="REFSHAPE" val="105553145114072"/>
</p:tagLst>
</file>

<file path=ppt/tags/tag7195.xml><?xml version="1.0" encoding="utf-8"?>
<p:tagLst xmlns:p="http://schemas.openxmlformats.org/presentationml/2006/main">
  <p:tag name="MH_OLD_SHAPE_ID" val="135"/>
  <p:tag name="REFSHAPE" val="105553145114520"/>
</p:tagLst>
</file>

<file path=ppt/tags/tag7196.xml><?xml version="1.0" encoding="utf-8"?>
<p:tagLst xmlns:p="http://schemas.openxmlformats.org/presentationml/2006/main">
  <p:tag name="MH_OLD_SHAPE_ID" val="136"/>
  <p:tag name="REFSHAPE" val="105553145114968"/>
</p:tagLst>
</file>

<file path=ppt/tags/tag7197.xml><?xml version="1.0" encoding="utf-8"?>
<p:tagLst xmlns:p="http://schemas.openxmlformats.org/presentationml/2006/main">
  <p:tag name="MH_OLD_SHAPE_ID" val="137"/>
  <p:tag name="REFSHAPE" val="105553145115416"/>
</p:tagLst>
</file>

<file path=ppt/tags/tag7198.xml><?xml version="1.0" encoding="utf-8"?>
<p:tagLst xmlns:p="http://schemas.openxmlformats.org/presentationml/2006/main">
  <p:tag name="MH_OLD_SHAPE_ID" val="138"/>
  <p:tag name="REFSHAPE" val="105553145115864"/>
</p:tagLst>
</file>

<file path=ppt/tags/tag7199.xml><?xml version="1.0" encoding="utf-8"?>
<p:tagLst xmlns:p="http://schemas.openxmlformats.org/presentationml/2006/main">
  <p:tag name="MH_OLD_SHAPE_ID" val="139"/>
  <p:tag name="REFSHAPE" val="105553145116312"/>
</p:tagLst>
</file>

<file path=ppt/tags/tag72.xml><?xml version="1.0" encoding="utf-8"?>
<p:tagLst xmlns:p="http://schemas.openxmlformats.org/presentationml/2006/main">
  <p:tag name="MH_OLD_SHAPE_ID" val="41"/>
  <p:tag name="REFSHAPE" val="105553145431672"/>
</p:tagLst>
</file>

<file path=ppt/tags/tag720.xml><?xml version="1.0" encoding="utf-8"?>
<p:tagLst xmlns:p="http://schemas.openxmlformats.org/presentationml/2006/main">
  <p:tag name="MH_OLD_SHAPE_ID" val="136"/>
  <p:tag name="REFSHAPE" val="105553145216184"/>
</p:tagLst>
</file>

<file path=ppt/tags/tag7200.xml><?xml version="1.0" encoding="utf-8"?>
<p:tagLst xmlns:p="http://schemas.openxmlformats.org/presentationml/2006/main">
  <p:tag name="MH_OLD_SHAPE_ID" val="140"/>
  <p:tag name="REFSHAPE" val="105553145116760"/>
</p:tagLst>
</file>

<file path=ppt/tags/tag7201.xml><?xml version="1.0" encoding="utf-8"?>
<p:tagLst xmlns:p="http://schemas.openxmlformats.org/presentationml/2006/main">
  <p:tag name="MH_OLD_SHAPE_ID" val="141"/>
  <p:tag name="REFSHAPE" val="105553145117208"/>
</p:tagLst>
</file>

<file path=ppt/tags/tag7202.xml><?xml version="1.0" encoding="utf-8"?>
<p:tagLst xmlns:p="http://schemas.openxmlformats.org/presentationml/2006/main">
  <p:tag name="MH_OLD_SHAPE_ID" val="142"/>
  <p:tag name="REFSHAPE" val="105553145117656"/>
</p:tagLst>
</file>

<file path=ppt/tags/tag7203.xml><?xml version="1.0" encoding="utf-8"?>
<p:tagLst xmlns:p="http://schemas.openxmlformats.org/presentationml/2006/main">
  <p:tag name="MH_OLD_SHAPE_ID" val="143"/>
  <p:tag name="REFSHAPE" val="105553145118104"/>
</p:tagLst>
</file>

<file path=ppt/tags/tag7204.xml><?xml version="1.0" encoding="utf-8"?>
<p:tagLst xmlns:p="http://schemas.openxmlformats.org/presentationml/2006/main">
  <p:tag name="MH_OLD_SHAPE_ID" val="144"/>
  <p:tag name="REFSHAPE" val="105553145118552"/>
</p:tagLst>
</file>

<file path=ppt/tags/tag7205.xml><?xml version="1.0" encoding="utf-8"?>
<p:tagLst xmlns:p="http://schemas.openxmlformats.org/presentationml/2006/main">
  <p:tag name="MH_OLD_SHAPE_ID" val="145"/>
  <p:tag name="REFSHAPE" val="105553145119032"/>
</p:tagLst>
</file>

<file path=ppt/tags/tag7206.xml><?xml version="1.0" encoding="utf-8"?>
<p:tagLst xmlns:p="http://schemas.openxmlformats.org/presentationml/2006/main">
  <p:tag name="MH_OLD_SHAPE_ID" val="146"/>
  <p:tag name="REFSHAPE" val="105553145119480"/>
</p:tagLst>
</file>

<file path=ppt/tags/tag7207.xml><?xml version="1.0" encoding="utf-8"?>
<p:tagLst xmlns:p="http://schemas.openxmlformats.org/presentationml/2006/main">
  <p:tag name="MH_OLD_SHAPE_ID" val="147"/>
  <p:tag name="REFSHAPE" val="105553145119928"/>
</p:tagLst>
</file>

<file path=ppt/tags/tag7208.xml><?xml version="1.0" encoding="utf-8"?>
<p:tagLst xmlns:p="http://schemas.openxmlformats.org/presentationml/2006/main">
  <p:tag name="MH_OLD_SHAPE_ID" val="176"/>
  <p:tag name="REFSHAPE" val="105553145120376"/>
</p:tagLst>
</file>

<file path=ppt/tags/tag7209.xml><?xml version="1.0" encoding="utf-8"?>
<p:tagLst xmlns:p="http://schemas.openxmlformats.org/presentationml/2006/main">
  <p:tag name="MH_OLD_SHAPE_ID" val="178"/>
  <p:tag name="REFSHAPE" val="105553145120600"/>
</p:tagLst>
</file>

<file path=ppt/tags/tag721.xml><?xml version="1.0" encoding="utf-8"?>
<p:tagLst xmlns:p="http://schemas.openxmlformats.org/presentationml/2006/main">
  <p:tag name="MH_OLD_SHAPE_ID" val="137"/>
  <p:tag name="REFSHAPE" val="105553145216632"/>
</p:tagLst>
</file>

<file path=ppt/tags/tag7210.xml><?xml version="1.0" encoding="utf-8"?>
<p:tagLst xmlns:p="http://schemas.openxmlformats.org/presentationml/2006/main">
  <p:tag name="MH_OLD_SHAPE_ID" val="179"/>
  <p:tag name="REFSHAPE" val="105553145120824"/>
</p:tagLst>
</file>

<file path=ppt/tags/tag7211.xml><?xml version="1.0" encoding="utf-8"?>
<p:tagLst xmlns:p="http://schemas.openxmlformats.org/presentationml/2006/main">
  <p:tag name="MH_OLD_SHAPE_ID" val="61"/>
  <p:tag name="REFSHAPE" val="105553145121048"/>
</p:tagLst>
</file>

<file path=ppt/tags/tag7212.xml><?xml version="1.0" encoding="utf-8"?>
<p:tagLst xmlns:p="http://schemas.openxmlformats.org/presentationml/2006/main">
  <p:tag name="MH_OLD_SHAPE_ID" val="63"/>
  <p:tag name="REFSHAPE" val="105553145121272"/>
</p:tagLst>
</file>

<file path=ppt/tags/tag7213.xml><?xml version="1.0" encoding="utf-8"?>
<p:tagLst xmlns:p="http://schemas.openxmlformats.org/presentationml/2006/main">
  <p:tag name="MH_OLD_SHAPE_ID" val="2"/>
  <p:tag name="REFSHAPE" val="105553145121496"/>
</p:tagLst>
</file>

<file path=ppt/tags/tag7214.xml><?xml version="1.0" encoding="utf-8"?>
<p:tagLst xmlns:p="http://schemas.openxmlformats.org/presentationml/2006/main">
  <p:tag name="MH_OLD_SHAPE_ID" val="3"/>
  <p:tag name="REFSHAPE" val="105553145121720"/>
</p:tagLst>
</file>

<file path=ppt/tags/tag7215.xml><?xml version="1.0" encoding="utf-8"?>
<p:tagLst xmlns:p="http://schemas.openxmlformats.org/presentationml/2006/main">
  <p:tag name="MH_OLD_SHAPE_ID" val="4"/>
  <p:tag name="REFSHAPE" val="105553145121944"/>
</p:tagLst>
</file>

<file path=ppt/tags/tag7216.xml><?xml version="1.0" encoding="utf-8"?>
<p:tagLst xmlns:p="http://schemas.openxmlformats.org/presentationml/2006/main">
  <p:tag name="MH_OLD_SHAPE_ID" val="5"/>
  <p:tag name="REFSHAPE" val="105553145122168"/>
</p:tagLst>
</file>

<file path=ppt/tags/tag7217.xml><?xml version="1.0" encoding="utf-8"?>
<p:tagLst xmlns:p="http://schemas.openxmlformats.org/presentationml/2006/main">
  <p:tag name="MH_OLD_SHAPE_ID" val="160"/>
  <p:tag name="REFSHAPE" val="105553145169528"/>
</p:tagLst>
</file>

<file path=ppt/tags/tag7218.xml><?xml version="1.0" encoding="utf-8"?>
<p:tagLst xmlns:p="http://schemas.openxmlformats.org/presentationml/2006/main">
  <p:tag name="MH_OLD_SHAPE_ID" val="161"/>
  <p:tag name="REFSHAPE" val="105553145169976"/>
</p:tagLst>
</file>

<file path=ppt/tags/tag7219.xml><?xml version="1.0" encoding="utf-8"?>
<p:tagLst xmlns:p="http://schemas.openxmlformats.org/presentationml/2006/main">
  <p:tag name="MH_OLD_SHAPE_ID" val="162"/>
  <p:tag name="REFSHAPE" val="105553145170424"/>
</p:tagLst>
</file>

<file path=ppt/tags/tag722.xml><?xml version="1.0" encoding="utf-8"?>
<p:tagLst xmlns:p="http://schemas.openxmlformats.org/presentationml/2006/main">
  <p:tag name="MH_OLD_SHAPE_ID" val="138"/>
  <p:tag name="REFSHAPE" val="105553145217112"/>
</p:tagLst>
</file>

<file path=ppt/tags/tag7220.xml><?xml version="1.0" encoding="utf-8"?>
<p:tagLst xmlns:p="http://schemas.openxmlformats.org/presentationml/2006/main">
  <p:tag name="MH_OLD_SHAPE_ID" val="163"/>
  <p:tag name="REFSHAPE" val="105553145170872"/>
</p:tagLst>
</file>

<file path=ppt/tags/tag7221.xml><?xml version="1.0" encoding="utf-8"?>
<p:tagLst xmlns:p="http://schemas.openxmlformats.org/presentationml/2006/main">
  <p:tag name="MH_OLD_SHAPE_ID" val="164"/>
  <p:tag name="REFSHAPE" val="105553145171320"/>
</p:tagLst>
</file>

<file path=ppt/tags/tag7222.xml><?xml version="1.0" encoding="utf-8"?>
<p:tagLst xmlns:p="http://schemas.openxmlformats.org/presentationml/2006/main">
  <p:tag name="MH_OLD_SHAPE_ID" val="165"/>
  <p:tag name="REFSHAPE" val="105553145171768"/>
</p:tagLst>
</file>

<file path=ppt/tags/tag7223.xml><?xml version="1.0" encoding="utf-8"?>
<p:tagLst xmlns:p="http://schemas.openxmlformats.org/presentationml/2006/main">
  <p:tag name="MH_OLD_SHAPE_ID" val="166"/>
  <p:tag name="REFSHAPE" val="105553145172216"/>
</p:tagLst>
</file>

<file path=ppt/tags/tag7224.xml><?xml version="1.0" encoding="utf-8"?>
<p:tagLst xmlns:p="http://schemas.openxmlformats.org/presentationml/2006/main">
  <p:tag name="MH_OLD_SHAPE_ID" val="167"/>
  <p:tag name="REFSHAPE" val="105553145172664"/>
</p:tagLst>
</file>

<file path=ppt/tags/tag7225.xml><?xml version="1.0" encoding="utf-8"?>
<p:tagLst xmlns:p="http://schemas.openxmlformats.org/presentationml/2006/main">
  <p:tag name="MH_OLD_SHAPE_ID" val="168"/>
  <p:tag name="REFSHAPE" val="105553145173112"/>
</p:tagLst>
</file>

<file path=ppt/tags/tag7226.xml><?xml version="1.0" encoding="utf-8"?>
<p:tagLst xmlns:p="http://schemas.openxmlformats.org/presentationml/2006/main">
  <p:tag name="MH_OLD_SHAPE_ID" val="169"/>
  <p:tag name="REFSHAPE" val="105553145173560"/>
</p:tagLst>
</file>

<file path=ppt/tags/tag7227.xml><?xml version="1.0" encoding="utf-8"?>
<p:tagLst xmlns:p="http://schemas.openxmlformats.org/presentationml/2006/main">
  <p:tag name="MH_OLD_SHAPE_ID" val="170"/>
  <p:tag name="REFSHAPE" val="105553145174008"/>
</p:tagLst>
</file>

<file path=ppt/tags/tag7228.xml><?xml version="1.0" encoding="utf-8"?>
<p:tagLst xmlns:p="http://schemas.openxmlformats.org/presentationml/2006/main">
  <p:tag name="MH_OLD_SHAPE_ID" val="171"/>
  <p:tag name="REFSHAPE" val="105553145174456"/>
</p:tagLst>
</file>

<file path=ppt/tags/tag7229.xml><?xml version="1.0" encoding="utf-8"?>
<p:tagLst xmlns:p="http://schemas.openxmlformats.org/presentationml/2006/main">
  <p:tag name="MH_OLD_SHAPE_ID" val="172"/>
  <p:tag name="REFSHAPE" val="105553145174904"/>
</p:tagLst>
</file>

<file path=ppt/tags/tag723.xml><?xml version="1.0" encoding="utf-8"?>
<p:tagLst xmlns:p="http://schemas.openxmlformats.org/presentationml/2006/main">
  <p:tag name="MH_OLD_SHAPE_ID" val="139"/>
  <p:tag name="REFSHAPE" val="105553145217560"/>
</p:tagLst>
</file>

<file path=ppt/tags/tag7230.xml><?xml version="1.0" encoding="utf-8"?>
<p:tagLst xmlns:p="http://schemas.openxmlformats.org/presentationml/2006/main">
  <p:tag name="MH_OLD_SHAPE_ID" val="173"/>
  <p:tag name="REFSHAPE" val="105553145175352"/>
</p:tagLst>
</file>

<file path=ppt/tags/tag7231.xml><?xml version="1.0" encoding="utf-8"?>
<p:tagLst xmlns:p="http://schemas.openxmlformats.org/presentationml/2006/main">
  <p:tag name="MH_OLD_SHAPE_ID" val="174"/>
  <p:tag name="REFSHAPE" val="105553145175800"/>
</p:tagLst>
</file>

<file path=ppt/tags/tag7232.xml><?xml version="1.0" encoding="utf-8"?>
<p:tagLst xmlns:p="http://schemas.openxmlformats.org/presentationml/2006/main">
  <p:tag name="MH_OLD_SHAPE_ID" val="175"/>
  <p:tag name="REFSHAPE" val="105553145176248"/>
</p:tagLst>
</file>

<file path=ppt/tags/tag7233.xml><?xml version="1.0" encoding="utf-8"?>
<p:tagLst xmlns:p="http://schemas.openxmlformats.org/presentationml/2006/main">
  <p:tag name="MH_OLD_SHAPE_ID" val="148"/>
  <p:tag name="REFSHAPE" val="105553145176696"/>
</p:tagLst>
</file>

<file path=ppt/tags/tag7234.xml><?xml version="1.0" encoding="utf-8"?>
<p:tagLst xmlns:p="http://schemas.openxmlformats.org/presentationml/2006/main">
  <p:tag name="MH_OLD_SHAPE_ID" val="149"/>
  <p:tag name="REFSHAPE" val="105553145177144"/>
</p:tagLst>
</file>

<file path=ppt/tags/tag7235.xml><?xml version="1.0" encoding="utf-8"?>
<p:tagLst xmlns:p="http://schemas.openxmlformats.org/presentationml/2006/main">
  <p:tag name="MH_OLD_SHAPE_ID" val="150"/>
  <p:tag name="REFSHAPE" val="105553145177592"/>
</p:tagLst>
</file>

<file path=ppt/tags/tag7236.xml><?xml version="1.0" encoding="utf-8"?>
<p:tagLst xmlns:p="http://schemas.openxmlformats.org/presentationml/2006/main">
  <p:tag name="MH_OLD_SHAPE_ID" val="151"/>
  <p:tag name="REFSHAPE" val="105553145178040"/>
</p:tagLst>
</file>

<file path=ppt/tags/tag7237.xml><?xml version="1.0" encoding="utf-8"?>
<p:tagLst xmlns:p="http://schemas.openxmlformats.org/presentationml/2006/main">
  <p:tag name="MH_OLD_SHAPE_ID" val="152"/>
  <p:tag name="REFSHAPE" val="105553145178488"/>
</p:tagLst>
</file>

<file path=ppt/tags/tag7238.xml><?xml version="1.0" encoding="utf-8"?>
<p:tagLst xmlns:p="http://schemas.openxmlformats.org/presentationml/2006/main">
  <p:tag name="MH_OLD_SHAPE_ID" val="153"/>
  <p:tag name="REFSHAPE" val="105553145178936"/>
</p:tagLst>
</file>

<file path=ppt/tags/tag7239.xml><?xml version="1.0" encoding="utf-8"?>
<p:tagLst xmlns:p="http://schemas.openxmlformats.org/presentationml/2006/main">
  <p:tag name="MH_OLD_SHAPE_ID" val="154"/>
  <p:tag name="REFSHAPE" val="105553145179384"/>
</p:tagLst>
</file>

<file path=ppt/tags/tag724.xml><?xml version="1.0" encoding="utf-8"?>
<p:tagLst xmlns:p="http://schemas.openxmlformats.org/presentationml/2006/main">
  <p:tag name="MH_OLD_SHAPE_ID" val="140"/>
  <p:tag name="REFSHAPE" val="105553145218008"/>
</p:tagLst>
</file>

<file path=ppt/tags/tag7240.xml><?xml version="1.0" encoding="utf-8"?>
<p:tagLst xmlns:p="http://schemas.openxmlformats.org/presentationml/2006/main">
  <p:tag name="MH_OLD_SHAPE_ID" val="155"/>
  <p:tag name="REFSHAPE" val="105553145179832"/>
</p:tagLst>
</file>

<file path=ppt/tags/tag7241.xml><?xml version="1.0" encoding="utf-8"?>
<p:tagLst xmlns:p="http://schemas.openxmlformats.org/presentationml/2006/main">
  <p:tag name="MH_OLD_SHAPE_ID" val="156"/>
  <p:tag name="REFSHAPE" val="105553145180280"/>
</p:tagLst>
</file>

<file path=ppt/tags/tag7242.xml><?xml version="1.0" encoding="utf-8"?>
<p:tagLst xmlns:p="http://schemas.openxmlformats.org/presentationml/2006/main">
  <p:tag name="MH_OLD_SHAPE_ID" val="157"/>
  <p:tag name="REFSHAPE" val="105553145180728"/>
</p:tagLst>
</file>

<file path=ppt/tags/tag7243.xml><?xml version="1.0" encoding="utf-8"?>
<p:tagLst xmlns:p="http://schemas.openxmlformats.org/presentationml/2006/main">
  <p:tag name="MH_OLD_SHAPE_ID" val="158"/>
  <p:tag name="REFSHAPE" val="105553145181176"/>
</p:tagLst>
</file>

<file path=ppt/tags/tag7244.xml><?xml version="1.0" encoding="utf-8"?>
<p:tagLst xmlns:p="http://schemas.openxmlformats.org/presentationml/2006/main">
  <p:tag name="MH_OLD_SHAPE_ID" val="159"/>
  <p:tag name="REFSHAPE" val="105553145181624"/>
</p:tagLst>
</file>

<file path=ppt/tags/tag7245.xml><?xml version="1.0" encoding="utf-8"?>
<p:tagLst xmlns:p="http://schemas.openxmlformats.org/presentationml/2006/main">
  <p:tag name="MH_OLD_SHAPE_ID" val="125"/>
  <p:tag name="REFSHAPE" val="105553145182072"/>
</p:tagLst>
</file>

<file path=ppt/tags/tag7246.xml><?xml version="1.0" encoding="utf-8"?>
<p:tagLst xmlns:p="http://schemas.openxmlformats.org/presentationml/2006/main">
  <p:tag name="MH_OLD_SHAPE_ID" val="126"/>
  <p:tag name="REFSHAPE" val="105553145182520"/>
</p:tagLst>
</file>

<file path=ppt/tags/tag7247.xml><?xml version="1.0" encoding="utf-8"?>
<p:tagLst xmlns:p="http://schemas.openxmlformats.org/presentationml/2006/main">
  <p:tag name="MH_OLD_SHAPE_ID" val="127"/>
  <p:tag name="REFSHAPE" val="105553145182968"/>
</p:tagLst>
</file>

<file path=ppt/tags/tag7248.xml><?xml version="1.0" encoding="utf-8"?>
<p:tagLst xmlns:p="http://schemas.openxmlformats.org/presentationml/2006/main">
  <p:tag name="MH_OLD_SHAPE_ID" val="128"/>
  <p:tag name="REFSHAPE" val="105553145183416"/>
</p:tagLst>
</file>

<file path=ppt/tags/tag7249.xml><?xml version="1.0" encoding="utf-8"?>
<p:tagLst xmlns:p="http://schemas.openxmlformats.org/presentationml/2006/main">
  <p:tag name="MH_OLD_SHAPE_ID" val="129"/>
  <p:tag name="REFSHAPE" val="105553145183864"/>
</p:tagLst>
</file>

<file path=ppt/tags/tag725.xml><?xml version="1.0" encoding="utf-8"?>
<p:tagLst xmlns:p="http://schemas.openxmlformats.org/presentationml/2006/main">
  <p:tag name="MH_OLD_SHAPE_ID" val="141"/>
  <p:tag name="REFSHAPE" val="105553145218456"/>
</p:tagLst>
</file>

<file path=ppt/tags/tag7250.xml><?xml version="1.0" encoding="utf-8"?>
<p:tagLst xmlns:p="http://schemas.openxmlformats.org/presentationml/2006/main">
  <p:tag name="MH_OLD_SHAPE_ID" val="130"/>
  <p:tag name="REFSHAPE" val="105553145135192"/>
</p:tagLst>
</file>

<file path=ppt/tags/tag7251.xml><?xml version="1.0" encoding="utf-8"?>
<p:tagLst xmlns:p="http://schemas.openxmlformats.org/presentationml/2006/main">
  <p:tag name="MH_OLD_SHAPE_ID" val="131"/>
  <p:tag name="REFSHAPE" val="105553145135640"/>
</p:tagLst>
</file>

<file path=ppt/tags/tag7252.xml><?xml version="1.0" encoding="utf-8"?>
<p:tagLst xmlns:p="http://schemas.openxmlformats.org/presentationml/2006/main">
  <p:tag name="MH_OLD_SHAPE_ID" val="132"/>
  <p:tag name="REFSHAPE" val="105553145136088"/>
</p:tagLst>
</file>

<file path=ppt/tags/tag7253.xml><?xml version="1.0" encoding="utf-8"?>
<p:tagLst xmlns:p="http://schemas.openxmlformats.org/presentationml/2006/main">
  <p:tag name="MH_OLD_SHAPE_ID" val="133"/>
  <p:tag name="REFSHAPE" val="105553145136536"/>
</p:tagLst>
</file>

<file path=ppt/tags/tag7254.xml><?xml version="1.0" encoding="utf-8"?>
<p:tagLst xmlns:p="http://schemas.openxmlformats.org/presentationml/2006/main">
  <p:tag name="MH_OLD_SHAPE_ID" val="134"/>
  <p:tag name="REFSHAPE" val="105553145136984"/>
</p:tagLst>
</file>

<file path=ppt/tags/tag7255.xml><?xml version="1.0" encoding="utf-8"?>
<p:tagLst xmlns:p="http://schemas.openxmlformats.org/presentationml/2006/main">
  <p:tag name="MH_OLD_SHAPE_ID" val="135"/>
  <p:tag name="REFSHAPE" val="105553145137432"/>
</p:tagLst>
</file>

<file path=ppt/tags/tag7256.xml><?xml version="1.0" encoding="utf-8"?>
<p:tagLst xmlns:p="http://schemas.openxmlformats.org/presentationml/2006/main">
  <p:tag name="MH_OLD_SHAPE_ID" val="136"/>
  <p:tag name="REFSHAPE" val="105553145137880"/>
</p:tagLst>
</file>

<file path=ppt/tags/tag7257.xml><?xml version="1.0" encoding="utf-8"?>
<p:tagLst xmlns:p="http://schemas.openxmlformats.org/presentationml/2006/main">
  <p:tag name="MH_OLD_SHAPE_ID" val="137"/>
  <p:tag name="REFSHAPE" val="105553145138328"/>
</p:tagLst>
</file>

<file path=ppt/tags/tag7258.xml><?xml version="1.0" encoding="utf-8"?>
<p:tagLst xmlns:p="http://schemas.openxmlformats.org/presentationml/2006/main">
  <p:tag name="MH_OLD_SHAPE_ID" val="138"/>
  <p:tag name="REFSHAPE" val="105553145138776"/>
</p:tagLst>
</file>

<file path=ppt/tags/tag7259.xml><?xml version="1.0" encoding="utf-8"?>
<p:tagLst xmlns:p="http://schemas.openxmlformats.org/presentationml/2006/main">
  <p:tag name="MH_OLD_SHAPE_ID" val="139"/>
  <p:tag name="REFSHAPE" val="105553145139224"/>
</p:tagLst>
</file>

<file path=ppt/tags/tag726.xml><?xml version="1.0" encoding="utf-8"?>
<p:tagLst xmlns:p="http://schemas.openxmlformats.org/presentationml/2006/main">
  <p:tag name="MH_OLD_SHAPE_ID" val="142"/>
  <p:tag name="REFSHAPE" val="105553145218904"/>
</p:tagLst>
</file>

<file path=ppt/tags/tag7260.xml><?xml version="1.0" encoding="utf-8"?>
<p:tagLst xmlns:p="http://schemas.openxmlformats.org/presentationml/2006/main">
  <p:tag name="MH_OLD_SHAPE_ID" val="140"/>
  <p:tag name="REFSHAPE" val="105553145139672"/>
</p:tagLst>
</file>

<file path=ppt/tags/tag7261.xml><?xml version="1.0" encoding="utf-8"?>
<p:tagLst xmlns:p="http://schemas.openxmlformats.org/presentationml/2006/main">
  <p:tag name="MH_OLD_SHAPE_ID" val="141"/>
  <p:tag name="REFSHAPE" val="105553145140120"/>
</p:tagLst>
</file>

<file path=ppt/tags/tag7262.xml><?xml version="1.0" encoding="utf-8"?>
<p:tagLst xmlns:p="http://schemas.openxmlformats.org/presentationml/2006/main">
  <p:tag name="MH_OLD_SHAPE_ID" val="142"/>
  <p:tag name="REFSHAPE" val="105553145140568"/>
</p:tagLst>
</file>

<file path=ppt/tags/tag7263.xml><?xml version="1.0" encoding="utf-8"?>
<p:tagLst xmlns:p="http://schemas.openxmlformats.org/presentationml/2006/main">
  <p:tag name="MH_OLD_SHAPE_ID" val="143"/>
  <p:tag name="REFSHAPE" val="105553145141016"/>
</p:tagLst>
</file>

<file path=ppt/tags/tag7264.xml><?xml version="1.0" encoding="utf-8"?>
<p:tagLst xmlns:p="http://schemas.openxmlformats.org/presentationml/2006/main">
  <p:tag name="MH_OLD_SHAPE_ID" val="144"/>
  <p:tag name="REFSHAPE" val="105553145141464"/>
</p:tagLst>
</file>

<file path=ppt/tags/tag7265.xml><?xml version="1.0" encoding="utf-8"?>
<p:tagLst xmlns:p="http://schemas.openxmlformats.org/presentationml/2006/main">
  <p:tag name="MH_OLD_SHAPE_ID" val="145"/>
  <p:tag name="REFSHAPE" val="105553145141912"/>
</p:tagLst>
</file>

<file path=ppt/tags/tag7266.xml><?xml version="1.0" encoding="utf-8"?>
<p:tagLst xmlns:p="http://schemas.openxmlformats.org/presentationml/2006/main">
  <p:tag name="MH_OLD_SHAPE_ID" val="146"/>
  <p:tag name="REFSHAPE" val="105553145142360"/>
</p:tagLst>
</file>

<file path=ppt/tags/tag7267.xml><?xml version="1.0" encoding="utf-8"?>
<p:tagLst xmlns:p="http://schemas.openxmlformats.org/presentationml/2006/main">
  <p:tag name="MH_OLD_SHAPE_ID" val="147"/>
  <p:tag name="REFSHAPE" val="105553145142808"/>
</p:tagLst>
</file>

<file path=ppt/tags/tag7268.xml><?xml version="1.0" encoding="utf-8"?>
<p:tagLst xmlns:p="http://schemas.openxmlformats.org/presentationml/2006/main">
  <p:tag name="MH_OLD_SHAPE_ID" val="178"/>
  <p:tag name="REFSHAPE" val="105553145143256"/>
</p:tagLst>
</file>

<file path=ppt/tags/tag7269.xml><?xml version="1.0" encoding="utf-8"?>
<p:tagLst xmlns:p="http://schemas.openxmlformats.org/presentationml/2006/main">
  <p:tag name="MH_OLD_SHAPE_ID" val="179"/>
  <p:tag name="REFSHAPE" val="105553145143480"/>
</p:tagLst>
</file>

<file path=ppt/tags/tag727.xml><?xml version="1.0" encoding="utf-8"?>
<p:tagLst xmlns:p="http://schemas.openxmlformats.org/presentationml/2006/main">
  <p:tag name="MH_OLD_SHAPE_ID" val="143"/>
  <p:tag name="REFSHAPE" val="105553145219352"/>
</p:tagLst>
</file>

<file path=ppt/tags/tag7270.xml><?xml version="1.0" encoding="utf-8"?>
<p:tagLst xmlns:p="http://schemas.openxmlformats.org/presentationml/2006/main">
  <p:tag name="MH_OLD_SHAPE_ID" val="61"/>
  <p:tag name="REFSHAPE" val="105553145143704"/>
</p:tagLst>
</file>

<file path=ppt/tags/tag7271.xml><?xml version="1.0" encoding="utf-8"?>
<p:tagLst xmlns:p="http://schemas.openxmlformats.org/presentationml/2006/main">
  <p:tag name="MH_OLD_SHAPE_ID" val="63"/>
  <p:tag name="REFSHAPE" val="105553145143928"/>
</p:tagLst>
</file>

<file path=ppt/tags/tag7272.xml><?xml version="1.0" encoding="utf-8"?>
<p:tagLst xmlns:p="http://schemas.openxmlformats.org/presentationml/2006/main">
  <p:tag name="MH_OLD_SHAPE_ID" val="3"/>
  <p:tag name="REFSHAPE" val="105553145144152"/>
</p:tagLst>
</file>

<file path=ppt/tags/tag7273.xml><?xml version="1.0" encoding="utf-8"?>
<p:tagLst xmlns:p="http://schemas.openxmlformats.org/presentationml/2006/main">
  <p:tag name="MH_OLD_SHAPE_ID" val="64"/>
  <p:tag name="REFSHAPE" val="105553145144376"/>
</p:tagLst>
</file>

<file path=ppt/tags/tag7274.xml><?xml version="1.0" encoding="utf-8"?>
<p:tagLst xmlns:p="http://schemas.openxmlformats.org/presentationml/2006/main">
  <p:tag name="MH_OLD_SHAPE_ID" val="2"/>
  <p:tag name="REFSHAPE" val="105553145144600"/>
</p:tagLst>
</file>

<file path=ppt/tags/tag7275.xml><?xml version="1.0" encoding="utf-8"?>
<p:tagLst xmlns:p="http://schemas.openxmlformats.org/presentationml/2006/main">
  <p:tag name="MH_OLD_SHAPE_ID" val="160"/>
  <p:tag name="REFSHAPE" val="105553145222936"/>
</p:tagLst>
</file>

<file path=ppt/tags/tag7276.xml><?xml version="1.0" encoding="utf-8"?>
<p:tagLst xmlns:p="http://schemas.openxmlformats.org/presentationml/2006/main">
  <p:tag name="MH_OLD_SHAPE_ID" val="161"/>
  <p:tag name="REFSHAPE" val="105553145223384"/>
</p:tagLst>
</file>

<file path=ppt/tags/tag7277.xml><?xml version="1.0" encoding="utf-8"?>
<p:tagLst xmlns:p="http://schemas.openxmlformats.org/presentationml/2006/main">
  <p:tag name="MH_OLD_SHAPE_ID" val="162"/>
  <p:tag name="REFSHAPE" val="105553145223832"/>
</p:tagLst>
</file>

<file path=ppt/tags/tag7278.xml><?xml version="1.0" encoding="utf-8"?>
<p:tagLst xmlns:p="http://schemas.openxmlformats.org/presentationml/2006/main">
  <p:tag name="MH_OLD_SHAPE_ID" val="163"/>
  <p:tag name="REFSHAPE" val="105553145224280"/>
</p:tagLst>
</file>

<file path=ppt/tags/tag7279.xml><?xml version="1.0" encoding="utf-8"?>
<p:tagLst xmlns:p="http://schemas.openxmlformats.org/presentationml/2006/main">
  <p:tag name="MH_OLD_SHAPE_ID" val="164"/>
  <p:tag name="REFSHAPE" val="105553145224728"/>
</p:tagLst>
</file>

<file path=ppt/tags/tag728.xml><?xml version="1.0" encoding="utf-8"?>
<p:tagLst xmlns:p="http://schemas.openxmlformats.org/presentationml/2006/main">
  <p:tag name="MH_OLD_SHAPE_ID" val="144"/>
  <p:tag name="REFSHAPE" val="105553145219800"/>
</p:tagLst>
</file>

<file path=ppt/tags/tag7280.xml><?xml version="1.0" encoding="utf-8"?>
<p:tagLst xmlns:p="http://schemas.openxmlformats.org/presentationml/2006/main">
  <p:tag name="MH_OLD_SHAPE_ID" val="165"/>
  <p:tag name="REFSHAPE" val="105553145225176"/>
</p:tagLst>
</file>

<file path=ppt/tags/tag7281.xml><?xml version="1.0" encoding="utf-8"?>
<p:tagLst xmlns:p="http://schemas.openxmlformats.org/presentationml/2006/main">
  <p:tag name="MH_OLD_SHAPE_ID" val="166"/>
  <p:tag name="REFSHAPE" val="105553145225624"/>
</p:tagLst>
</file>

<file path=ppt/tags/tag7282.xml><?xml version="1.0" encoding="utf-8"?>
<p:tagLst xmlns:p="http://schemas.openxmlformats.org/presentationml/2006/main">
  <p:tag name="MH_OLD_SHAPE_ID" val="167"/>
  <p:tag name="REFSHAPE" val="105553145226072"/>
</p:tagLst>
</file>

<file path=ppt/tags/tag7283.xml><?xml version="1.0" encoding="utf-8"?>
<p:tagLst xmlns:p="http://schemas.openxmlformats.org/presentationml/2006/main">
  <p:tag name="MH_OLD_SHAPE_ID" val="168"/>
  <p:tag name="REFSHAPE" val="105553145226520"/>
</p:tagLst>
</file>

<file path=ppt/tags/tag7284.xml><?xml version="1.0" encoding="utf-8"?>
<p:tagLst xmlns:p="http://schemas.openxmlformats.org/presentationml/2006/main">
  <p:tag name="MH_OLD_SHAPE_ID" val="169"/>
  <p:tag name="REFSHAPE" val="105553145226968"/>
</p:tagLst>
</file>

<file path=ppt/tags/tag7285.xml><?xml version="1.0" encoding="utf-8"?>
<p:tagLst xmlns:p="http://schemas.openxmlformats.org/presentationml/2006/main">
  <p:tag name="MH_OLD_SHAPE_ID" val="170"/>
  <p:tag name="REFSHAPE" val="105553145227416"/>
</p:tagLst>
</file>

<file path=ppt/tags/tag7286.xml><?xml version="1.0" encoding="utf-8"?>
<p:tagLst xmlns:p="http://schemas.openxmlformats.org/presentationml/2006/main">
  <p:tag name="MH_OLD_SHAPE_ID" val="171"/>
  <p:tag name="REFSHAPE" val="105553145227864"/>
</p:tagLst>
</file>

<file path=ppt/tags/tag7287.xml><?xml version="1.0" encoding="utf-8"?>
<p:tagLst xmlns:p="http://schemas.openxmlformats.org/presentationml/2006/main">
  <p:tag name="MH_OLD_SHAPE_ID" val="172"/>
  <p:tag name="REFSHAPE" val="105553145228312"/>
</p:tagLst>
</file>

<file path=ppt/tags/tag7288.xml><?xml version="1.0" encoding="utf-8"?>
<p:tagLst xmlns:p="http://schemas.openxmlformats.org/presentationml/2006/main">
  <p:tag name="MH_OLD_SHAPE_ID" val="173"/>
  <p:tag name="REFSHAPE" val="105553145228760"/>
</p:tagLst>
</file>

<file path=ppt/tags/tag7289.xml><?xml version="1.0" encoding="utf-8"?>
<p:tagLst xmlns:p="http://schemas.openxmlformats.org/presentationml/2006/main">
  <p:tag name="MH_OLD_SHAPE_ID" val="174"/>
  <p:tag name="REFSHAPE" val="105553145229208"/>
</p:tagLst>
</file>

<file path=ppt/tags/tag729.xml><?xml version="1.0" encoding="utf-8"?>
<p:tagLst xmlns:p="http://schemas.openxmlformats.org/presentationml/2006/main">
  <p:tag name="MH_OLD_SHAPE_ID" val="145"/>
  <p:tag name="REFSHAPE" val="105553145220248"/>
</p:tagLst>
</file>

<file path=ppt/tags/tag7290.xml><?xml version="1.0" encoding="utf-8"?>
<p:tagLst xmlns:p="http://schemas.openxmlformats.org/presentationml/2006/main">
  <p:tag name="MH_OLD_SHAPE_ID" val="175"/>
  <p:tag name="REFSHAPE" val="105553145229656"/>
</p:tagLst>
</file>

<file path=ppt/tags/tag7291.xml><?xml version="1.0" encoding="utf-8"?>
<p:tagLst xmlns:p="http://schemas.openxmlformats.org/presentationml/2006/main">
  <p:tag name="MH_OLD_SHAPE_ID" val="148"/>
  <p:tag name="REFSHAPE" val="105553145230104"/>
</p:tagLst>
</file>

<file path=ppt/tags/tag7292.xml><?xml version="1.0" encoding="utf-8"?>
<p:tagLst xmlns:p="http://schemas.openxmlformats.org/presentationml/2006/main">
  <p:tag name="MH_OLD_SHAPE_ID" val="149"/>
  <p:tag name="REFSHAPE" val="105553145230552"/>
</p:tagLst>
</file>

<file path=ppt/tags/tag7293.xml><?xml version="1.0" encoding="utf-8"?>
<p:tagLst xmlns:p="http://schemas.openxmlformats.org/presentationml/2006/main">
  <p:tag name="MH_OLD_SHAPE_ID" val="150"/>
  <p:tag name="REFSHAPE" val="105553145231000"/>
</p:tagLst>
</file>

<file path=ppt/tags/tag7294.xml><?xml version="1.0" encoding="utf-8"?>
<p:tagLst xmlns:p="http://schemas.openxmlformats.org/presentationml/2006/main">
  <p:tag name="MH_OLD_SHAPE_ID" val="151"/>
  <p:tag name="REFSHAPE" val="105553145231448"/>
</p:tagLst>
</file>

<file path=ppt/tags/tag7295.xml><?xml version="1.0" encoding="utf-8"?>
<p:tagLst xmlns:p="http://schemas.openxmlformats.org/presentationml/2006/main">
  <p:tag name="MH_OLD_SHAPE_ID" val="152"/>
  <p:tag name="REFSHAPE" val="105553145231896"/>
</p:tagLst>
</file>

<file path=ppt/tags/tag7296.xml><?xml version="1.0" encoding="utf-8"?>
<p:tagLst xmlns:p="http://schemas.openxmlformats.org/presentationml/2006/main">
  <p:tag name="MH_OLD_SHAPE_ID" val="153"/>
  <p:tag name="REFSHAPE" val="105553145232344"/>
</p:tagLst>
</file>

<file path=ppt/tags/tag7297.xml><?xml version="1.0" encoding="utf-8"?>
<p:tagLst xmlns:p="http://schemas.openxmlformats.org/presentationml/2006/main">
  <p:tag name="MH_OLD_SHAPE_ID" val="154"/>
  <p:tag name="REFSHAPE" val="105553145232792"/>
</p:tagLst>
</file>

<file path=ppt/tags/tag7298.xml><?xml version="1.0" encoding="utf-8"?>
<p:tagLst xmlns:p="http://schemas.openxmlformats.org/presentationml/2006/main">
  <p:tag name="MH_OLD_SHAPE_ID" val="155"/>
  <p:tag name="REFSHAPE" val="105553145233240"/>
</p:tagLst>
</file>

<file path=ppt/tags/tag7299.xml><?xml version="1.0" encoding="utf-8"?>
<p:tagLst xmlns:p="http://schemas.openxmlformats.org/presentationml/2006/main">
  <p:tag name="MH_OLD_SHAPE_ID" val="156"/>
  <p:tag name="REFSHAPE" val="105553145151800"/>
</p:tagLst>
</file>

<file path=ppt/tags/tag73.xml><?xml version="1.0" encoding="utf-8"?>
<p:tagLst xmlns:p="http://schemas.openxmlformats.org/presentationml/2006/main">
  <p:tag name="MH_OLD_SHAPE_ID" val="42"/>
  <p:tag name="REFSHAPE" val="105553145437944"/>
</p:tagLst>
</file>

<file path=ppt/tags/tag730.xml><?xml version="1.0" encoding="utf-8"?>
<p:tagLst xmlns:p="http://schemas.openxmlformats.org/presentationml/2006/main">
  <p:tag name="MH_OLD_SHAPE_ID" val="146"/>
  <p:tag name="REFSHAPE" val="105553145220696"/>
</p:tagLst>
</file>

<file path=ppt/tags/tag7300.xml><?xml version="1.0" encoding="utf-8"?>
<p:tagLst xmlns:p="http://schemas.openxmlformats.org/presentationml/2006/main">
  <p:tag name="MH_OLD_SHAPE_ID" val="157"/>
  <p:tag name="REFSHAPE" val="105553145152248"/>
</p:tagLst>
</file>

<file path=ppt/tags/tag7301.xml><?xml version="1.0" encoding="utf-8"?>
<p:tagLst xmlns:p="http://schemas.openxmlformats.org/presentationml/2006/main">
  <p:tag name="MH_OLD_SHAPE_ID" val="158"/>
  <p:tag name="REFSHAPE" val="105553145152696"/>
</p:tagLst>
</file>

<file path=ppt/tags/tag7302.xml><?xml version="1.0" encoding="utf-8"?>
<p:tagLst xmlns:p="http://schemas.openxmlformats.org/presentationml/2006/main">
  <p:tag name="MH_OLD_SHAPE_ID" val="159"/>
  <p:tag name="REFSHAPE" val="105553145153144"/>
</p:tagLst>
</file>

<file path=ppt/tags/tag7303.xml><?xml version="1.0" encoding="utf-8"?>
<p:tagLst xmlns:p="http://schemas.openxmlformats.org/presentationml/2006/main">
  <p:tag name="MH_OLD_SHAPE_ID" val="125"/>
  <p:tag name="REFSHAPE" val="105553145153592"/>
</p:tagLst>
</file>

<file path=ppt/tags/tag7304.xml><?xml version="1.0" encoding="utf-8"?>
<p:tagLst xmlns:p="http://schemas.openxmlformats.org/presentationml/2006/main">
  <p:tag name="MH_OLD_SHAPE_ID" val="126"/>
  <p:tag name="REFSHAPE" val="105553145154040"/>
</p:tagLst>
</file>

<file path=ppt/tags/tag7305.xml><?xml version="1.0" encoding="utf-8"?>
<p:tagLst xmlns:p="http://schemas.openxmlformats.org/presentationml/2006/main">
  <p:tag name="MH_OLD_SHAPE_ID" val="127"/>
  <p:tag name="REFSHAPE" val="105553145154488"/>
</p:tagLst>
</file>

<file path=ppt/tags/tag7306.xml><?xml version="1.0" encoding="utf-8"?>
<p:tagLst xmlns:p="http://schemas.openxmlformats.org/presentationml/2006/main">
  <p:tag name="MH_OLD_SHAPE_ID" val="128"/>
  <p:tag name="REFSHAPE" val="105553145154936"/>
</p:tagLst>
</file>

<file path=ppt/tags/tag7307.xml><?xml version="1.0" encoding="utf-8"?>
<p:tagLst xmlns:p="http://schemas.openxmlformats.org/presentationml/2006/main">
  <p:tag name="MH_OLD_SHAPE_ID" val="129"/>
  <p:tag name="REFSHAPE" val="105553145155384"/>
</p:tagLst>
</file>

<file path=ppt/tags/tag7308.xml><?xml version="1.0" encoding="utf-8"?>
<p:tagLst xmlns:p="http://schemas.openxmlformats.org/presentationml/2006/main">
  <p:tag name="MH_OLD_SHAPE_ID" val="130"/>
  <p:tag name="REFSHAPE" val="105553145155832"/>
</p:tagLst>
</file>

<file path=ppt/tags/tag7309.xml><?xml version="1.0" encoding="utf-8"?>
<p:tagLst xmlns:p="http://schemas.openxmlformats.org/presentationml/2006/main">
  <p:tag name="MH_OLD_SHAPE_ID" val="131"/>
  <p:tag name="REFSHAPE" val="105553145156280"/>
</p:tagLst>
</file>

<file path=ppt/tags/tag731.xml><?xml version="1.0" encoding="utf-8"?>
<p:tagLst xmlns:p="http://schemas.openxmlformats.org/presentationml/2006/main">
  <p:tag name="MH_OLD_SHAPE_ID" val="147"/>
  <p:tag name="REFSHAPE" val="105553145221144"/>
</p:tagLst>
</file>

<file path=ppt/tags/tag7310.xml><?xml version="1.0" encoding="utf-8"?>
<p:tagLst xmlns:p="http://schemas.openxmlformats.org/presentationml/2006/main">
  <p:tag name="MH_OLD_SHAPE_ID" val="132"/>
  <p:tag name="REFSHAPE" val="105553145156728"/>
</p:tagLst>
</file>

<file path=ppt/tags/tag7311.xml><?xml version="1.0" encoding="utf-8"?>
<p:tagLst xmlns:p="http://schemas.openxmlformats.org/presentationml/2006/main">
  <p:tag name="MH_OLD_SHAPE_ID" val="133"/>
  <p:tag name="REFSHAPE" val="105553145157176"/>
</p:tagLst>
</file>

<file path=ppt/tags/tag7312.xml><?xml version="1.0" encoding="utf-8"?>
<p:tagLst xmlns:p="http://schemas.openxmlformats.org/presentationml/2006/main">
  <p:tag name="MH_OLD_SHAPE_ID" val="134"/>
  <p:tag name="REFSHAPE" val="105553145157624"/>
</p:tagLst>
</file>

<file path=ppt/tags/tag7313.xml><?xml version="1.0" encoding="utf-8"?>
<p:tagLst xmlns:p="http://schemas.openxmlformats.org/presentationml/2006/main">
  <p:tag name="MH_OLD_SHAPE_ID" val="135"/>
  <p:tag name="REFSHAPE" val="105553145158072"/>
</p:tagLst>
</file>

<file path=ppt/tags/tag7314.xml><?xml version="1.0" encoding="utf-8"?>
<p:tagLst xmlns:p="http://schemas.openxmlformats.org/presentationml/2006/main">
  <p:tag name="MH_OLD_SHAPE_ID" val="136"/>
  <p:tag name="REFSHAPE" val="105553145158520"/>
</p:tagLst>
</file>

<file path=ppt/tags/tag7315.xml><?xml version="1.0" encoding="utf-8"?>
<p:tagLst xmlns:p="http://schemas.openxmlformats.org/presentationml/2006/main">
  <p:tag name="MH_OLD_SHAPE_ID" val="137"/>
  <p:tag name="REFSHAPE" val="105553145158968"/>
</p:tagLst>
</file>

<file path=ppt/tags/tag7316.xml><?xml version="1.0" encoding="utf-8"?>
<p:tagLst xmlns:p="http://schemas.openxmlformats.org/presentationml/2006/main">
  <p:tag name="MH_OLD_SHAPE_ID" val="138"/>
  <p:tag name="REFSHAPE" val="105553145159416"/>
</p:tagLst>
</file>

<file path=ppt/tags/tag7317.xml><?xml version="1.0" encoding="utf-8"?>
<p:tagLst xmlns:p="http://schemas.openxmlformats.org/presentationml/2006/main">
  <p:tag name="MH_OLD_SHAPE_ID" val="139"/>
  <p:tag name="REFSHAPE" val="105553145159864"/>
</p:tagLst>
</file>

<file path=ppt/tags/tag7318.xml><?xml version="1.0" encoding="utf-8"?>
<p:tagLst xmlns:p="http://schemas.openxmlformats.org/presentationml/2006/main">
  <p:tag name="MH_OLD_SHAPE_ID" val="140"/>
  <p:tag name="REFSHAPE" val="105553145160312"/>
</p:tagLst>
</file>

<file path=ppt/tags/tag7319.xml><?xml version="1.0" encoding="utf-8"?>
<p:tagLst xmlns:p="http://schemas.openxmlformats.org/presentationml/2006/main">
  <p:tag name="MH_OLD_SHAPE_ID" val="141"/>
  <p:tag name="REFSHAPE" val="105553145160760"/>
</p:tagLst>
</file>

<file path=ppt/tags/tag732.xml><?xml version="1.0" encoding="utf-8"?>
<p:tagLst xmlns:p="http://schemas.openxmlformats.org/presentationml/2006/main">
  <p:tag name="MH_OLD_SHAPE_ID" val="176"/>
  <p:tag name="REFSHAPE" val="105553145221592"/>
</p:tagLst>
</file>

<file path=ppt/tags/tag7320.xml><?xml version="1.0" encoding="utf-8"?>
<p:tagLst xmlns:p="http://schemas.openxmlformats.org/presentationml/2006/main">
  <p:tag name="MH_OLD_SHAPE_ID" val="142"/>
  <p:tag name="REFSHAPE" val="105553145161208"/>
</p:tagLst>
</file>

<file path=ppt/tags/tag7321.xml><?xml version="1.0" encoding="utf-8"?>
<p:tagLst xmlns:p="http://schemas.openxmlformats.org/presentationml/2006/main">
  <p:tag name="MH_OLD_SHAPE_ID" val="143"/>
  <p:tag name="REFSHAPE" val="105553145161656"/>
</p:tagLst>
</file>

<file path=ppt/tags/tag7322.xml><?xml version="1.0" encoding="utf-8"?>
<p:tagLst xmlns:p="http://schemas.openxmlformats.org/presentationml/2006/main">
  <p:tag name="MH_OLD_SHAPE_ID" val="144"/>
  <p:tag name="REFSHAPE" val="105553145162104"/>
</p:tagLst>
</file>

<file path=ppt/tags/tag7323.xml><?xml version="1.0" encoding="utf-8"?>
<p:tagLst xmlns:p="http://schemas.openxmlformats.org/presentationml/2006/main">
  <p:tag name="MH_OLD_SHAPE_ID" val="145"/>
  <p:tag name="REFSHAPE" val="105553145162552"/>
</p:tagLst>
</file>

<file path=ppt/tags/tag7324.xml><?xml version="1.0" encoding="utf-8"?>
<p:tagLst xmlns:p="http://schemas.openxmlformats.org/presentationml/2006/main">
  <p:tag name="MH_OLD_SHAPE_ID" val="146"/>
  <p:tag name="REFSHAPE" val="105553145163000"/>
</p:tagLst>
</file>

<file path=ppt/tags/tag7325.xml><?xml version="1.0" encoding="utf-8"?>
<p:tagLst xmlns:p="http://schemas.openxmlformats.org/presentationml/2006/main">
  <p:tag name="MH_OLD_SHAPE_ID" val="147"/>
  <p:tag name="REFSHAPE" val="105553145163448"/>
</p:tagLst>
</file>

<file path=ppt/tags/tag7326.xml><?xml version="1.0" encoding="utf-8"?>
<p:tagLst xmlns:p="http://schemas.openxmlformats.org/presentationml/2006/main">
  <p:tag name="MH_OLD_SHAPE_ID" val="176"/>
  <p:tag name="REFSHAPE" val="105553145163896"/>
</p:tagLst>
</file>

<file path=ppt/tags/tag7327.xml><?xml version="1.0" encoding="utf-8"?>
<p:tagLst xmlns:p="http://schemas.openxmlformats.org/presentationml/2006/main">
  <p:tag name="MH_OLD_SHAPE_ID" val="178"/>
  <p:tag name="REFSHAPE" val="105553145164120"/>
</p:tagLst>
</file>

<file path=ppt/tags/tag7328.xml><?xml version="1.0" encoding="utf-8"?>
<p:tagLst xmlns:p="http://schemas.openxmlformats.org/presentationml/2006/main">
  <p:tag name="MH_OLD_SHAPE_ID" val="179"/>
  <p:tag name="REFSHAPE" val="105553145164344"/>
</p:tagLst>
</file>

<file path=ppt/tags/tag7329.xml><?xml version="1.0" encoding="utf-8"?>
<p:tagLst xmlns:p="http://schemas.openxmlformats.org/presentationml/2006/main">
  <p:tag name="MH_OLD_SHAPE_ID" val="61"/>
  <p:tag name="REFSHAPE" val="105553145164568"/>
</p:tagLst>
</file>

<file path=ppt/tags/tag733.xml><?xml version="1.0" encoding="utf-8"?>
<p:tagLst xmlns:p="http://schemas.openxmlformats.org/presentationml/2006/main">
  <p:tag name="MH_OLD_SHAPE_ID" val="178"/>
  <p:tag name="REFSHAPE" val="105553145221816"/>
</p:tagLst>
</file>

<file path=ppt/tags/tag7330.xml><?xml version="1.0" encoding="utf-8"?>
<p:tagLst xmlns:p="http://schemas.openxmlformats.org/presentationml/2006/main">
  <p:tag name="MH_OLD_SHAPE_ID" val="63"/>
  <p:tag name="REFSHAPE" val="105553145164792"/>
</p:tagLst>
</file>

<file path=ppt/tags/tag7331.xml><?xml version="1.0" encoding="utf-8"?>
<p:tagLst xmlns:p="http://schemas.openxmlformats.org/presentationml/2006/main">
  <p:tag name="MH_OLD_SHAPE_ID" val="2"/>
  <p:tag name="REFSHAPE" val="105553145165016"/>
</p:tagLst>
</file>

<file path=ppt/tags/tag7332.xml><?xml version="1.0" encoding="utf-8"?>
<p:tagLst xmlns:p="http://schemas.openxmlformats.org/presentationml/2006/main">
  <p:tag name="MH_OLD_SHAPE_ID" val="3"/>
  <p:tag name="REFSHAPE" val="105553145165240"/>
</p:tagLst>
</file>

<file path=ppt/tags/tag7333.xml><?xml version="1.0" encoding="utf-8"?>
<p:tagLst xmlns:p="http://schemas.openxmlformats.org/presentationml/2006/main">
  <p:tag name="MH_OLD_SHAPE_ID" val="4"/>
  <p:tag name="REFSHAPE" val="105553145165464"/>
</p:tagLst>
</file>

<file path=ppt/tags/tag7334.xml><?xml version="1.0" encoding="utf-8"?>
<p:tagLst xmlns:p="http://schemas.openxmlformats.org/presentationml/2006/main">
  <p:tag name="MH_OLD_SHAPE_ID" val="5"/>
  <p:tag name="REFSHAPE" val="105553145165688"/>
</p:tagLst>
</file>

<file path=ppt/tags/tag7335.xml><?xml version="1.0" encoding="utf-8"?>
<p:tagLst xmlns:p="http://schemas.openxmlformats.org/presentationml/2006/main">
  <p:tag name="MH_OLD_SHAPE_ID" val="2"/>
  <p:tag name="REFSHAPE" val="105553144949784"/>
</p:tagLst>
</file>

<file path=ppt/tags/tag7336.xml><?xml version="1.0" encoding="utf-8"?>
<p:tagLst xmlns:p="http://schemas.openxmlformats.org/presentationml/2006/main">
  <p:tag name="MH_OLD_SHAPE_ID" val="3"/>
  <p:tag name="REFSHAPE" val="105553144926232"/>
</p:tagLst>
</file>

<file path=ppt/tags/tag7337.xml><?xml version="1.0" encoding="utf-8"?>
<p:tagLst xmlns:p="http://schemas.openxmlformats.org/presentationml/2006/main">
  <p:tag name="MH_OLD_SHAPE_ID" val="3"/>
  <p:tag name="REFSHAPE" val="105553146108568"/>
</p:tagLst>
</file>

<file path=ppt/tags/tag7338.xml><?xml version="1.0" encoding="utf-8"?>
<p:tagLst xmlns:p="http://schemas.openxmlformats.org/presentationml/2006/main">
  <p:tag name="MH_OLD_SHAPE_ID" val="4"/>
  <p:tag name="REFSHAPE" val="105553146108792"/>
</p:tagLst>
</file>

<file path=ppt/tags/tag7339.xml><?xml version="1.0" encoding="utf-8"?>
<p:tagLst xmlns:p="http://schemas.openxmlformats.org/presentationml/2006/main">
  <p:tag name="MH_OLD_SHAPE_ID" val="5"/>
  <p:tag name="REFSHAPE" val="105553146109016"/>
</p:tagLst>
</file>

<file path=ppt/tags/tag734.xml><?xml version="1.0" encoding="utf-8"?>
<p:tagLst xmlns:p="http://schemas.openxmlformats.org/presentationml/2006/main">
  <p:tag name="MH_OLD_SHAPE_ID" val="179"/>
  <p:tag name="REFSHAPE" val="105553145222040"/>
</p:tagLst>
</file>

<file path=ppt/tags/tag7340.xml><?xml version="1.0" encoding="utf-8"?>
<p:tagLst xmlns:p="http://schemas.openxmlformats.org/presentationml/2006/main">
  <p:tag name="MH_OLD_SHAPE_ID" val="7"/>
  <p:tag name="REFSHAPE" val="105553146109240"/>
</p:tagLst>
</file>

<file path=ppt/tags/tag7341.xml><?xml version="1.0" encoding="utf-8"?>
<p:tagLst xmlns:p="http://schemas.openxmlformats.org/presentationml/2006/main">
  <p:tag name="MH_OLD_SHAPE_ID" val="8"/>
  <p:tag name="REFSHAPE" val="105553146109688"/>
</p:tagLst>
</file>

<file path=ppt/tags/tag7342.xml><?xml version="1.0" encoding="utf-8"?>
<p:tagLst xmlns:p="http://schemas.openxmlformats.org/presentationml/2006/main">
  <p:tag name="MH_OLD_SHAPE_ID" val="9"/>
  <p:tag name="REFSHAPE" val="105553146110136"/>
</p:tagLst>
</file>

<file path=ppt/tags/tag7343.xml><?xml version="1.0" encoding="utf-8"?>
<p:tagLst xmlns:p="http://schemas.openxmlformats.org/presentationml/2006/main">
  <p:tag name="MH_OLD_SHAPE_ID" val="10"/>
  <p:tag name="REFSHAPE" val="105553146110584"/>
</p:tagLst>
</file>

<file path=ppt/tags/tag7344.xml><?xml version="1.0" encoding="utf-8"?>
<p:tagLst xmlns:p="http://schemas.openxmlformats.org/presentationml/2006/main">
  <p:tag name="MH_OLD_SHAPE_ID" val="11"/>
  <p:tag name="REFSHAPE" val="105553146111032"/>
</p:tagLst>
</file>

<file path=ppt/tags/tag7345.xml><?xml version="1.0" encoding="utf-8"?>
<p:tagLst xmlns:p="http://schemas.openxmlformats.org/presentationml/2006/main">
  <p:tag name="MH_OLD_SHAPE_ID" val="12"/>
  <p:tag name="REFSHAPE" val="105553146111480"/>
</p:tagLst>
</file>

<file path=ppt/tags/tag7346.xml><?xml version="1.0" encoding="utf-8"?>
<p:tagLst xmlns:p="http://schemas.openxmlformats.org/presentationml/2006/main">
  <p:tag name="MH_OLD_SHAPE_ID" val="13"/>
  <p:tag name="REFSHAPE" val="105553146111928"/>
</p:tagLst>
</file>

<file path=ppt/tags/tag7347.xml><?xml version="1.0" encoding="utf-8"?>
<p:tagLst xmlns:p="http://schemas.openxmlformats.org/presentationml/2006/main">
  <p:tag name="MH_OLD_SHAPE_ID" val="14"/>
  <p:tag name="REFSHAPE" val="105553146112376"/>
</p:tagLst>
</file>

<file path=ppt/tags/tag7348.xml><?xml version="1.0" encoding="utf-8"?>
<p:tagLst xmlns:p="http://schemas.openxmlformats.org/presentationml/2006/main">
  <p:tag name="MH_OLD_SHAPE_ID" val="15"/>
  <p:tag name="REFSHAPE" val="105553146112824"/>
</p:tagLst>
</file>

<file path=ppt/tags/tag7349.xml><?xml version="1.0" encoding="utf-8"?>
<p:tagLst xmlns:p="http://schemas.openxmlformats.org/presentationml/2006/main">
  <p:tag name="MH_OLD_SHAPE_ID" val="16"/>
  <p:tag name="REFSHAPE" val="105553146113272"/>
</p:tagLst>
</file>

<file path=ppt/tags/tag735.xml><?xml version="1.0" encoding="utf-8"?>
<p:tagLst xmlns:p="http://schemas.openxmlformats.org/presentationml/2006/main">
  <p:tag name="MH_OLD_SHAPE_ID" val="61"/>
  <p:tag name="REFSHAPE" val="105553145222264"/>
</p:tagLst>
</file>

<file path=ppt/tags/tag7350.xml><?xml version="1.0" encoding="utf-8"?>
<p:tagLst xmlns:p="http://schemas.openxmlformats.org/presentationml/2006/main">
  <p:tag name="MH_OLD_SHAPE_ID" val="17"/>
  <p:tag name="REFSHAPE" val="105553146113720"/>
</p:tagLst>
</file>

<file path=ppt/tags/tag7351.xml><?xml version="1.0" encoding="utf-8"?>
<p:tagLst xmlns:p="http://schemas.openxmlformats.org/presentationml/2006/main">
  <p:tag name="MH_OLD_SHAPE_ID" val="18"/>
  <p:tag name="REFSHAPE" val="105553146114168"/>
</p:tagLst>
</file>

<file path=ppt/tags/tag7352.xml><?xml version="1.0" encoding="utf-8"?>
<p:tagLst xmlns:p="http://schemas.openxmlformats.org/presentationml/2006/main">
  <p:tag name="MH_OLD_SHAPE_ID" val="19"/>
  <p:tag name="REFSHAPE" val="105553146114616"/>
</p:tagLst>
</file>

<file path=ppt/tags/tag7353.xml><?xml version="1.0" encoding="utf-8"?>
<p:tagLst xmlns:p="http://schemas.openxmlformats.org/presentationml/2006/main">
  <p:tag name="MH_OLD_SHAPE_ID" val="20"/>
  <p:tag name="REFSHAPE" val="105553146115064"/>
</p:tagLst>
</file>

<file path=ppt/tags/tag7354.xml><?xml version="1.0" encoding="utf-8"?>
<p:tagLst xmlns:p="http://schemas.openxmlformats.org/presentationml/2006/main">
  <p:tag name="MH_OLD_SHAPE_ID" val="21"/>
  <p:tag name="REFSHAPE" val="105553146115512"/>
</p:tagLst>
</file>

<file path=ppt/tags/tag7355.xml><?xml version="1.0" encoding="utf-8"?>
<p:tagLst xmlns:p="http://schemas.openxmlformats.org/presentationml/2006/main">
  <p:tag name="MH_OLD_SHAPE_ID" val="22"/>
  <p:tag name="REFSHAPE" val="105553146115960"/>
</p:tagLst>
</file>

<file path=ppt/tags/tag7356.xml><?xml version="1.0" encoding="utf-8"?>
<p:tagLst xmlns:p="http://schemas.openxmlformats.org/presentationml/2006/main">
  <p:tag name="MH_OLD_SHAPE_ID" val="23"/>
  <p:tag name="REFSHAPE" val="105553146116408"/>
</p:tagLst>
</file>

<file path=ppt/tags/tag7357.xml><?xml version="1.0" encoding="utf-8"?>
<p:tagLst xmlns:p="http://schemas.openxmlformats.org/presentationml/2006/main">
  <p:tag name="MH_OLD_SHAPE_ID" val="24"/>
  <p:tag name="REFSHAPE" val="105553146116856"/>
</p:tagLst>
</file>

<file path=ppt/tags/tag7358.xml><?xml version="1.0" encoding="utf-8"?>
<p:tagLst xmlns:p="http://schemas.openxmlformats.org/presentationml/2006/main">
  <p:tag name="MH_OLD_SHAPE_ID" val="25"/>
  <p:tag name="REFSHAPE" val="105553146117304"/>
</p:tagLst>
</file>

<file path=ppt/tags/tag7359.xml><?xml version="1.0" encoding="utf-8"?>
<p:tagLst xmlns:p="http://schemas.openxmlformats.org/presentationml/2006/main">
  <p:tag name="MH_OLD_SHAPE_ID" val="26"/>
  <p:tag name="REFSHAPE" val="105553146117752"/>
</p:tagLst>
</file>

<file path=ppt/tags/tag736.xml><?xml version="1.0" encoding="utf-8"?>
<p:tagLst xmlns:p="http://schemas.openxmlformats.org/presentationml/2006/main">
  <p:tag name="MH_OLD_SHAPE_ID" val="63"/>
  <p:tag name="REFSHAPE" val="105553145222488"/>
</p:tagLst>
</file>

<file path=ppt/tags/tag7360.xml><?xml version="1.0" encoding="utf-8"?>
<p:tagLst xmlns:p="http://schemas.openxmlformats.org/presentationml/2006/main">
  <p:tag name="MH_OLD_SHAPE_ID" val="27"/>
  <p:tag name="REFSHAPE" val="105553146118232"/>
</p:tagLst>
</file>

<file path=ppt/tags/tag7361.xml><?xml version="1.0" encoding="utf-8"?>
<p:tagLst xmlns:p="http://schemas.openxmlformats.org/presentationml/2006/main">
  <p:tag name="MH_OLD_SHAPE_ID" val="28"/>
  <p:tag name="REFSHAPE" val="105553146118680"/>
</p:tagLst>
</file>

<file path=ppt/tags/tag7362.xml><?xml version="1.0" encoding="utf-8"?>
<p:tagLst xmlns:p="http://schemas.openxmlformats.org/presentationml/2006/main">
  <p:tag name="MH_OLD_SHAPE_ID" val="29"/>
  <p:tag name="REFSHAPE" val="105553146119128"/>
</p:tagLst>
</file>

<file path=ppt/tags/tag7363.xml><?xml version="1.0" encoding="utf-8"?>
<p:tagLst xmlns:p="http://schemas.openxmlformats.org/presentationml/2006/main">
  <p:tag name="MH_OLD_SHAPE_ID" val="36"/>
  <p:tag name="REFSHAPE" val="105553146119576"/>
</p:tagLst>
</file>

<file path=ppt/tags/tag7364.xml><?xml version="1.0" encoding="utf-8"?>
<p:tagLst xmlns:p="http://schemas.openxmlformats.org/presentationml/2006/main">
  <p:tag name="MH_OLD_SHAPE_ID" val="41"/>
  <p:tag name="REFSHAPE" val="105553146119800"/>
</p:tagLst>
</file>

<file path=ppt/tags/tag7365.xml><?xml version="1.0" encoding="utf-8"?>
<p:tagLst xmlns:p="http://schemas.openxmlformats.org/presentationml/2006/main">
  <p:tag name="MH_OLD_SHAPE_ID" val="42"/>
  <p:tag name="REFSHAPE" val="105553146120024"/>
</p:tagLst>
</file>

<file path=ppt/tags/tag7366.xml><?xml version="1.0" encoding="utf-8"?>
<p:tagLst xmlns:p="http://schemas.openxmlformats.org/presentationml/2006/main">
  <p:tag name="MH_OLD_SHAPE_ID" val="43"/>
  <p:tag name="REFSHAPE" val="105553146120248"/>
</p:tagLst>
</file>

<file path=ppt/tags/tag7367.xml><?xml version="1.0" encoding="utf-8"?>
<p:tagLst xmlns:p="http://schemas.openxmlformats.org/presentationml/2006/main">
  <p:tag name="MH_OLD_SHAPE_ID" val="55"/>
  <p:tag name="REFSHAPE" val="105553145144824"/>
</p:tagLst>
</file>

<file path=ppt/tags/tag7368.xml><?xml version="1.0" encoding="utf-8"?>
<p:tagLst xmlns:p="http://schemas.openxmlformats.org/presentationml/2006/main">
  <p:tag name="MH_OLD_SHAPE_ID" val="35"/>
  <p:tag name="REFSHAPE" val="105553145145048"/>
</p:tagLst>
</file>

<file path=ppt/tags/tag7369.xml><?xml version="1.0" encoding="utf-8"?>
<p:tagLst xmlns:p="http://schemas.openxmlformats.org/presentationml/2006/main">
  <p:tag name="MH_OLD_SHAPE_ID" val="7"/>
  <p:tag name="REFSHAPE" val="105553145145272"/>
</p:tagLst>
</file>

<file path=ppt/tags/tag737.xml><?xml version="1.0" encoding="utf-8"?>
<p:tagLst xmlns:p="http://schemas.openxmlformats.org/presentationml/2006/main">
  <p:tag name="MH_OLD_SHAPE_ID" val="2"/>
  <p:tag name="REFSHAPE" val="105553145222712"/>
</p:tagLst>
</file>

<file path=ppt/tags/tag7370.xml><?xml version="1.0" encoding="utf-8"?>
<p:tagLst xmlns:p="http://schemas.openxmlformats.org/presentationml/2006/main">
  <p:tag name="MH_OLD_SHAPE_ID" val="9"/>
  <p:tag name="REFSHAPE" val="105553145145496"/>
</p:tagLst>
</file>

<file path=ppt/tags/tag7371.xml><?xml version="1.0" encoding="utf-8"?>
<p:tagLst xmlns:p="http://schemas.openxmlformats.org/presentationml/2006/main">
  <p:tag name="MH_OLD_SHAPE_ID" val="10"/>
  <p:tag name="REFSHAPE" val="105553145145720"/>
</p:tagLst>
</file>

<file path=ppt/tags/tag7372.xml><?xml version="1.0" encoding="utf-8"?>
<p:tagLst xmlns:p="http://schemas.openxmlformats.org/presentationml/2006/main">
  <p:tag name="MH_OLD_SHAPE_ID" val="45"/>
  <p:tag name="REFSHAPE" val="105553145145944"/>
</p:tagLst>
</file>

<file path=ppt/tags/tag7373.xml><?xml version="1.0" encoding="utf-8"?>
<p:tagLst xmlns:p="http://schemas.openxmlformats.org/presentationml/2006/main">
  <p:tag name="MH_OLD_SHAPE_ID" val="46"/>
  <p:tag name="REFSHAPE" val="105553145146168"/>
</p:tagLst>
</file>

<file path=ppt/tags/tag7374.xml><?xml version="1.0" encoding="utf-8"?>
<p:tagLst xmlns:p="http://schemas.openxmlformats.org/presentationml/2006/main">
  <p:tag name="MH_OLD_SHAPE_ID" val="47"/>
  <p:tag name="REFSHAPE" val="105553145146392"/>
</p:tagLst>
</file>

<file path=ppt/tags/tag7375.xml><?xml version="1.0" encoding="utf-8"?>
<p:tagLst xmlns:p="http://schemas.openxmlformats.org/presentationml/2006/main">
  <p:tag name="MH_OLD_SHAPE_ID" val="49"/>
  <p:tag name="REFSHAPE" val="105553145146616"/>
</p:tagLst>
</file>

<file path=ppt/tags/tag7376.xml><?xml version="1.0" encoding="utf-8"?>
<p:tagLst xmlns:p="http://schemas.openxmlformats.org/presentationml/2006/main">
  <p:tag name="MH_OLD_SHAPE_ID" val="50"/>
  <p:tag name="REFSHAPE" val="105553145146840"/>
</p:tagLst>
</file>

<file path=ppt/tags/tag7377.xml><?xml version="1.0" encoding="utf-8"?>
<p:tagLst xmlns:p="http://schemas.openxmlformats.org/presentationml/2006/main">
  <p:tag name="MH_OLD_SHAPE_ID" val="51"/>
  <p:tag name="REFSHAPE" val="105553145147064"/>
</p:tagLst>
</file>

<file path=ppt/tags/tag7378.xml><?xml version="1.0" encoding="utf-8"?>
<p:tagLst xmlns:p="http://schemas.openxmlformats.org/presentationml/2006/main">
  <p:tag name="MH_OLD_SHAPE_ID" val="52"/>
  <p:tag name="REFSHAPE" val="105553145147288"/>
</p:tagLst>
</file>

<file path=ppt/tags/tag7379.xml><?xml version="1.0" encoding="utf-8"?>
<p:tagLst xmlns:p="http://schemas.openxmlformats.org/presentationml/2006/main">
  <p:tag name="MH_OLD_SHAPE_ID" val="53"/>
  <p:tag name="REFSHAPE" val="105553145147512"/>
</p:tagLst>
</file>

<file path=ppt/tags/tag738.xml><?xml version="1.0" encoding="utf-8"?>
<p:tagLst xmlns:p="http://schemas.openxmlformats.org/presentationml/2006/main">
  <p:tag name="MH_OLD_SHAPE_ID" val="160"/>
  <p:tag name="REFSHAPE" val="105553145245144"/>
</p:tagLst>
</file>

<file path=ppt/tags/tag7380.xml><?xml version="1.0" encoding="utf-8"?>
<p:tagLst xmlns:p="http://schemas.openxmlformats.org/presentationml/2006/main">
  <p:tag name="MH_OLD_SHAPE_ID" val="57"/>
  <p:tag name="REFSHAPE" val="105553145147736"/>
</p:tagLst>
</file>

<file path=ppt/tags/tag7381.xml><?xml version="1.0" encoding="utf-8"?>
<p:tagLst xmlns:p="http://schemas.openxmlformats.org/presentationml/2006/main">
  <p:tag name="MH_OLD_SHAPE_ID" val="58"/>
  <p:tag name="REFSHAPE" val="105553145148184"/>
</p:tagLst>
</file>

<file path=ppt/tags/tag7382.xml><?xml version="1.0" encoding="utf-8"?>
<p:tagLst xmlns:p="http://schemas.openxmlformats.org/presentationml/2006/main">
  <p:tag name="MH_OLD_SHAPE_ID" val="59"/>
  <p:tag name="REFSHAPE" val="105553145148632"/>
</p:tagLst>
</file>

<file path=ppt/tags/tag7383.xml><?xml version="1.0" encoding="utf-8"?>
<p:tagLst xmlns:p="http://schemas.openxmlformats.org/presentationml/2006/main">
  <p:tag name="MH_OLD_SHAPE_ID" val="60"/>
  <p:tag name="REFSHAPE" val="105553145149080"/>
</p:tagLst>
</file>

<file path=ppt/tags/tag7384.xml><?xml version="1.0" encoding="utf-8"?>
<p:tagLst xmlns:p="http://schemas.openxmlformats.org/presentationml/2006/main">
  <p:tag name="MH_OLD_SHAPE_ID" val="61"/>
  <p:tag name="REFSHAPE" val="105553145149528"/>
</p:tagLst>
</file>

<file path=ppt/tags/tag7385.xml><?xml version="1.0" encoding="utf-8"?>
<p:tagLst xmlns:p="http://schemas.openxmlformats.org/presentationml/2006/main">
  <p:tag name="MH_OLD_SHAPE_ID" val="62"/>
  <p:tag name="REFSHAPE" val="105553145149976"/>
</p:tagLst>
</file>

<file path=ppt/tags/tag7386.xml><?xml version="1.0" encoding="utf-8"?>
<p:tagLst xmlns:p="http://schemas.openxmlformats.org/presentationml/2006/main">
  <p:tag name="MH_OLD_SHAPE_ID" val="63"/>
  <p:tag name="REFSHAPE" val="105553145150424"/>
</p:tagLst>
</file>

<file path=ppt/tags/tag7387.xml><?xml version="1.0" encoding="utf-8"?>
<p:tagLst xmlns:p="http://schemas.openxmlformats.org/presentationml/2006/main">
  <p:tag name="MH_OLD_SHAPE_ID" val="64"/>
  <p:tag name="REFSHAPE" val="105553145150872"/>
</p:tagLst>
</file>

<file path=ppt/tags/tag7388.xml><?xml version="1.0" encoding="utf-8"?>
<p:tagLst xmlns:p="http://schemas.openxmlformats.org/presentationml/2006/main">
  <p:tag name="MH_OLD_SHAPE_ID" val="65"/>
  <p:tag name="REFSHAPE" val="105553145151320"/>
</p:tagLst>
</file>

<file path=ppt/tags/tag7389.xml><?xml version="1.0" encoding="utf-8"?>
<p:tagLst xmlns:p="http://schemas.openxmlformats.org/presentationml/2006/main">
  <p:tag name="MH_OLD_SHAPE_ID" val="66"/>
  <p:tag name="REFSHAPE" val="105553146134840"/>
</p:tagLst>
</file>

<file path=ppt/tags/tag739.xml><?xml version="1.0" encoding="utf-8"?>
<p:tagLst xmlns:p="http://schemas.openxmlformats.org/presentationml/2006/main">
  <p:tag name="MH_OLD_SHAPE_ID" val="161"/>
  <p:tag name="REFSHAPE" val="105553145245592"/>
</p:tagLst>
</file>

<file path=ppt/tags/tag7390.xml><?xml version="1.0" encoding="utf-8"?>
<p:tagLst xmlns:p="http://schemas.openxmlformats.org/presentationml/2006/main">
  <p:tag name="MH_OLD_SHAPE_ID" val="67"/>
  <p:tag name="REFSHAPE" val="105553146135288"/>
</p:tagLst>
</file>

<file path=ppt/tags/tag7391.xml><?xml version="1.0" encoding="utf-8"?>
<p:tagLst xmlns:p="http://schemas.openxmlformats.org/presentationml/2006/main">
  <p:tag name="MH_OLD_SHAPE_ID" val="68"/>
  <p:tag name="REFSHAPE" val="105553146135736"/>
</p:tagLst>
</file>

<file path=ppt/tags/tag7392.xml><?xml version="1.0" encoding="utf-8"?>
<p:tagLst xmlns:p="http://schemas.openxmlformats.org/presentationml/2006/main">
  <p:tag name="MH_OLD_SHAPE_ID" val="69"/>
  <p:tag name="REFSHAPE" val="105553146136184"/>
</p:tagLst>
</file>

<file path=ppt/tags/tag7393.xml><?xml version="1.0" encoding="utf-8"?>
<p:tagLst xmlns:p="http://schemas.openxmlformats.org/presentationml/2006/main">
  <p:tag name="MH_OLD_SHAPE_ID" val="70"/>
  <p:tag name="REFSHAPE" val="105553146136632"/>
</p:tagLst>
</file>

<file path=ppt/tags/tag7394.xml><?xml version="1.0" encoding="utf-8"?>
<p:tagLst xmlns:p="http://schemas.openxmlformats.org/presentationml/2006/main">
  <p:tag name="MH_OLD_SHAPE_ID" val="71"/>
  <p:tag name="REFSHAPE" val="105553146137080"/>
</p:tagLst>
</file>

<file path=ppt/tags/tag7395.xml><?xml version="1.0" encoding="utf-8"?>
<p:tagLst xmlns:p="http://schemas.openxmlformats.org/presentationml/2006/main">
  <p:tag name="MH_OLD_SHAPE_ID" val="72"/>
  <p:tag name="REFSHAPE" val="105553146137528"/>
</p:tagLst>
</file>

<file path=ppt/tags/tag7396.xml><?xml version="1.0" encoding="utf-8"?>
<p:tagLst xmlns:p="http://schemas.openxmlformats.org/presentationml/2006/main">
  <p:tag name="MH_OLD_SHAPE_ID" val="73"/>
  <p:tag name="REFSHAPE" val="105553146137976"/>
</p:tagLst>
</file>

<file path=ppt/tags/tag7397.xml><?xml version="1.0" encoding="utf-8"?>
<p:tagLst xmlns:p="http://schemas.openxmlformats.org/presentationml/2006/main">
  <p:tag name="MH_OLD_SHAPE_ID" val="74"/>
  <p:tag name="REFSHAPE" val="105553146138424"/>
</p:tagLst>
</file>

<file path=ppt/tags/tag7398.xml><?xml version="1.0" encoding="utf-8"?>
<p:tagLst xmlns:p="http://schemas.openxmlformats.org/presentationml/2006/main">
  <p:tag name="MH_OLD_SHAPE_ID" val="75"/>
  <p:tag name="REFSHAPE" val="105553146138872"/>
</p:tagLst>
</file>

<file path=ppt/tags/tag7399.xml><?xml version="1.0" encoding="utf-8"?>
<p:tagLst xmlns:p="http://schemas.openxmlformats.org/presentationml/2006/main">
  <p:tag name="MH_OLD_SHAPE_ID" val="76"/>
  <p:tag name="REFSHAPE" val="105553146139320"/>
</p:tagLst>
</file>

<file path=ppt/tags/tag74.xml><?xml version="1.0" encoding="utf-8"?>
<p:tagLst xmlns:p="http://schemas.openxmlformats.org/presentationml/2006/main">
  <p:tag name="MH_OLD_SHAPE_ID" val="43"/>
  <p:tag name="REFSHAPE" val="105553145432792"/>
</p:tagLst>
</file>

<file path=ppt/tags/tag740.xml><?xml version="1.0" encoding="utf-8"?>
<p:tagLst xmlns:p="http://schemas.openxmlformats.org/presentationml/2006/main">
  <p:tag name="MH_OLD_SHAPE_ID" val="162"/>
  <p:tag name="REFSHAPE" val="105553145246040"/>
</p:tagLst>
</file>

<file path=ppt/tags/tag7400.xml><?xml version="1.0" encoding="utf-8"?>
<p:tagLst xmlns:p="http://schemas.openxmlformats.org/presentationml/2006/main">
  <p:tag name="MH_OLD_SHAPE_ID" val="77"/>
  <p:tag name="REFSHAPE" val="105553146139768"/>
</p:tagLst>
</file>

<file path=ppt/tags/tag7401.xml><?xml version="1.0" encoding="utf-8"?>
<p:tagLst xmlns:p="http://schemas.openxmlformats.org/presentationml/2006/main">
  <p:tag name="MH_OLD_SHAPE_ID" val="78"/>
  <p:tag name="REFSHAPE" val="105553146140216"/>
</p:tagLst>
</file>

<file path=ppt/tags/tag7402.xml><?xml version="1.0" encoding="utf-8"?>
<p:tagLst xmlns:p="http://schemas.openxmlformats.org/presentationml/2006/main">
  <p:tag name="MH_OLD_SHAPE_ID" val="79"/>
  <p:tag name="REFSHAPE" val="105553146140664"/>
</p:tagLst>
</file>

<file path=ppt/tags/tag7403.xml><?xml version="1.0" encoding="utf-8"?>
<p:tagLst xmlns:p="http://schemas.openxmlformats.org/presentationml/2006/main">
  <p:tag name="MH_OLD_SHAPE_ID" val="6"/>
  <p:tag name="REFSHAPE" val="105553146141112"/>
</p:tagLst>
</file>

<file path=ppt/tags/tag7404.xml><?xml version="1.0" encoding="utf-8"?>
<p:tagLst xmlns:p="http://schemas.openxmlformats.org/presentationml/2006/main">
  <p:tag name="MH_OLD_SHAPE_ID" val="71"/>
  <p:tag name="REFSHAPE" val="105553146141336"/>
</p:tagLst>
</file>

<file path=ppt/tags/tag7405.xml><?xml version="1.0" encoding="utf-8"?>
<p:tagLst xmlns:p="http://schemas.openxmlformats.org/presentationml/2006/main">
  <p:tag name="MH_OLD_SHAPE_ID" val="35"/>
  <p:tag name="REFSHAPE" val="105553146141560"/>
</p:tagLst>
</file>

<file path=ppt/tags/tag7406.xml><?xml version="1.0" encoding="utf-8"?>
<p:tagLst xmlns:p="http://schemas.openxmlformats.org/presentationml/2006/main">
  <p:tag name="MH_OLD_SHAPE_ID" val="9"/>
  <p:tag name="REFSHAPE" val="105553146141784"/>
</p:tagLst>
</file>

<file path=ppt/tags/tag7407.xml><?xml version="1.0" encoding="utf-8"?>
<p:tagLst xmlns:p="http://schemas.openxmlformats.org/presentationml/2006/main">
  <p:tag name="MH_OLD_SHAPE_ID" val="10"/>
  <p:tag name="REFSHAPE" val="105553146142008"/>
</p:tagLst>
</file>

<file path=ppt/tags/tag7408.xml><?xml version="1.0" encoding="utf-8"?>
<p:tagLst xmlns:p="http://schemas.openxmlformats.org/presentationml/2006/main">
  <p:tag name="MH_OLD_SHAPE_ID" val="41"/>
  <p:tag name="REFSHAPE" val="105553146142232"/>
</p:tagLst>
</file>

<file path=ppt/tags/tag7409.xml><?xml version="1.0" encoding="utf-8"?>
<p:tagLst xmlns:p="http://schemas.openxmlformats.org/presentationml/2006/main">
  <p:tag name="MH_OLD_SHAPE_ID" val="42"/>
  <p:tag name="REFSHAPE" val="105553146142456"/>
</p:tagLst>
</file>

<file path=ppt/tags/tag741.xml><?xml version="1.0" encoding="utf-8"?>
<p:tagLst xmlns:p="http://schemas.openxmlformats.org/presentationml/2006/main">
  <p:tag name="MH_OLD_SHAPE_ID" val="163"/>
  <p:tag name="REFSHAPE" val="105553145246488"/>
</p:tagLst>
</file>

<file path=ppt/tags/tag7410.xml><?xml version="1.0" encoding="utf-8"?>
<p:tagLst xmlns:p="http://schemas.openxmlformats.org/presentationml/2006/main">
  <p:tag name="MH_OLD_SHAPE_ID" val="43"/>
  <p:tag name="REFSHAPE" val="105553146142680"/>
</p:tagLst>
</file>

<file path=ppt/tags/tag7411.xml><?xml version="1.0" encoding="utf-8"?>
<p:tagLst xmlns:p="http://schemas.openxmlformats.org/presentationml/2006/main">
  <p:tag name="MH_OLD_SHAPE_ID" val="44"/>
  <p:tag name="REFSHAPE" val="105553146142904"/>
</p:tagLst>
</file>

<file path=ppt/tags/tag7412.xml><?xml version="1.0" encoding="utf-8"?>
<p:tagLst xmlns:p="http://schemas.openxmlformats.org/presentationml/2006/main">
  <p:tag name="MH_OLD_SHAPE_ID" val="36"/>
  <p:tag name="REFSHAPE" val="105553146143128"/>
</p:tagLst>
</file>

<file path=ppt/tags/tag7413.xml><?xml version="1.0" encoding="utf-8"?>
<p:tagLst xmlns:p="http://schemas.openxmlformats.org/presentationml/2006/main">
  <p:tag name="MH_OLD_SHAPE_ID" val="2"/>
  <p:tag name="REFSHAPE" val="105553146143352"/>
</p:tagLst>
</file>

<file path=ppt/tags/tag7414.xml><?xml version="1.0" encoding="utf-8"?>
<p:tagLst xmlns:p="http://schemas.openxmlformats.org/presentationml/2006/main">
  <p:tag name="MH_OLD_SHAPE_ID" val="39"/>
  <p:tag name="REFSHAPE" val="105553146143576"/>
</p:tagLst>
</file>

<file path=ppt/tags/tag7415.xml><?xml version="1.0" encoding="utf-8"?>
<p:tagLst xmlns:p="http://schemas.openxmlformats.org/presentationml/2006/main">
  <p:tag name="MH_OLD_SHAPE_ID" val="40"/>
  <p:tag name="REFSHAPE" val="105553146143800"/>
</p:tagLst>
</file>

<file path=ppt/tags/tag7416.xml><?xml version="1.0" encoding="utf-8"?>
<p:tagLst xmlns:p="http://schemas.openxmlformats.org/presentationml/2006/main">
  <p:tag name="MH_OLD_SHAPE_ID" val="45"/>
  <p:tag name="REFSHAPE" val="105553146144024"/>
</p:tagLst>
</file>

<file path=ppt/tags/tag7417.xml><?xml version="1.0" encoding="utf-8"?>
<p:tagLst xmlns:p="http://schemas.openxmlformats.org/presentationml/2006/main">
  <p:tag name="MH_OLD_SHAPE_ID" val="46"/>
  <p:tag name="REFSHAPE" val="105553146144248"/>
</p:tagLst>
</file>

<file path=ppt/tags/tag7418.xml><?xml version="1.0" encoding="utf-8"?>
<p:tagLst xmlns:p="http://schemas.openxmlformats.org/presentationml/2006/main">
  <p:tag name="MH_OLD_SHAPE_ID" val="48"/>
  <p:tag name="REFSHAPE" val="105553146144472"/>
</p:tagLst>
</file>

<file path=ppt/tags/tag7419.xml><?xml version="1.0" encoding="utf-8"?>
<p:tagLst xmlns:p="http://schemas.openxmlformats.org/presentationml/2006/main">
  <p:tag name="MH_OLD_SHAPE_ID" val="49"/>
  <p:tag name="REFSHAPE" val="105553146144920"/>
</p:tagLst>
</file>

<file path=ppt/tags/tag742.xml><?xml version="1.0" encoding="utf-8"?>
<p:tagLst xmlns:p="http://schemas.openxmlformats.org/presentationml/2006/main">
  <p:tag name="MH_OLD_SHAPE_ID" val="164"/>
  <p:tag name="REFSHAPE" val="105553145246936"/>
</p:tagLst>
</file>

<file path=ppt/tags/tag7420.xml><?xml version="1.0" encoding="utf-8"?>
<p:tagLst xmlns:p="http://schemas.openxmlformats.org/presentationml/2006/main">
  <p:tag name="MH_OLD_SHAPE_ID" val="50"/>
  <p:tag name="REFSHAPE" val="105553146145368"/>
</p:tagLst>
</file>

<file path=ppt/tags/tag7421.xml><?xml version="1.0" encoding="utf-8"?>
<p:tagLst xmlns:p="http://schemas.openxmlformats.org/presentationml/2006/main">
  <p:tag name="MH_OLD_SHAPE_ID" val="51"/>
  <p:tag name="REFSHAPE" val="105553146145816"/>
</p:tagLst>
</file>

<file path=ppt/tags/tag7422.xml><?xml version="1.0" encoding="utf-8"?>
<p:tagLst xmlns:p="http://schemas.openxmlformats.org/presentationml/2006/main">
  <p:tag name="MH_OLD_SHAPE_ID" val="52"/>
  <p:tag name="REFSHAPE" val="105553146146264"/>
</p:tagLst>
</file>

<file path=ppt/tags/tag7423.xml><?xml version="1.0" encoding="utf-8"?>
<p:tagLst xmlns:p="http://schemas.openxmlformats.org/presentationml/2006/main">
  <p:tag name="MH_OLD_SHAPE_ID" val="53"/>
  <p:tag name="REFSHAPE" val="105553146146712"/>
</p:tagLst>
</file>

<file path=ppt/tags/tag7424.xml><?xml version="1.0" encoding="utf-8"?>
<p:tagLst xmlns:p="http://schemas.openxmlformats.org/presentationml/2006/main">
  <p:tag name="MH_OLD_SHAPE_ID" val="54"/>
  <p:tag name="REFSHAPE" val="105553146147160"/>
</p:tagLst>
</file>

<file path=ppt/tags/tag7425.xml><?xml version="1.0" encoding="utf-8"?>
<p:tagLst xmlns:p="http://schemas.openxmlformats.org/presentationml/2006/main">
  <p:tag name="MH_OLD_SHAPE_ID" val="55"/>
  <p:tag name="REFSHAPE" val="105553146147608"/>
</p:tagLst>
</file>

<file path=ppt/tags/tag7426.xml><?xml version="1.0" encoding="utf-8"?>
<p:tagLst xmlns:p="http://schemas.openxmlformats.org/presentationml/2006/main">
  <p:tag name="MH_OLD_SHAPE_ID" val="56"/>
  <p:tag name="REFSHAPE" val="105553146148056"/>
</p:tagLst>
</file>

<file path=ppt/tags/tag7427.xml><?xml version="1.0" encoding="utf-8"?>
<p:tagLst xmlns:p="http://schemas.openxmlformats.org/presentationml/2006/main">
  <p:tag name="MH_OLD_SHAPE_ID" val="57"/>
  <p:tag name="REFSHAPE" val="105553146148504"/>
</p:tagLst>
</file>

<file path=ppt/tags/tag7428.xml><?xml version="1.0" encoding="utf-8"?>
<p:tagLst xmlns:p="http://schemas.openxmlformats.org/presentationml/2006/main">
  <p:tag name="MH_OLD_SHAPE_ID" val="58"/>
  <p:tag name="REFSHAPE" val="105553146148952"/>
</p:tagLst>
</file>

<file path=ppt/tags/tag7429.xml><?xml version="1.0" encoding="utf-8"?>
<p:tagLst xmlns:p="http://schemas.openxmlformats.org/presentationml/2006/main">
  <p:tag name="MH_OLD_SHAPE_ID" val="59"/>
  <p:tag name="REFSHAPE" val="105553146149400"/>
</p:tagLst>
</file>

<file path=ppt/tags/tag743.xml><?xml version="1.0" encoding="utf-8"?>
<p:tagLst xmlns:p="http://schemas.openxmlformats.org/presentationml/2006/main">
  <p:tag name="MH_OLD_SHAPE_ID" val="165"/>
  <p:tag name="REFSHAPE" val="105553145247384"/>
</p:tagLst>
</file>

<file path=ppt/tags/tag7430.xml><?xml version="1.0" encoding="utf-8"?>
<p:tagLst xmlns:p="http://schemas.openxmlformats.org/presentationml/2006/main">
  <p:tag name="MH_OLD_SHAPE_ID" val="60"/>
  <p:tag name="REFSHAPE" val="105553146149848"/>
</p:tagLst>
</file>

<file path=ppt/tags/tag7431.xml><?xml version="1.0" encoding="utf-8"?>
<p:tagLst xmlns:p="http://schemas.openxmlformats.org/presentationml/2006/main">
  <p:tag name="MH_OLD_SHAPE_ID" val="61"/>
  <p:tag name="REFSHAPE" val="105553146150296"/>
</p:tagLst>
</file>

<file path=ppt/tags/tag7432.xml><?xml version="1.0" encoding="utf-8"?>
<p:tagLst xmlns:p="http://schemas.openxmlformats.org/presentationml/2006/main">
  <p:tag name="MH_OLD_SHAPE_ID" val="62"/>
  <p:tag name="REFSHAPE" val="105553146150744"/>
</p:tagLst>
</file>

<file path=ppt/tags/tag7433.xml><?xml version="1.0" encoding="utf-8"?>
<p:tagLst xmlns:p="http://schemas.openxmlformats.org/presentationml/2006/main">
  <p:tag name="MH_OLD_SHAPE_ID" val="63"/>
  <p:tag name="REFSHAPE" val="105553146020152"/>
</p:tagLst>
</file>

<file path=ppt/tags/tag7434.xml><?xml version="1.0" encoding="utf-8"?>
<p:tagLst xmlns:p="http://schemas.openxmlformats.org/presentationml/2006/main">
  <p:tag name="MH_OLD_SHAPE_ID" val="64"/>
  <p:tag name="REFSHAPE" val="105553146020600"/>
</p:tagLst>
</file>

<file path=ppt/tags/tag7435.xml><?xml version="1.0" encoding="utf-8"?>
<p:tagLst xmlns:p="http://schemas.openxmlformats.org/presentationml/2006/main">
  <p:tag name="MH_OLD_SHAPE_ID" val="65"/>
  <p:tag name="REFSHAPE" val="105553146021048"/>
</p:tagLst>
</file>

<file path=ppt/tags/tag7436.xml><?xml version="1.0" encoding="utf-8"?>
<p:tagLst xmlns:p="http://schemas.openxmlformats.org/presentationml/2006/main">
  <p:tag name="MH_OLD_SHAPE_ID" val="66"/>
  <p:tag name="REFSHAPE" val="105553146021496"/>
</p:tagLst>
</file>

<file path=ppt/tags/tag7437.xml><?xml version="1.0" encoding="utf-8"?>
<p:tagLst xmlns:p="http://schemas.openxmlformats.org/presentationml/2006/main">
  <p:tag name="MH_OLD_SHAPE_ID" val="67"/>
  <p:tag name="REFSHAPE" val="105553146021944"/>
</p:tagLst>
</file>

<file path=ppt/tags/tag7438.xml><?xml version="1.0" encoding="utf-8"?>
<p:tagLst xmlns:p="http://schemas.openxmlformats.org/presentationml/2006/main">
  <p:tag name="MH_OLD_SHAPE_ID" val="68"/>
  <p:tag name="REFSHAPE" val="105553146022392"/>
</p:tagLst>
</file>

<file path=ppt/tags/tag7439.xml><?xml version="1.0" encoding="utf-8"?>
<p:tagLst xmlns:p="http://schemas.openxmlformats.org/presentationml/2006/main">
  <p:tag name="MH_OLD_SHAPE_ID" val="69"/>
  <p:tag name="REFSHAPE" val="105553146022840"/>
</p:tagLst>
</file>

<file path=ppt/tags/tag744.xml><?xml version="1.0" encoding="utf-8"?>
<p:tagLst xmlns:p="http://schemas.openxmlformats.org/presentationml/2006/main">
  <p:tag name="MH_OLD_SHAPE_ID" val="166"/>
  <p:tag name="REFSHAPE" val="105553145247832"/>
</p:tagLst>
</file>

<file path=ppt/tags/tag7440.xml><?xml version="1.0" encoding="utf-8"?>
<p:tagLst xmlns:p="http://schemas.openxmlformats.org/presentationml/2006/main">
  <p:tag name="MH_OLD_SHAPE_ID" val="70"/>
  <p:tag name="REFSHAPE" val="105553146023288"/>
</p:tagLst>
</file>

<file path=ppt/tags/tag7441.xml><?xml version="1.0" encoding="utf-8"?>
<p:tagLst xmlns:p="http://schemas.openxmlformats.org/presentationml/2006/main">
  <p:tag name="MH_OLD_SHAPE_ID" val="6"/>
  <p:tag name="REFSHAPE" val="105553146023736"/>
</p:tagLst>
</file>

<file path=ppt/tags/tag7442.xml><?xml version="1.0" encoding="utf-8"?>
<p:tagLst xmlns:p="http://schemas.openxmlformats.org/presentationml/2006/main">
  <p:tag name="MH_OLD_SHAPE_ID" val="35"/>
  <p:tag name="REFSHAPE" val="105553146023960"/>
</p:tagLst>
</file>

<file path=ppt/tags/tag7443.xml><?xml version="1.0" encoding="utf-8"?>
<p:tagLst xmlns:p="http://schemas.openxmlformats.org/presentationml/2006/main">
  <p:tag name="MH_OLD_SHAPE_ID" val="49"/>
  <p:tag name="REFSHAPE" val="105553146024184"/>
</p:tagLst>
</file>

<file path=ppt/tags/tag7444.xml><?xml version="1.0" encoding="utf-8"?>
<p:tagLst xmlns:p="http://schemas.openxmlformats.org/presentationml/2006/main">
  <p:tag name="MH_OLD_SHAPE_ID" val="9"/>
  <p:tag name="REFSHAPE" val="105553146024408"/>
</p:tagLst>
</file>

<file path=ppt/tags/tag7445.xml><?xml version="1.0" encoding="utf-8"?>
<p:tagLst xmlns:p="http://schemas.openxmlformats.org/presentationml/2006/main">
  <p:tag name="MH_OLD_SHAPE_ID" val="10"/>
  <p:tag name="REFSHAPE" val="105553146024632"/>
</p:tagLst>
</file>

<file path=ppt/tags/tag7446.xml><?xml version="1.0" encoding="utf-8"?>
<p:tagLst xmlns:p="http://schemas.openxmlformats.org/presentationml/2006/main">
  <p:tag name="MH_OLD_SHAPE_ID" val="12"/>
  <p:tag name="REFSHAPE" val="105553146024856"/>
</p:tagLst>
</file>

<file path=ppt/tags/tag7447.xml><?xml version="1.0" encoding="utf-8"?>
<p:tagLst xmlns:p="http://schemas.openxmlformats.org/presentationml/2006/main">
  <p:tag name="MH_OLD_SHAPE_ID" val="13"/>
  <p:tag name="REFSHAPE" val="105553146025304"/>
</p:tagLst>
</file>

<file path=ppt/tags/tag7448.xml><?xml version="1.0" encoding="utf-8"?>
<p:tagLst xmlns:p="http://schemas.openxmlformats.org/presentationml/2006/main">
  <p:tag name="MH_OLD_SHAPE_ID" val="14"/>
  <p:tag name="REFSHAPE" val="105553146025752"/>
</p:tagLst>
</file>

<file path=ppt/tags/tag7449.xml><?xml version="1.0" encoding="utf-8"?>
<p:tagLst xmlns:p="http://schemas.openxmlformats.org/presentationml/2006/main">
  <p:tag name="MH_OLD_SHAPE_ID" val="15"/>
  <p:tag name="REFSHAPE" val="105553146026200"/>
</p:tagLst>
</file>

<file path=ppt/tags/tag745.xml><?xml version="1.0" encoding="utf-8"?>
<p:tagLst xmlns:p="http://schemas.openxmlformats.org/presentationml/2006/main">
  <p:tag name="MH_OLD_SHAPE_ID" val="167"/>
  <p:tag name="REFSHAPE" val="105553145248280"/>
</p:tagLst>
</file>

<file path=ppt/tags/tag7450.xml><?xml version="1.0" encoding="utf-8"?>
<p:tagLst xmlns:p="http://schemas.openxmlformats.org/presentationml/2006/main">
  <p:tag name="MH_OLD_SHAPE_ID" val="16"/>
  <p:tag name="REFSHAPE" val="105553146026648"/>
</p:tagLst>
</file>

<file path=ppt/tags/tag7451.xml><?xml version="1.0" encoding="utf-8"?>
<p:tagLst xmlns:p="http://schemas.openxmlformats.org/presentationml/2006/main">
  <p:tag name="MH_OLD_SHAPE_ID" val="17"/>
  <p:tag name="REFSHAPE" val="105553146027096"/>
</p:tagLst>
</file>

<file path=ppt/tags/tag7452.xml><?xml version="1.0" encoding="utf-8"?>
<p:tagLst xmlns:p="http://schemas.openxmlformats.org/presentationml/2006/main">
  <p:tag name="MH_OLD_SHAPE_ID" val="18"/>
  <p:tag name="REFSHAPE" val="105553146027544"/>
</p:tagLst>
</file>

<file path=ppt/tags/tag7453.xml><?xml version="1.0" encoding="utf-8"?>
<p:tagLst xmlns:p="http://schemas.openxmlformats.org/presentationml/2006/main">
  <p:tag name="MH_OLD_SHAPE_ID" val="19"/>
  <p:tag name="REFSHAPE" val="105553146027992"/>
</p:tagLst>
</file>

<file path=ppt/tags/tag7454.xml><?xml version="1.0" encoding="utf-8"?>
<p:tagLst xmlns:p="http://schemas.openxmlformats.org/presentationml/2006/main">
  <p:tag name="MH_OLD_SHAPE_ID" val="20"/>
  <p:tag name="REFSHAPE" val="105553146028440"/>
</p:tagLst>
</file>

<file path=ppt/tags/tag7455.xml><?xml version="1.0" encoding="utf-8"?>
<p:tagLst xmlns:p="http://schemas.openxmlformats.org/presentationml/2006/main">
  <p:tag name="MH_OLD_SHAPE_ID" val="21"/>
  <p:tag name="REFSHAPE" val="105553146028888"/>
</p:tagLst>
</file>

<file path=ppt/tags/tag7456.xml><?xml version="1.0" encoding="utf-8"?>
<p:tagLst xmlns:p="http://schemas.openxmlformats.org/presentationml/2006/main">
  <p:tag name="MH_OLD_SHAPE_ID" val="22"/>
  <p:tag name="REFSHAPE" val="105553146029336"/>
</p:tagLst>
</file>

<file path=ppt/tags/tag7457.xml><?xml version="1.0" encoding="utf-8"?>
<p:tagLst xmlns:p="http://schemas.openxmlformats.org/presentationml/2006/main">
  <p:tag name="MH_OLD_SHAPE_ID" val="23"/>
  <p:tag name="REFSHAPE" val="105553146029784"/>
</p:tagLst>
</file>

<file path=ppt/tags/tag7458.xml><?xml version="1.0" encoding="utf-8"?>
<p:tagLst xmlns:p="http://schemas.openxmlformats.org/presentationml/2006/main">
  <p:tag name="MH_OLD_SHAPE_ID" val="24"/>
  <p:tag name="REFSHAPE" val="105553146030232"/>
</p:tagLst>
</file>

<file path=ppt/tags/tag7459.xml><?xml version="1.0" encoding="utf-8"?>
<p:tagLst xmlns:p="http://schemas.openxmlformats.org/presentationml/2006/main">
  <p:tag name="MH_OLD_SHAPE_ID" val="25"/>
  <p:tag name="REFSHAPE" val="105553146030680"/>
</p:tagLst>
</file>

<file path=ppt/tags/tag746.xml><?xml version="1.0" encoding="utf-8"?>
<p:tagLst xmlns:p="http://schemas.openxmlformats.org/presentationml/2006/main">
  <p:tag name="MH_OLD_SHAPE_ID" val="168"/>
  <p:tag name="REFSHAPE" val="105553145248728"/>
</p:tagLst>
</file>

<file path=ppt/tags/tag7460.xml><?xml version="1.0" encoding="utf-8"?>
<p:tagLst xmlns:p="http://schemas.openxmlformats.org/presentationml/2006/main">
  <p:tag name="MH_OLD_SHAPE_ID" val="26"/>
  <p:tag name="REFSHAPE" val="105553146031128"/>
</p:tagLst>
</file>

<file path=ppt/tags/tag7461.xml><?xml version="1.0" encoding="utf-8"?>
<p:tagLst xmlns:p="http://schemas.openxmlformats.org/presentationml/2006/main">
  <p:tag name="MH_OLD_SHAPE_ID" val="27"/>
  <p:tag name="REFSHAPE" val="105553146031576"/>
</p:tagLst>
</file>

<file path=ppt/tags/tag7462.xml><?xml version="1.0" encoding="utf-8"?>
<p:tagLst xmlns:p="http://schemas.openxmlformats.org/presentationml/2006/main">
  <p:tag name="MH_OLD_SHAPE_ID" val="28"/>
  <p:tag name="REFSHAPE" val="105553146032024"/>
</p:tagLst>
</file>

<file path=ppt/tags/tag7463.xml><?xml version="1.0" encoding="utf-8"?>
<p:tagLst xmlns:p="http://schemas.openxmlformats.org/presentationml/2006/main">
  <p:tag name="MH_OLD_SHAPE_ID" val="29"/>
  <p:tag name="REFSHAPE" val="105553146032472"/>
</p:tagLst>
</file>

<file path=ppt/tags/tag7464.xml><?xml version="1.0" encoding="utf-8"?>
<p:tagLst xmlns:p="http://schemas.openxmlformats.org/presentationml/2006/main">
  <p:tag name="MH_OLD_SHAPE_ID" val="30"/>
  <p:tag name="REFSHAPE" val="105553146032920"/>
</p:tagLst>
</file>

<file path=ppt/tags/tag7465.xml><?xml version="1.0" encoding="utf-8"?>
<p:tagLst xmlns:p="http://schemas.openxmlformats.org/presentationml/2006/main">
  <p:tag name="MH_OLD_SHAPE_ID" val="31"/>
  <p:tag name="REFSHAPE" val="105553146033368"/>
</p:tagLst>
</file>

<file path=ppt/tags/tag7466.xml><?xml version="1.0" encoding="utf-8"?>
<p:tagLst xmlns:p="http://schemas.openxmlformats.org/presentationml/2006/main">
  <p:tag name="MH_OLD_SHAPE_ID" val="32"/>
  <p:tag name="REFSHAPE" val="105553146033816"/>
</p:tagLst>
</file>

<file path=ppt/tags/tag7467.xml><?xml version="1.0" encoding="utf-8"?>
<p:tagLst xmlns:p="http://schemas.openxmlformats.org/presentationml/2006/main">
  <p:tag name="MH_OLD_SHAPE_ID" val="33"/>
  <p:tag name="REFSHAPE" val="105553146034264"/>
</p:tagLst>
</file>

<file path=ppt/tags/tag7468.xml><?xml version="1.0" encoding="utf-8"?>
<p:tagLst xmlns:p="http://schemas.openxmlformats.org/presentationml/2006/main">
  <p:tag name="MH_OLD_SHAPE_ID" val="34"/>
  <p:tag name="REFSHAPE" val="105553146034712"/>
</p:tagLst>
</file>

<file path=ppt/tags/tag7469.xml><?xml version="1.0" encoding="utf-8"?>
<p:tagLst xmlns:p="http://schemas.openxmlformats.org/presentationml/2006/main">
  <p:tag name="MH_OLD_SHAPE_ID" val="41"/>
  <p:tag name="REFSHAPE" val="105553146035160"/>
</p:tagLst>
</file>

<file path=ppt/tags/tag747.xml><?xml version="1.0" encoding="utf-8"?>
<p:tagLst xmlns:p="http://schemas.openxmlformats.org/presentationml/2006/main">
  <p:tag name="MH_OLD_SHAPE_ID" val="169"/>
  <p:tag name="REFSHAPE" val="105553145249176"/>
</p:tagLst>
</file>

<file path=ppt/tags/tag7470.xml><?xml version="1.0" encoding="utf-8"?>
<p:tagLst xmlns:p="http://schemas.openxmlformats.org/presentationml/2006/main">
  <p:tag name="MH_OLD_SHAPE_ID" val="42"/>
  <p:tag name="REFSHAPE" val="105553146035384"/>
</p:tagLst>
</file>

<file path=ppt/tags/tag7471.xml><?xml version="1.0" encoding="utf-8"?>
<p:tagLst xmlns:p="http://schemas.openxmlformats.org/presentationml/2006/main">
  <p:tag name="MH_OLD_SHAPE_ID" val="43"/>
  <p:tag name="REFSHAPE" val="105553146035608"/>
</p:tagLst>
</file>

<file path=ppt/tags/tag7472.xml><?xml version="1.0" encoding="utf-8"?>
<p:tagLst xmlns:p="http://schemas.openxmlformats.org/presentationml/2006/main">
  <p:tag name="MH_OLD_SHAPE_ID" val="44"/>
  <p:tag name="REFSHAPE" val="105553146035832"/>
</p:tagLst>
</file>

<file path=ppt/tags/tag7473.xml><?xml version="1.0" encoding="utf-8"?>
<p:tagLst xmlns:p="http://schemas.openxmlformats.org/presentationml/2006/main">
  <p:tag name="MH_OLD_SHAPE_ID" val="36"/>
  <p:tag name="REFSHAPE" val="105553146036056"/>
</p:tagLst>
</file>

<file path=ppt/tags/tag7474.xml><?xml version="1.0" encoding="utf-8"?>
<p:tagLst xmlns:p="http://schemas.openxmlformats.org/presentationml/2006/main">
  <p:tag name="MH_OLD_SHAPE_ID" val="2"/>
  <p:tag name="REFSHAPE" val="105553146036312"/>
</p:tagLst>
</file>

<file path=ppt/tags/tag7475.xml><?xml version="1.0" encoding="utf-8"?>
<p:tagLst xmlns:p="http://schemas.openxmlformats.org/presentationml/2006/main">
  <p:tag name="MH_OLD_SHAPE_ID" val="39"/>
  <p:tag name="REFSHAPE" val="105553146036536"/>
</p:tagLst>
</file>

<file path=ppt/tags/tag7476.xml><?xml version="1.0" encoding="utf-8"?>
<p:tagLst xmlns:p="http://schemas.openxmlformats.org/presentationml/2006/main">
  <p:tag name="MH_OLD_SHAPE_ID" val="40"/>
  <p:tag name="REFSHAPE" val="105553146036760"/>
</p:tagLst>
</file>

<file path=ppt/tags/tag7477.xml><?xml version="1.0" encoding="utf-8"?>
<p:tagLst xmlns:p="http://schemas.openxmlformats.org/presentationml/2006/main">
  <p:tag name="MH_OLD_SHAPE_ID" val="45"/>
  <p:tag name="REFSHAPE" val="105553146036984"/>
</p:tagLst>
</file>

<file path=ppt/tags/tag7478.xml><?xml version="1.0" encoding="utf-8"?>
<p:tagLst xmlns:p="http://schemas.openxmlformats.org/presentationml/2006/main">
  <p:tag name="MH_OLD_SHAPE_ID" val="46"/>
  <p:tag name="REFSHAPE" val="105553146037208"/>
</p:tagLst>
</file>

<file path=ppt/tags/tag7479.xml><?xml version="1.0" encoding="utf-8"?>
<p:tagLst xmlns:p="http://schemas.openxmlformats.org/presentationml/2006/main">
  <p:tag name="MH_OLD_SHAPE_ID" val="47"/>
  <p:tag name="REFSHAPE" val="105553146037432"/>
</p:tagLst>
</file>

<file path=ppt/tags/tag748.xml><?xml version="1.0" encoding="utf-8"?>
<p:tagLst xmlns:p="http://schemas.openxmlformats.org/presentationml/2006/main">
  <p:tag name="MH_OLD_SHAPE_ID" val="170"/>
  <p:tag name="REFSHAPE" val="105553145249624"/>
</p:tagLst>
</file>

<file path=ppt/tags/tag7480.xml><?xml version="1.0" encoding="utf-8"?>
<p:tagLst xmlns:p="http://schemas.openxmlformats.org/presentationml/2006/main">
  <p:tag name="MH_OLD_SHAPE_ID" val="48"/>
  <p:tag name="REFSHAPE" val="105553146037656"/>
</p:tagLst>
</file>

<file path=ppt/tags/tag7481.xml><?xml version="1.0" encoding="utf-8"?>
<p:tagLst xmlns:p="http://schemas.openxmlformats.org/presentationml/2006/main">
  <p:tag name="MH_OLD_SHAPE_ID" val="66"/>
  <p:tag name="REFSHAPE" val="105553146037880"/>
</p:tagLst>
</file>

<file path=ppt/tags/tag7482.xml><?xml version="1.0" encoding="utf-8"?>
<p:tagLst xmlns:p="http://schemas.openxmlformats.org/presentationml/2006/main">
  <p:tag name="MH_OLD_SHAPE_ID" val="70"/>
  <p:tag name="REFSHAPE" val="105553146038104"/>
</p:tagLst>
</file>

<file path=ppt/tags/tag7483.xml><?xml version="1.0" encoding="utf-8"?>
<p:tagLst xmlns:p="http://schemas.openxmlformats.org/presentationml/2006/main">
  <p:tag name="MH_OLD_SHAPE_ID" val="4"/>
  <p:tag name="REFSHAPE" val="105553146038328"/>
</p:tagLst>
</file>

<file path=ppt/tags/tag7484.xml><?xml version="1.0" encoding="utf-8"?>
<p:tagLst xmlns:p="http://schemas.openxmlformats.org/presentationml/2006/main">
  <p:tag name="MH_OLD_SHAPE_ID" val="127"/>
  <p:tag name="REFSHAPE" val="105553146038552"/>
</p:tagLst>
</file>

<file path=ppt/tags/tag7485.xml><?xml version="1.0" encoding="utf-8"?>
<p:tagLst xmlns:p="http://schemas.openxmlformats.org/presentationml/2006/main">
  <p:tag name="MH_OLD_SHAPE_ID" val="128"/>
  <p:tag name="REFSHAPE" val="105553146038776"/>
</p:tagLst>
</file>

<file path=ppt/tags/tag7486.xml><?xml version="1.0" encoding="utf-8"?>
<p:tagLst xmlns:p="http://schemas.openxmlformats.org/presentationml/2006/main">
  <p:tag name="MH_OLD_SHAPE_ID" val="63"/>
  <p:tag name="REFSHAPE" val="105553146039000"/>
</p:tagLst>
</file>

<file path=ppt/tags/tag7487.xml><?xml version="1.0" encoding="utf-8"?>
<p:tagLst xmlns:p="http://schemas.openxmlformats.org/presentationml/2006/main">
  <p:tag name="MH_OLD_SHAPE_ID" val="64"/>
  <p:tag name="REFSHAPE" val="105553146039448"/>
</p:tagLst>
</file>

<file path=ppt/tags/tag7488.xml><?xml version="1.0" encoding="utf-8"?>
<p:tagLst xmlns:p="http://schemas.openxmlformats.org/presentationml/2006/main">
  <p:tag name="MH_OLD_SHAPE_ID" val="65"/>
  <p:tag name="REFSHAPE" val="105553146039896"/>
</p:tagLst>
</file>

<file path=ppt/tags/tag7489.xml><?xml version="1.0" encoding="utf-8"?>
<p:tagLst xmlns:p="http://schemas.openxmlformats.org/presentationml/2006/main">
  <p:tag name="MH_OLD_SHAPE_ID" val="67"/>
  <p:tag name="REFSHAPE" val="105553146040344"/>
</p:tagLst>
</file>

<file path=ppt/tags/tag749.xml><?xml version="1.0" encoding="utf-8"?>
<p:tagLst xmlns:p="http://schemas.openxmlformats.org/presentationml/2006/main">
  <p:tag name="MH_OLD_SHAPE_ID" val="171"/>
  <p:tag name="REFSHAPE" val="105553145102424"/>
</p:tagLst>
</file>

<file path=ppt/tags/tag7490.xml><?xml version="1.0" encoding="utf-8"?>
<p:tagLst xmlns:p="http://schemas.openxmlformats.org/presentationml/2006/main">
  <p:tag name="MH_OLD_SHAPE_ID" val="68"/>
  <p:tag name="REFSHAPE" val="105553146040792"/>
</p:tagLst>
</file>

<file path=ppt/tags/tag7491.xml><?xml version="1.0" encoding="utf-8"?>
<p:tagLst xmlns:p="http://schemas.openxmlformats.org/presentationml/2006/main">
  <p:tag name="MH_OLD_SHAPE_ID" val="69"/>
  <p:tag name="REFSHAPE" val="105553146041240"/>
</p:tagLst>
</file>

<file path=ppt/tags/tag7492.xml><?xml version="1.0" encoding="utf-8"?>
<p:tagLst xmlns:p="http://schemas.openxmlformats.org/presentationml/2006/main">
  <p:tag name="MH_OLD_SHAPE_ID" val="71"/>
  <p:tag name="REFSHAPE" val="105553146041688"/>
</p:tagLst>
</file>

<file path=ppt/tags/tag7493.xml><?xml version="1.0" encoding="utf-8"?>
<p:tagLst xmlns:p="http://schemas.openxmlformats.org/presentationml/2006/main">
  <p:tag name="MH_OLD_SHAPE_ID" val="129"/>
  <p:tag name="REFSHAPE" val="105553146042136"/>
</p:tagLst>
</file>

<file path=ppt/tags/tag7494.xml><?xml version="1.0" encoding="utf-8"?>
<p:tagLst xmlns:p="http://schemas.openxmlformats.org/presentationml/2006/main">
  <p:tag name="MH_OLD_SHAPE_ID" val="130"/>
  <p:tag name="REFSHAPE" val="105553146042584"/>
</p:tagLst>
</file>

<file path=ppt/tags/tag7495.xml><?xml version="1.0" encoding="utf-8"?>
<p:tagLst xmlns:p="http://schemas.openxmlformats.org/presentationml/2006/main">
  <p:tag name="MH_OLD_SHAPE_ID" val="131"/>
  <p:tag name="REFSHAPE" val="105553146043032"/>
</p:tagLst>
</file>

<file path=ppt/tags/tag7496.xml><?xml version="1.0" encoding="utf-8"?>
<p:tagLst xmlns:p="http://schemas.openxmlformats.org/presentationml/2006/main">
  <p:tag name="MH_OLD_SHAPE_ID" val="132"/>
  <p:tag name="REFSHAPE" val="105553146043480"/>
</p:tagLst>
</file>

<file path=ppt/tags/tag7497.xml><?xml version="1.0" encoding="utf-8"?>
<p:tagLst xmlns:p="http://schemas.openxmlformats.org/presentationml/2006/main">
  <p:tag name="MH_OLD_SHAPE_ID" val="133"/>
  <p:tag name="REFSHAPE" val="105553146043928"/>
</p:tagLst>
</file>

<file path=ppt/tags/tag7498.xml><?xml version="1.0" encoding="utf-8"?>
<p:tagLst xmlns:p="http://schemas.openxmlformats.org/presentationml/2006/main">
  <p:tag name="MH_OLD_SHAPE_ID" val="134"/>
  <p:tag name="REFSHAPE" val="105553146044376"/>
</p:tagLst>
</file>

<file path=ppt/tags/tag7499.xml><?xml version="1.0" encoding="utf-8"?>
<p:tagLst xmlns:p="http://schemas.openxmlformats.org/presentationml/2006/main">
  <p:tag name="MH_OLD_SHAPE_ID" val="135"/>
  <p:tag name="REFSHAPE" val="105553146044824"/>
</p:tagLst>
</file>

<file path=ppt/tags/tag75.xml><?xml version="1.0" encoding="utf-8"?>
<p:tagLst xmlns:p="http://schemas.openxmlformats.org/presentationml/2006/main">
  <p:tag name="MH_OLD_SHAPE_ID" val="44"/>
  <p:tag name="REFSHAPE" val="105553145437496"/>
</p:tagLst>
</file>

<file path=ppt/tags/tag750.xml><?xml version="1.0" encoding="utf-8"?>
<p:tagLst xmlns:p="http://schemas.openxmlformats.org/presentationml/2006/main">
  <p:tag name="MH_OLD_SHAPE_ID" val="172"/>
  <p:tag name="REFSHAPE" val="105553145102872"/>
</p:tagLst>
</file>

<file path=ppt/tags/tag7500.xml><?xml version="1.0" encoding="utf-8"?>
<p:tagLst xmlns:p="http://schemas.openxmlformats.org/presentationml/2006/main">
  <p:tag name="MH_OLD_SHAPE_ID" val="136"/>
  <p:tag name="REFSHAPE" val="105553146045272"/>
</p:tagLst>
</file>

<file path=ppt/tags/tag7501.xml><?xml version="1.0" encoding="utf-8"?>
<p:tagLst xmlns:p="http://schemas.openxmlformats.org/presentationml/2006/main">
  <p:tag name="MH_OLD_SHAPE_ID" val="137"/>
  <p:tag name="REFSHAPE" val="105553146045720"/>
</p:tagLst>
</file>

<file path=ppt/tags/tag7502.xml><?xml version="1.0" encoding="utf-8"?>
<p:tagLst xmlns:p="http://schemas.openxmlformats.org/presentationml/2006/main">
  <p:tag name="MH_OLD_SHAPE_ID" val="139"/>
  <p:tag name="REFSHAPE" val="105553146046168"/>
</p:tagLst>
</file>

<file path=ppt/tags/tag7503.xml><?xml version="1.0" encoding="utf-8"?>
<p:tagLst xmlns:p="http://schemas.openxmlformats.org/presentationml/2006/main">
  <p:tag name="MH_OLD_SHAPE_ID" val="140"/>
  <p:tag name="REFSHAPE" val="105553146046616"/>
</p:tagLst>
</file>

<file path=ppt/tags/tag7504.xml><?xml version="1.0" encoding="utf-8"?>
<p:tagLst xmlns:p="http://schemas.openxmlformats.org/presentationml/2006/main">
  <p:tag name="MH_OLD_SHAPE_ID" val="141"/>
  <p:tag name="REFSHAPE" val="105553146047064"/>
</p:tagLst>
</file>

<file path=ppt/tags/tag7505.xml><?xml version="1.0" encoding="utf-8"?>
<p:tagLst xmlns:p="http://schemas.openxmlformats.org/presentationml/2006/main">
  <p:tag name="MH_OLD_SHAPE_ID" val="142"/>
  <p:tag name="REFSHAPE" val="105553146047512"/>
</p:tagLst>
</file>

<file path=ppt/tags/tag7506.xml><?xml version="1.0" encoding="utf-8"?>
<p:tagLst xmlns:p="http://schemas.openxmlformats.org/presentationml/2006/main">
  <p:tag name="MH_OLD_SHAPE_ID" val="143"/>
  <p:tag name="REFSHAPE" val="105553146047960"/>
</p:tagLst>
</file>

<file path=ppt/tags/tag7507.xml><?xml version="1.0" encoding="utf-8"?>
<p:tagLst xmlns:p="http://schemas.openxmlformats.org/presentationml/2006/main">
  <p:tag name="MH_OLD_SHAPE_ID" val="144"/>
  <p:tag name="REFSHAPE" val="105553146048408"/>
</p:tagLst>
</file>

<file path=ppt/tags/tag7508.xml><?xml version="1.0" encoding="utf-8"?>
<p:tagLst xmlns:p="http://schemas.openxmlformats.org/presentationml/2006/main">
  <p:tag name="MH_OLD_SHAPE_ID" val="145"/>
  <p:tag name="REFSHAPE" val="105553146048856"/>
</p:tagLst>
</file>

<file path=ppt/tags/tag7509.xml><?xml version="1.0" encoding="utf-8"?>
<p:tagLst xmlns:p="http://schemas.openxmlformats.org/presentationml/2006/main">
  <p:tag name="MH_OLD_SHAPE_ID" val="146"/>
  <p:tag name="REFSHAPE" val="105553146049304"/>
</p:tagLst>
</file>

<file path=ppt/tags/tag751.xml><?xml version="1.0" encoding="utf-8"?>
<p:tagLst xmlns:p="http://schemas.openxmlformats.org/presentationml/2006/main">
  <p:tag name="MH_OLD_SHAPE_ID" val="173"/>
  <p:tag name="REFSHAPE" val="105553145103320"/>
</p:tagLst>
</file>

<file path=ppt/tags/tag7510.xml><?xml version="1.0" encoding="utf-8"?>
<p:tagLst xmlns:p="http://schemas.openxmlformats.org/presentationml/2006/main">
  <p:tag name="MH_OLD_SHAPE_ID" val="147"/>
  <p:tag name="REFSHAPE" val="105553146049752"/>
</p:tagLst>
</file>

<file path=ppt/tags/tag7511.xml><?xml version="1.0" encoding="utf-8"?>
<p:tagLst xmlns:p="http://schemas.openxmlformats.org/presentationml/2006/main">
  <p:tag name="MH_OLD_SHAPE_ID" val="148"/>
  <p:tag name="REFSHAPE" val="105553146050200"/>
</p:tagLst>
</file>

<file path=ppt/tags/tag7512.xml><?xml version="1.0" encoding="utf-8"?>
<p:tagLst xmlns:p="http://schemas.openxmlformats.org/presentationml/2006/main">
  <p:tag name="MH_OLD_SHAPE_ID" val="149"/>
  <p:tag name="REFSHAPE" val="105553146050648"/>
</p:tagLst>
</file>

<file path=ppt/tags/tag7513.xml><?xml version="1.0" encoding="utf-8"?>
<p:tagLst xmlns:p="http://schemas.openxmlformats.org/presentationml/2006/main">
  <p:tag name="MH_OLD_SHAPE_ID" val="150"/>
  <p:tag name="REFSHAPE" val="105553146051096"/>
</p:tagLst>
</file>

<file path=ppt/tags/tag7514.xml><?xml version="1.0" encoding="utf-8"?>
<p:tagLst xmlns:p="http://schemas.openxmlformats.org/presentationml/2006/main">
  <p:tag name="MH_OLD_SHAPE_ID" val="152"/>
  <p:tag name="REFSHAPE" val="105553146051544"/>
</p:tagLst>
</file>

<file path=ppt/tags/tag7515.xml><?xml version="1.0" encoding="utf-8"?>
<p:tagLst xmlns:p="http://schemas.openxmlformats.org/presentationml/2006/main">
  <p:tag name="MH_OLD_SHAPE_ID" val="153"/>
  <p:tag name="REFSHAPE" val="105553146051992"/>
</p:tagLst>
</file>

<file path=ppt/tags/tag7516.xml><?xml version="1.0" encoding="utf-8"?>
<p:tagLst xmlns:p="http://schemas.openxmlformats.org/presentationml/2006/main">
  <p:tag name="MH_OLD_SHAPE_ID" val="154"/>
  <p:tag name="REFSHAPE" val="105553146052440"/>
</p:tagLst>
</file>

<file path=ppt/tags/tag7517.xml><?xml version="1.0" encoding="utf-8"?>
<p:tagLst xmlns:p="http://schemas.openxmlformats.org/presentationml/2006/main">
  <p:tag name="MH_OLD_SHAPE_ID" val="155"/>
  <p:tag name="REFSHAPE" val="105553146052920"/>
</p:tagLst>
</file>

<file path=ppt/tags/tag7518.xml><?xml version="1.0" encoding="utf-8"?>
<p:tagLst xmlns:p="http://schemas.openxmlformats.org/presentationml/2006/main">
  <p:tag name="MH_OLD_SHAPE_ID" val="156"/>
  <p:tag name="REFSHAPE" val="105553146053368"/>
</p:tagLst>
</file>

<file path=ppt/tags/tag7519.xml><?xml version="1.0" encoding="utf-8"?>
<p:tagLst xmlns:p="http://schemas.openxmlformats.org/presentationml/2006/main">
  <p:tag name="MH_OLD_SHAPE_ID" val="157"/>
  <p:tag name="REFSHAPE" val="105553146053816"/>
</p:tagLst>
</file>

<file path=ppt/tags/tag752.xml><?xml version="1.0" encoding="utf-8"?>
<p:tagLst xmlns:p="http://schemas.openxmlformats.org/presentationml/2006/main">
  <p:tag name="MH_OLD_SHAPE_ID" val="174"/>
  <p:tag name="REFSHAPE" val="105553145103768"/>
</p:tagLst>
</file>

<file path=ppt/tags/tag7520.xml><?xml version="1.0" encoding="utf-8"?>
<p:tagLst xmlns:p="http://schemas.openxmlformats.org/presentationml/2006/main">
  <p:tag name="MH_OLD_SHAPE_ID" val="158"/>
  <p:tag name="REFSHAPE" val="105553146054264"/>
</p:tagLst>
</file>

<file path=ppt/tags/tag7521.xml><?xml version="1.0" encoding="utf-8"?>
<p:tagLst xmlns:p="http://schemas.openxmlformats.org/presentationml/2006/main">
  <p:tag name="MH_OLD_SHAPE_ID" val="159"/>
  <p:tag name="REFSHAPE" val="105553146054712"/>
</p:tagLst>
</file>

<file path=ppt/tags/tag7522.xml><?xml version="1.0" encoding="utf-8"?>
<p:tagLst xmlns:p="http://schemas.openxmlformats.org/presentationml/2006/main">
  <p:tag name="MH_OLD_SHAPE_ID" val="160"/>
  <p:tag name="REFSHAPE" val="105553146055160"/>
</p:tagLst>
</file>

<file path=ppt/tags/tag7523.xml><?xml version="1.0" encoding="utf-8"?>
<p:tagLst xmlns:p="http://schemas.openxmlformats.org/presentationml/2006/main">
  <p:tag name="MH_OLD_SHAPE_ID" val="161"/>
  <p:tag name="REFSHAPE" val="105553146055608"/>
</p:tagLst>
</file>

<file path=ppt/tags/tag7524.xml><?xml version="1.0" encoding="utf-8"?>
<p:tagLst xmlns:p="http://schemas.openxmlformats.org/presentationml/2006/main">
  <p:tag name="MH_OLD_SHAPE_ID" val="162"/>
  <p:tag name="REFSHAPE" val="105553146056056"/>
</p:tagLst>
</file>

<file path=ppt/tags/tag7525.xml><?xml version="1.0" encoding="utf-8"?>
<p:tagLst xmlns:p="http://schemas.openxmlformats.org/presentationml/2006/main">
  <p:tag name="MH_OLD_SHAPE_ID" val="163"/>
  <p:tag name="REFSHAPE" val="105553146056504"/>
</p:tagLst>
</file>

<file path=ppt/tags/tag7526.xml><?xml version="1.0" encoding="utf-8"?>
<p:tagLst xmlns:p="http://schemas.openxmlformats.org/presentationml/2006/main">
  <p:tag name="MH_OLD_SHAPE_ID" val="164"/>
  <p:tag name="REFSHAPE" val="105553146056952"/>
</p:tagLst>
</file>

<file path=ppt/tags/tag7527.xml><?xml version="1.0" encoding="utf-8"?>
<p:tagLst xmlns:p="http://schemas.openxmlformats.org/presentationml/2006/main">
  <p:tag name="MH_OLD_SHAPE_ID" val="165"/>
  <p:tag name="REFSHAPE" val="105553146057400"/>
</p:tagLst>
</file>

<file path=ppt/tags/tag7528.xml><?xml version="1.0" encoding="utf-8"?>
<p:tagLst xmlns:p="http://schemas.openxmlformats.org/presentationml/2006/main">
  <p:tag name="MH_OLD_SHAPE_ID" val="166"/>
  <p:tag name="REFSHAPE" val="105553146057848"/>
</p:tagLst>
</file>

<file path=ppt/tags/tag7529.xml><?xml version="1.0" encoding="utf-8"?>
<p:tagLst xmlns:p="http://schemas.openxmlformats.org/presentationml/2006/main">
  <p:tag name="MH_OLD_SHAPE_ID" val="167"/>
  <p:tag name="REFSHAPE" val="105553146058296"/>
</p:tagLst>
</file>

<file path=ppt/tags/tag753.xml><?xml version="1.0" encoding="utf-8"?>
<p:tagLst xmlns:p="http://schemas.openxmlformats.org/presentationml/2006/main">
  <p:tag name="MH_OLD_SHAPE_ID" val="175"/>
  <p:tag name="REFSHAPE" val="105553145104216"/>
</p:tagLst>
</file>

<file path=ppt/tags/tag7530.xml><?xml version="1.0" encoding="utf-8"?>
<p:tagLst xmlns:p="http://schemas.openxmlformats.org/presentationml/2006/main">
  <p:tag name="MH_OLD_SHAPE_ID" val="168"/>
  <p:tag name="REFSHAPE" val="105553146058744"/>
</p:tagLst>
</file>

<file path=ppt/tags/tag7531.xml><?xml version="1.0" encoding="utf-8"?>
<p:tagLst xmlns:p="http://schemas.openxmlformats.org/presentationml/2006/main">
  <p:tag name="MH_OLD_SHAPE_ID" val="169"/>
  <p:tag name="REFSHAPE" val="105553146059192"/>
</p:tagLst>
</file>

<file path=ppt/tags/tag7532.xml><?xml version="1.0" encoding="utf-8"?>
<p:tagLst xmlns:p="http://schemas.openxmlformats.org/presentationml/2006/main">
  <p:tag name="MH_OLD_SHAPE_ID" val="170"/>
  <p:tag name="REFSHAPE" val="105553146059640"/>
</p:tagLst>
</file>

<file path=ppt/tags/tag7533.xml><?xml version="1.0" encoding="utf-8"?>
<p:tagLst xmlns:p="http://schemas.openxmlformats.org/presentationml/2006/main">
  <p:tag name="MH_OLD_SHAPE_ID" val="171"/>
  <p:tag name="REFSHAPE" val="105553146060088"/>
</p:tagLst>
</file>

<file path=ppt/tags/tag7534.xml><?xml version="1.0" encoding="utf-8"?>
<p:tagLst xmlns:p="http://schemas.openxmlformats.org/presentationml/2006/main">
  <p:tag name="MH_OLD_SHAPE_ID" val="172"/>
  <p:tag name="REFSHAPE" val="105553146060536"/>
</p:tagLst>
</file>

<file path=ppt/tags/tag7535.xml><?xml version="1.0" encoding="utf-8"?>
<p:tagLst xmlns:p="http://schemas.openxmlformats.org/presentationml/2006/main">
  <p:tag name="MH_OLD_SHAPE_ID" val="173"/>
  <p:tag name="REFSHAPE" val="105553146060984"/>
</p:tagLst>
</file>

<file path=ppt/tags/tag7536.xml><?xml version="1.0" encoding="utf-8"?>
<p:tagLst xmlns:p="http://schemas.openxmlformats.org/presentationml/2006/main">
  <p:tag name="MH_OLD_SHAPE_ID" val="174"/>
  <p:tag name="REFSHAPE" val="105553146061432"/>
</p:tagLst>
</file>

<file path=ppt/tags/tag7537.xml><?xml version="1.0" encoding="utf-8"?>
<p:tagLst xmlns:p="http://schemas.openxmlformats.org/presentationml/2006/main">
  <p:tag name="MH_OLD_SHAPE_ID" val="5"/>
  <p:tag name="REFSHAPE" val="105553146061880"/>
</p:tagLst>
</file>

<file path=ppt/tags/tag7538.xml><?xml version="1.0" encoding="utf-8"?>
<p:tagLst xmlns:p="http://schemas.openxmlformats.org/presentationml/2006/main">
  <p:tag name="MH_OLD_SHAPE_ID" val="66"/>
  <p:tag name="REFSHAPE" val="105553146062104"/>
</p:tagLst>
</file>

<file path=ppt/tags/tag7539.xml><?xml version="1.0" encoding="utf-8"?>
<p:tagLst xmlns:p="http://schemas.openxmlformats.org/presentationml/2006/main">
  <p:tag name="MH_OLD_SHAPE_ID" val="63"/>
  <p:tag name="REFSHAPE" val="105553146062328"/>
</p:tagLst>
</file>

<file path=ppt/tags/tag754.xml><?xml version="1.0" encoding="utf-8"?>
<p:tagLst xmlns:p="http://schemas.openxmlformats.org/presentationml/2006/main">
  <p:tag name="MH_OLD_SHAPE_ID" val="148"/>
  <p:tag name="REFSHAPE" val="105553145104664"/>
</p:tagLst>
</file>

<file path=ppt/tags/tag7540.xml><?xml version="1.0" encoding="utf-8"?>
<p:tagLst xmlns:p="http://schemas.openxmlformats.org/presentationml/2006/main">
  <p:tag name="MH_OLD_SHAPE_ID" val="65"/>
  <p:tag name="REFSHAPE" val="105553146062552"/>
</p:tagLst>
</file>

<file path=ppt/tags/tag7541.xml><?xml version="1.0" encoding="utf-8"?>
<p:tagLst xmlns:p="http://schemas.openxmlformats.org/presentationml/2006/main">
  <p:tag name="MH_OLD_SHAPE_ID" val="67"/>
  <p:tag name="REFSHAPE" val="105553146063000"/>
</p:tagLst>
</file>

<file path=ppt/tags/tag7542.xml><?xml version="1.0" encoding="utf-8"?>
<p:tagLst xmlns:p="http://schemas.openxmlformats.org/presentationml/2006/main">
  <p:tag name="MH_OLD_SHAPE_ID" val="68"/>
  <p:tag name="REFSHAPE" val="105553146063448"/>
</p:tagLst>
</file>

<file path=ppt/tags/tag7543.xml><?xml version="1.0" encoding="utf-8"?>
<p:tagLst xmlns:p="http://schemas.openxmlformats.org/presentationml/2006/main">
  <p:tag name="MH_OLD_SHAPE_ID" val="69"/>
  <p:tag name="REFSHAPE" val="105553146063896"/>
</p:tagLst>
</file>

<file path=ppt/tags/tag7544.xml><?xml version="1.0" encoding="utf-8"?>
<p:tagLst xmlns:p="http://schemas.openxmlformats.org/presentationml/2006/main">
  <p:tag name="MH_OLD_SHAPE_ID" val="71"/>
  <p:tag name="REFSHAPE" val="105553146064344"/>
</p:tagLst>
</file>

<file path=ppt/tags/tag7545.xml><?xml version="1.0" encoding="utf-8"?>
<p:tagLst xmlns:p="http://schemas.openxmlformats.org/presentationml/2006/main">
  <p:tag name="MH_OLD_SHAPE_ID" val="129"/>
  <p:tag name="REFSHAPE" val="105553146064792"/>
</p:tagLst>
</file>

<file path=ppt/tags/tag7546.xml><?xml version="1.0" encoding="utf-8"?>
<p:tagLst xmlns:p="http://schemas.openxmlformats.org/presentationml/2006/main">
  <p:tag name="MH_OLD_SHAPE_ID" val="130"/>
  <p:tag name="REFSHAPE" val="105553146065240"/>
</p:tagLst>
</file>

<file path=ppt/tags/tag7547.xml><?xml version="1.0" encoding="utf-8"?>
<p:tagLst xmlns:p="http://schemas.openxmlformats.org/presentationml/2006/main">
  <p:tag name="MH_OLD_SHAPE_ID" val="131"/>
  <p:tag name="REFSHAPE" val="105553146065688"/>
</p:tagLst>
</file>

<file path=ppt/tags/tag7548.xml><?xml version="1.0" encoding="utf-8"?>
<p:tagLst xmlns:p="http://schemas.openxmlformats.org/presentationml/2006/main">
  <p:tag name="MH_OLD_SHAPE_ID" val="132"/>
  <p:tag name="REFSHAPE" val="105553146066136"/>
</p:tagLst>
</file>

<file path=ppt/tags/tag7549.xml><?xml version="1.0" encoding="utf-8"?>
<p:tagLst xmlns:p="http://schemas.openxmlformats.org/presentationml/2006/main">
  <p:tag name="MH_OLD_SHAPE_ID" val="133"/>
  <p:tag name="REFSHAPE" val="105553146066584"/>
</p:tagLst>
</file>

<file path=ppt/tags/tag755.xml><?xml version="1.0" encoding="utf-8"?>
<p:tagLst xmlns:p="http://schemas.openxmlformats.org/presentationml/2006/main">
  <p:tag name="MH_OLD_SHAPE_ID" val="149"/>
  <p:tag name="REFSHAPE" val="105553145105112"/>
</p:tagLst>
</file>

<file path=ppt/tags/tag7550.xml><?xml version="1.0" encoding="utf-8"?>
<p:tagLst xmlns:p="http://schemas.openxmlformats.org/presentationml/2006/main">
  <p:tag name="MH_OLD_SHAPE_ID" val="134"/>
  <p:tag name="REFSHAPE" val="105553146067032"/>
</p:tagLst>
</file>

<file path=ppt/tags/tag7551.xml><?xml version="1.0" encoding="utf-8"?>
<p:tagLst xmlns:p="http://schemas.openxmlformats.org/presentationml/2006/main">
  <p:tag name="MH_OLD_SHAPE_ID" val="135"/>
  <p:tag name="REFSHAPE" val="105553146067480"/>
</p:tagLst>
</file>

<file path=ppt/tags/tag7552.xml><?xml version="1.0" encoding="utf-8"?>
<p:tagLst xmlns:p="http://schemas.openxmlformats.org/presentationml/2006/main">
  <p:tag name="MH_OLD_SHAPE_ID" val="136"/>
  <p:tag name="REFSHAPE" val="105553146067928"/>
</p:tagLst>
</file>

<file path=ppt/tags/tag7553.xml><?xml version="1.0" encoding="utf-8"?>
<p:tagLst xmlns:p="http://schemas.openxmlformats.org/presentationml/2006/main">
  <p:tag name="MH_OLD_SHAPE_ID" val="137"/>
  <p:tag name="REFSHAPE" val="105553146068376"/>
</p:tagLst>
</file>

<file path=ppt/tags/tag7554.xml><?xml version="1.0" encoding="utf-8"?>
<p:tagLst xmlns:p="http://schemas.openxmlformats.org/presentationml/2006/main">
  <p:tag name="MH_OLD_SHAPE_ID" val="138"/>
  <p:tag name="REFSHAPE" val="105553146068824"/>
</p:tagLst>
</file>

<file path=ppt/tags/tag7555.xml><?xml version="1.0" encoding="utf-8"?>
<p:tagLst xmlns:p="http://schemas.openxmlformats.org/presentationml/2006/main">
  <p:tag name="MH_OLD_SHAPE_ID" val="139"/>
  <p:tag name="REFSHAPE" val="105553146069304"/>
</p:tagLst>
</file>

<file path=ppt/tags/tag7556.xml><?xml version="1.0" encoding="utf-8"?>
<p:tagLst xmlns:p="http://schemas.openxmlformats.org/presentationml/2006/main">
  <p:tag name="MH_OLD_SHAPE_ID" val="140"/>
  <p:tag name="REFSHAPE" val="105553146069752"/>
</p:tagLst>
</file>

<file path=ppt/tags/tag7557.xml><?xml version="1.0" encoding="utf-8"?>
<p:tagLst xmlns:p="http://schemas.openxmlformats.org/presentationml/2006/main">
  <p:tag name="MH_OLD_SHAPE_ID" val="141"/>
  <p:tag name="REFSHAPE" val="105553146070200"/>
</p:tagLst>
</file>

<file path=ppt/tags/tag7558.xml><?xml version="1.0" encoding="utf-8"?>
<p:tagLst xmlns:p="http://schemas.openxmlformats.org/presentationml/2006/main">
  <p:tag name="MH_OLD_SHAPE_ID" val="142"/>
  <p:tag name="REFSHAPE" val="105553146070648"/>
</p:tagLst>
</file>

<file path=ppt/tags/tag7559.xml><?xml version="1.0" encoding="utf-8"?>
<p:tagLst xmlns:p="http://schemas.openxmlformats.org/presentationml/2006/main">
  <p:tag name="MH_OLD_SHAPE_ID" val="143"/>
  <p:tag name="REFSHAPE" val="105553146071096"/>
</p:tagLst>
</file>

<file path=ppt/tags/tag756.xml><?xml version="1.0" encoding="utf-8"?>
<p:tagLst xmlns:p="http://schemas.openxmlformats.org/presentationml/2006/main">
  <p:tag name="MH_OLD_SHAPE_ID" val="150"/>
  <p:tag name="REFSHAPE" val="105553145105560"/>
</p:tagLst>
</file>

<file path=ppt/tags/tag7560.xml><?xml version="1.0" encoding="utf-8"?>
<p:tagLst xmlns:p="http://schemas.openxmlformats.org/presentationml/2006/main">
  <p:tag name="MH_OLD_SHAPE_ID" val="144"/>
  <p:tag name="REFSHAPE" val="105553146071544"/>
</p:tagLst>
</file>

<file path=ppt/tags/tag7561.xml><?xml version="1.0" encoding="utf-8"?>
<p:tagLst xmlns:p="http://schemas.openxmlformats.org/presentationml/2006/main">
  <p:tag name="MH_OLD_SHAPE_ID" val="145"/>
  <p:tag name="REFSHAPE" val="105553146071992"/>
</p:tagLst>
</file>

<file path=ppt/tags/tag7562.xml><?xml version="1.0" encoding="utf-8"?>
<p:tagLst xmlns:p="http://schemas.openxmlformats.org/presentationml/2006/main">
  <p:tag name="MH_OLD_SHAPE_ID" val="146"/>
  <p:tag name="REFSHAPE" val="105553146072440"/>
</p:tagLst>
</file>

<file path=ppt/tags/tag7563.xml><?xml version="1.0" encoding="utf-8"?>
<p:tagLst xmlns:p="http://schemas.openxmlformats.org/presentationml/2006/main">
  <p:tag name="MH_OLD_SHAPE_ID" val="147"/>
  <p:tag name="REFSHAPE" val="105553146072888"/>
</p:tagLst>
</file>

<file path=ppt/tags/tag7564.xml><?xml version="1.0" encoding="utf-8"?>
<p:tagLst xmlns:p="http://schemas.openxmlformats.org/presentationml/2006/main">
  <p:tag name="MH_OLD_SHAPE_ID" val="148"/>
  <p:tag name="REFSHAPE" val="105553146073112"/>
</p:tagLst>
</file>

<file path=ppt/tags/tag7565.xml><?xml version="1.0" encoding="utf-8"?>
<p:tagLst xmlns:p="http://schemas.openxmlformats.org/presentationml/2006/main">
  <p:tag name="MH_OLD_SHAPE_ID" val="160"/>
  <p:tag name="REFSHAPE" val="105553146073336"/>
</p:tagLst>
</file>

<file path=ppt/tags/tag7566.xml><?xml version="1.0" encoding="utf-8"?>
<p:tagLst xmlns:p="http://schemas.openxmlformats.org/presentationml/2006/main">
  <p:tag name="MH_OLD_SHAPE_ID" val="161"/>
  <p:tag name="REFSHAPE" val="105553146073784"/>
</p:tagLst>
</file>

<file path=ppt/tags/tag7567.xml><?xml version="1.0" encoding="utf-8"?>
<p:tagLst xmlns:p="http://schemas.openxmlformats.org/presentationml/2006/main">
  <p:tag name="MH_OLD_SHAPE_ID" val="162"/>
  <p:tag name="REFSHAPE" val="105553146074232"/>
</p:tagLst>
</file>

<file path=ppt/tags/tag7568.xml><?xml version="1.0" encoding="utf-8"?>
<p:tagLst xmlns:p="http://schemas.openxmlformats.org/presentationml/2006/main">
  <p:tag name="MH_OLD_SHAPE_ID" val="163"/>
  <p:tag name="REFSHAPE" val="105553146074680"/>
</p:tagLst>
</file>

<file path=ppt/tags/tag7569.xml><?xml version="1.0" encoding="utf-8"?>
<p:tagLst xmlns:p="http://schemas.openxmlformats.org/presentationml/2006/main">
  <p:tag name="MH_OLD_SHAPE_ID" val="164"/>
  <p:tag name="REFSHAPE" val="105553146075128"/>
</p:tagLst>
</file>

<file path=ppt/tags/tag757.xml><?xml version="1.0" encoding="utf-8"?>
<p:tagLst xmlns:p="http://schemas.openxmlformats.org/presentationml/2006/main">
  <p:tag name="MH_OLD_SHAPE_ID" val="151"/>
  <p:tag name="REFSHAPE" val="105553145106008"/>
</p:tagLst>
</file>

<file path=ppt/tags/tag7570.xml><?xml version="1.0" encoding="utf-8"?>
<p:tagLst xmlns:p="http://schemas.openxmlformats.org/presentationml/2006/main">
  <p:tag name="MH_OLD_SHAPE_ID" val="165"/>
  <p:tag name="REFSHAPE" val="105553146075576"/>
</p:tagLst>
</file>

<file path=ppt/tags/tag7571.xml><?xml version="1.0" encoding="utf-8"?>
<p:tagLst xmlns:p="http://schemas.openxmlformats.org/presentationml/2006/main">
  <p:tag name="MH_OLD_SHAPE_ID" val="166"/>
  <p:tag name="REFSHAPE" val="105553146076024"/>
</p:tagLst>
</file>

<file path=ppt/tags/tag7572.xml><?xml version="1.0" encoding="utf-8"?>
<p:tagLst xmlns:p="http://schemas.openxmlformats.org/presentationml/2006/main">
  <p:tag name="MH_OLD_SHAPE_ID" val="167"/>
  <p:tag name="REFSHAPE" val="105553146076472"/>
</p:tagLst>
</file>

<file path=ppt/tags/tag7573.xml><?xml version="1.0" encoding="utf-8"?>
<p:tagLst xmlns:p="http://schemas.openxmlformats.org/presentationml/2006/main">
  <p:tag name="MH_OLD_SHAPE_ID" val="168"/>
  <p:tag name="REFSHAPE" val="105553146076920"/>
</p:tagLst>
</file>

<file path=ppt/tags/tag7574.xml><?xml version="1.0" encoding="utf-8"?>
<p:tagLst xmlns:p="http://schemas.openxmlformats.org/presentationml/2006/main">
  <p:tag name="MH_OLD_SHAPE_ID" val="169"/>
  <p:tag name="REFSHAPE" val="105553146077368"/>
</p:tagLst>
</file>

<file path=ppt/tags/tag7575.xml><?xml version="1.0" encoding="utf-8"?>
<p:tagLst xmlns:p="http://schemas.openxmlformats.org/presentationml/2006/main">
  <p:tag name="MH_OLD_SHAPE_ID" val="170"/>
  <p:tag name="REFSHAPE" val="105553146077816"/>
</p:tagLst>
</file>

<file path=ppt/tags/tag7576.xml><?xml version="1.0" encoding="utf-8"?>
<p:tagLst xmlns:p="http://schemas.openxmlformats.org/presentationml/2006/main">
  <p:tag name="MH_OLD_SHAPE_ID" val="171"/>
  <p:tag name="REFSHAPE" val="105553146078264"/>
</p:tagLst>
</file>

<file path=ppt/tags/tag7577.xml><?xml version="1.0" encoding="utf-8"?>
<p:tagLst xmlns:p="http://schemas.openxmlformats.org/presentationml/2006/main">
  <p:tag name="MH_OLD_SHAPE_ID" val="172"/>
  <p:tag name="REFSHAPE" val="105553146078712"/>
</p:tagLst>
</file>

<file path=ppt/tags/tag7578.xml><?xml version="1.0" encoding="utf-8"?>
<p:tagLst xmlns:p="http://schemas.openxmlformats.org/presentationml/2006/main">
  <p:tag name="MH_OLD_SHAPE_ID" val="173"/>
  <p:tag name="REFSHAPE" val="105553146079160"/>
</p:tagLst>
</file>

<file path=ppt/tags/tag7579.xml><?xml version="1.0" encoding="utf-8"?>
<p:tagLst xmlns:p="http://schemas.openxmlformats.org/presentationml/2006/main">
  <p:tag name="MH_OLD_SHAPE_ID" val="174"/>
  <p:tag name="REFSHAPE" val="105553146079608"/>
</p:tagLst>
</file>

<file path=ppt/tags/tag758.xml><?xml version="1.0" encoding="utf-8"?>
<p:tagLst xmlns:p="http://schemas.openxmlformats.org/presentationml/2006/main">
  <p:tag name="MH_OLD_SHAPE_ID" val="152"/>
  <p:tag name="REFSHAPE" val="105553145106456"/>
</p:tagLst>
</file>

<file path=ppt/tags/tag7580.xml><?xml version="1.0" encoding="utf-8"?>
<p:tagLst xmlns:p="http://schemas.openxmlformats.org/presentationml/2006/main">
  <p:tag name="MH_OLD_SHAPE_ID" val="175"/>
  <p:tag name="REFSHAPE" val="105553146080056"/>
</p:tagLst>
</file>

<file path=ppt/tags/tag7581.xml><?xml version="1.0" encoding="utf-8"?>
<p:tagLst xmlns:p="http://schemas.openxmlformats.org/presentationml/2006/main">
  <p:tag name="MH_OLD_SHAPE_ID" val="148"/>
  <p:tag name="REFSHAPE" val="105553146080504"/>
</p:tagLst>
</file>

<file path=ppt/tags/tag7582.xml><?xml version="1.0" encoding="utf-8"?>
<p:tagLst xmlns:p="http://schemas.openxmlformats.org/presentationml/2006/main">
  <p:tag name="MH_OLD_SHAPE_ID" val="149"/>
  <p:tag name="REFSHAPE" val="105553146080952"/>
</p:tagLst>
</file>

<file path=ppt/tags/tag7583.xml><?xml version="1.0" encoding="utf-8"?>
<p:tagLst xmlns:p="http://schemas.openxmlformats.org/presentationml/2006/main">
  <p:tag name="MH_OLD_SHAPE_ID" val="150"/>
  <p:tag name="REFSHAPE" val="105553146081400"/>
</p:tagLst>
</file>

<file path=ppt/tags/tag7584.xml><?xml version="1.0" encoding="utf-8"?>
<p:tagLst xmlns:p="http://schemas.openxmlformats.org/presentationml/2006/main">
  <p:tag name="MH_OLD_SHAPE_ID" val="151"/>
  <p:tag name="REFSHAPE" val="105553146081848"/>
</p:tagLst>
</file>

<file path=ppt/tags/tag7585.xml><?xml version="1.0" encoding="utf-8"?>
<p:tagLst xmlns:p="http://schemas.openxmlformats.org/presentationml/2006/main">
  <p:tag name="MH_OLD_SHAPE_ID" val="152"/>
  <p:tag name="REFSHAPE" val="105553146082296"/>
</p:tagLst>
</file>

<file path=ppt/tags/tag7586.xml><?xml version="1.0" encoding="utf-8"?>
<p:tagLst xmlns:p="http://schemas.openxmlformats.org/presentationml/2006/main">
  <p:tag name="MH_OLD_SHAPE_ID" val="153"/>
  <p:tag name="REFSHAPE" val="105553146082744"/>
</p:tagLst>
</file>

<file path=ppt/tags/tag7587.xml><?xml version="1.0" encoding="utf-8"?>
<p:tagLst xmlns:p="http://schemas.openxmlformats.org/presentationml/2006/main">
  <p:tag name="MH_OLD_SHAPE_ID" val="154"/>
  <p:tag name="REFSHAPE" val="105553146083192"/>
</p:tagLst>
</file>

<file path=ppt/tags/tag7588.xml><?xml version="1.0" encoding="utf-8"?>
<p:tagLst xmlns:p="http://schemas.openxmlformats.org/presentationml/2006/main">
  <p:tag name="MH_OLD_SHAPE_ID" val="155"/>
  <p:tag name="REFSHAPE" val="105553146083640"/>
</p:tagLst>
</file>

<file path=ppt/tags/tag7589.xml><?xml version="1.0" encoding="utf-8"?>
<p:tagLst xmlns:p="http://schemas.openxmlformats.org/presentationml/2006/main">
  <p:tag name="MH_OLD_SHAPE_ID" val="156"/>
  <p:tag name="REFSHAPE" val="105553146084088"/>
</p:tagLst>
</file>

<file path=ppt/tags/tag759.xml><?xml version="1.0" encoding="utf-8"?>
<p:tagLst xmlns:p="http://schemas.openxmlformats.org/presentationml/2006/main">
  <p:tag name="MH_OLD_SHAPE_ID" val="153"/>
  <p:tag name="REFSHAPE" val="105553145106904"/>
</p:tagLst>
</file>

<file path=ppt/tags/tag7590.xml><?xml version="1.0" encoding="utf-8"?>
<p:tagLst xmlns:p="http://schemas.openxmlformats.org/presentationml/2006/main">
  <p:tag name="MH_OLD_SHAPE_ID" val="157"/>
  <p:tag name="REFSHAPE" val="105553146084536"/>
</p:tagLst>
</file>

<file path=ppt/tags/tag7591.xml><?xml version="1.0" encoding="utf-8"?>
<p:tagLst xmlns:p="http://schemas.openxmlformats.org/presentationml/2006/main">
  <p:tag name="MH_OLD_SHAPE_ID" val="158"/>
  <p:tag name="REFSHAPE" val="105553146084984"/>
</p:tagLst>
</file>

<file path=ppt/tags/tag7592.xml><?xml version="1.0" encoding="utf-8"?>
<p:tagLst xmlns:p="http://schemas.openxmlformats.org/presentationml/2006/main">
  <p:tag name="MH_OLD_SHAPE_ID" val="159"/>
  <p:tag name="REFSHAPE" val="105553145954392"/>
</p:tagLst>
</file>

<file path=ppt/tags/tag7593.xml><?xml version="1.0" encoding="utf-8"?>
<p:tagLst xmlns:p="http://schemas.openxmlformats.org/presentationml/2006/main">
  <p:tag name="MH_OLD_SHAPE_ID" val="125"/>
  <p:tag name="REFSHAPE" val="105553145954840"/>
</p:tagLst>
</file>

<file path=ppt/tags/tag7594.xml><?xml version="1.0" encoding="utf-8"?>
<p:tagLst xmlns:p="http://schemas.openxmlformats.org/presentationml/2006/main">
  <p:tag name="MH_OLD_SHAPE_ID" val="126"/>
  <p:tag name="REFSHAPE" val="105553145955288"/>
</p:tagLst>
</file>

<file path=ppt/tags/tag7595.xml><?xml version="1.0" encoding="utf-8"?>
<p:tagLst xmlns:p="http://schemas.openxmlformats.org/presentationml/2006/main">
  <p:tag name="MH_OLD_SHAPE_ID" val="127"/>
  <p:tag name="REFSHAPE" val="105553145955736"/>
</p:tagLst>
</file>

<file path=ppt/tags/tag7596.xml><?xml version="1.0" encoding="utf-8"?>
<p:tagLst xmlns:p="http://schemas.openxmlformats.org/presentationml/2006/main">
  <p:tag name="MH_OLD_SHAPE_ID" val="128"/>
  <p:tag name="REFSHAPE" val="105553145956184"/>
</p:tagLst>
</file>

<file path=ppt/tags/tag7597.xml><?xml version="1.0" encoding="utf-8"?>
<p:tagLst xmlns:p="http://schemas.openxmlformats.org/presentationml/2006/main">
  <p:tag name="MH_OLD_SHAPE_ID" val="129"/>
  <p:tag name="REFSHAPE" val="105553145956632"/>
</p:tagLst>
</file>

<file path=ppt/tags/tag7598.xml><?xml version="1.0" encoding="utf-8"?>
<p:tagLst xmlns:p="http://schemas.openxmlformats.org/presentationml/2006/main">
  <p:tag name="MH_OLD_SHAPE_ID" val="130"/>
  <p:tag name="REFSHAPE" val="105553145957080"/>
</p:tagLst>
</file>

<file path=ppt/tags/tag7599.xml><?xml version="1.0" encoding="utf-8"?>
<p:tagLst xmlns:p="http://schemas.openxmlformats.org/presentationml/2006/main">
  <p:tag name="MH_OLD_SHAPE_ID" val="131"/>
  <p:tag name="REFSHAPE" val="105553145957528"/>
</p:tagLst>
</file>

<file path=ppt/tags/tag76.xml><?xml version="1.0" encoding="utf-8"?>
<p:tagLst xmlns:p="http://schemas.openxmlformats.org/presentationml/2006/main">
  <p:tag name="MH_OLD_SHAPE_ID" val="36"/>
  <p:tag name="REFSHAPE" val="105553145440408"/>
</p:tagLst>
</file>

<file path=ppt/tags/tag760.xml><?xml version="1.0" encoding="utf-8"?>
<p:tagLst xmlns:p="http://schemas.openxmlformats.org/presentationml/2006/main">
  <p:tag name="MH_OLD_SHAPE_ID" val="154"/>
  <p:tag name="REFSHAPE" val="105553145107352"/>
</p:tagLst>
</file>

<file path=ppt/tags/tag7600.xml><?xml version="1.0" encoding="utf-8"?>
<p:tagLst xmlns:p="http://schemas.openxmlformats.org/presentationml/2006/main">
  <p:tag name="MH_OLD_SHAPE_ID" val="132"/>
  <p:tag name="REFSHAPE" val="105553145957976"/>
</p:tagLst>
</file>

<file path=ppt/tags/tag7601.xml><?xml version="1.0" encoding="utf-8"?>
<p:tagLst xmlns:p="http://schemas.openxmlformats.org/presentationml/2006/main">
  <p:tag name="MH_OLD_SHAPE_ID" val="133"/>
  <p:tag name="REFSHAPE" val="105553145958424"/>
</p:tagLst>
</file>

<file path=ppt/tags/tag7602.xml><?xml version="1.0" encoding="utf-8"?>
<p:tagLst xmlns:p="http://schemas.openxmlformats.org/presentationml/2006/main">
  <p:tag name="MH_OLD_SHAPE_ID" val="134"/>
  <p:tag name="REFSHAPE" val="105553145958872"/>
</p:tagLst>
</file>

<file path=ppt/tags/tag7603.xml><?xml version="1.0" encoding="utf-8"?>
<p:tagLst xmlns:p="http://schemas.openxmlformats.org/presentationml/2006/main">
  <p:tag name="MH_OLD_SHAPE_ID" val="135"/>
  <p:tag name="REFSHAPE" val="105553145959320"/>
</p:tagLst>
</file>

<file path=ppt/tags/tag7604.xml><?xml version="1.0" encoding="utf-8"?>
<p:tagLst xmlns:p="http://schemas.openxmlformats.org/presentationml/2006/main">
  <p:tag name="MH_OLD_SHAPE_ID" val="136"/>
  <p:tag name="REFSHAPE" val="105553145959768"/>
</p:tagLst>
</file>

<file path=ppt/tags/tag7605.xml><?xml version="1.0" encoding="utf-8"?>
<p:tagLst xmlns:p="http://schemas.openxmlformats.org/presentationml/2006/main">
  <p:tag name="MH_OLD_SHAPE_ID" val="137"/>
  <p:tag name="REFSHAPE" val="105553145960216"/>
</p:tagLst>
</file>

<file path=ppt/tags/tag7606.xml><?xml version="1.0" encoding="utf-8"?>
<p:tagLst xmlns:p="http://schemas.openxmlformats.org/presentationml/2006/main">
  <p:tag name="MH_OLD_SHAPE_ID" val="138"/>
  <p:tag name="REFSHAPE" val="105553145960664"/>
</p:tagLst>
</file>

<file path=ppt/tags/tag7607.xml><?xml version="1.0" encoding="utf-8"?>
<p:tagLst xmlns:p="http://schemas.openxmlformats.org/presentationml/2006/main">
  <p:tag name="MH_OLD_SHAPE_ID" val="139"/>
  <p:tag name="REFSHAPE" val="105553145961112"/>
</p:tagLst>
</file>

<file path=ppt/tags/tag7608.xml><?xml version="1.0" encoding="utf-8"?>
<p:tagLst xmlns:p="http://schemas.openxmlformats.org/presentationml/2006/main">
  <p:tag name="MH_OLD_SHAPE_ID" val="140"/>
  <p:tag name="REFSHAPE" val="105553145961560"/>
</p:tagLst>
</file>

<file path=ppt/tags/tag7609.xml><?xml version="1.0" encoding="utf-8"?>
<p:tagLst xmlns:p="http://schemas.openxmlformats.org/presentationml/2006/main">
  <p:tag name="MH_OLD_SHAPE_ID" val="141"/>
  <p:tag name="REFSHAPE" val="105553145962008"/>
</p:tagLst>
</file>

<file path=ppt/tags/tag761.xml><?xml version="1.0" encoding="utf-8"?>
<p:tagLst xmlns:p="http://schemas.openxmlformats.org/presentationml/2006/main">
  <p:tag name="MH_OLD_SHAPE_ID" val="155"/>
  <p:tag name="REFSHAPE" val="105553145107800"/>
</p:tagLst>
</file>

<file path=ppt/tags/tag7610.xml><?xml version="1.0" encoding="utf-8"?>
<p:tagLst xmlns:p="http://schemas.openxmlformats.org/presentationml/2006/main">
  <p:tag name="MH_OLD_SHAPE_ID" val="142"/>
  <p:tag name="REFSHAPE" val="105553145962456"/>
</p:tagLst>
</file>

<file path=ppt/tags/tag7611.xml><?xml version="1.0" encoding="utf-8"?>
<p:tagLst xmlns:p="http://schemas.openxmlformats.org/presentationml/2006/main">
  <p:tag name="MH_OLD_SHAPE_ID" val="143"/>
  <p:tag name="REFSHAPE" val="105553145962904"/>
</p:tagLst>
</file>

<file path=ppt/tags/tag7612.xml><?xml version="1.0" encoding="utf-8"?>
<p:tagLst xmlns:p="http://schemas.openxmlformats.org/presentationml/2006/main">
  <p:tag name="MH_OLD_SHAPE_ID" val="144"/>
  <p:tag name="REFSHAPE" val="105553145963352"/>
</p:tagLst>
</file>

<file path=ppt/tags/tag7613.xml><?xml version="1.0" encoding="utf-8"?>
<p:tagLst xmlns:p="http://schemas.openxmlformats.org/presentationml/2006/main">
  <p:tag name="MH_OLD_SHAPE_ID" val="145"/>
  <p:tag name="REFSHAPE" val="105553145963800"/>
</p:tagLst>
</file>

<file path=ppt/tags/tag7614.xml><?xml version="1.0" encoding="utf-8"?>
<p:tagLst xmlns:p="http://schemas.openxmlformats.org/presentationml/2006/main">
  <p:tag name="MH_OLD_SHAPE_ID" val="146"/>
  <p:tag name="REFSHAPE" val="105553145964248"/>
</p:tagLst>
</file>

<file path=ppt/tags/tag7615.xml><?xml version="1.0" encoding="utf-8"?>
<p:tagLst xmlns:p="http://schemas.openxmlformats.org/presentationml/2006/main">
  <p:tag name="MH_OLD_SHAPE_ID" val="147"/>
  <p:tag name="REFSHAPE" val="105553145964696"/>
</p:tagLst>
</file>

<file path=ppt/tags/tag7616.xml><?xml version="1.0" encoding="utf-8"?>
<p:tagLst xmlns:p="http://schemas.openxmlformats.org/presentationml/2006/main">
  <p:tag name="MH_OLD_SHAPE_ID" val="176"/>
  <p:tag name="REFSHAPE" val="105553145965144"/>
</p:tagLst>
</file>

<file path=ppt/tags/tag7617.xml><?xml version="1.0" encoding="utf-8"?>
<p:tagLst xmlns:p="http://schemas.openxmlformats.org/presentationml/2006/main">
  <p:tag name="MH_OLD_SHAPE_ID" val="178"/>
  <p:tag name="REFSHAPE" val="105553145965368"/>
</p:tagLst>
</file>

<file path=ppt/tags/tag7618.xml><?xml version="1.0" encoding="utf-8"?>
<p:tagLst xmlns:p="http://schemas.openxmlformats.org/presentationml/2006/main">
  <p:tag name="MH_OLD_SHAPE_ID" val="179"/>
  <p:tag name="REFSHAPE" val="105553145965592"/>
</p:tagLst>
</file>

<file path=ppt/tags/tag7619.xml><?xml version="1.0" encoding="utf-8"?>
<p:tagLst xmlns:p="http://schemas.openxmlformats.org/presentationml/2006/main">
  <p:tag name="MH_OLD_SHAPE_ID" val="61"/>
  <p:tag name="REFSHAPE" val="105553145965816"/>
</p:tagLst>
</file>

<file path=ppt/tags/tag762.xml><?xml version="1.0" encoding="utf-8"?>
<p:tagLst xmlns:p="http://schemas.openxmlformats.org/presentationml/2006/main">
  <p:tag name="MH_OLD_SHAPE_ID" val="156"/>
  <p:tag name="REFSHAPE" val="105553145108248"/>
</p:tagLst>
</file>

<file path=ppt/tags/tag7620.xml><?xml version="1.0" encoding="utf-8"?>
<p:tagLst xmlns:p="http://schemas.openxmlformats.org/presentationml/2006/main">
  <p:tag name="MH_OLD_SHAPE_ID" val="63"/>
  <p:tag name="REFSHAPE" val="105553145966040"/>
</p:tagLst>
</file>

<file path=ppt/tags/tag7621.xml><?xml version="1.0" encoding="utf-8"?>
<p:tagLst xmlns:p="http://schemas.openxmlformats.org/presentationml/2006/main">
  <p:tag name="MH_OLD_SHAPE_ID" val="160"/>
  <p:tag name="REFSHAPE" val="105553145966264"/>
</p:tagLst>
</file>

<file path=ppt/tags/tag7622.xml><?xml version="1.0" encoding="utf-8"?>
<p:tagLst xmlns:p="http://schemas.openxmlformats.org/presentationml/2006/main">
  <p:tag name="MH_OLD_SHAPE_ID" val="161"/>
  <p:tag name="REFSHAPE" val="105553145966712"/>
</p:tagLst>
</file>

<file path=ppt/tags/tag7623.xml><?xml version="1.0" encoding="utf-8"?>
<p:tagLst xmlns:p="http://schemas.openxmlformats.org/presentationml/2006/main">
  <p:tag name="MH_OLD_SHAPE_ID" val="162"/>
  <p:tag name="REFSHAPE" val="105553145967160"/>
</p:tagLst>
</file>

<file path=ppt/tags/tag7624.xml><?xml version="1.0" encoding="utf-8"?>
<p:tagLst xmlns:p="http://schemas.openxmlformats.org/presentationml/2006/main">
  <p:tag name="MH_OLD_SHAPE_ID" val="163"/>
  <p:tag name="REFSHAPE" val="105553145967608"/>
</p:tagLst>
</file>

<file path=ppt/tags/tag7625.xml><?xml version="1.0" encoding="utf-8"?>
<p:tagLst xmlns:p="http://schemas.openxmlformats.org/presentationml/2006/main">
  <p:tag name="MH_OLD_SHAPE_ID" val="164"/>
  <p:tag name="REFSHAPE" val="105553145968056"/>
</p:tagLst>
</file>

<file path=ppt/tags/tag7626.xml><?xml version="1.0" encoding="utf-8"?>
<p:tagLst xmlns:p="http://schemas.openxmlformats.org/presentationml/2006/main">
  <p:tag name="MH_OLD_SHAPE_ID" val="165"/>
  <p:tag name="REFSHAPE" val="105553145968504"/>
</p:tagLst>
</file>

<file path=ppt/tags/tag7627.xml><?xml version="1.0" encoding="utf-8"?>
<p:tagLst xmlns:p="http://schemas.openxmlformats.org/presentationml/2006/main">
  <p:tag name="MH_OLD_SHAPE_ID" val="166"/>
  <p:tag name="REFSHAPE" val="105553145968952"/>
</p:tagLst>
</file>

<file path=ppt/tags/tag7628.xml><?xml version="1.0" encoding="utf-8"?>
<p:tagLst xmlns:p="http://schemas.openxmlformats.org/presentationml/2006/main">
  <p:tag name="MH_OLD_SHAPE_ID" val="167"/>
  <p:tag name="REFSHAPE" val="105553145969400"/>
</p:tagLst>
</file>

<file path=ppt/tags/tag7629.xml><?xml version="1.0" encoding="utf-8"?>
<p:tagLst xmlns:p="http://schemas.openxmlformats.org/presentationml/2006/main">
  <p:tag name="MH_OLD_SHAPE_ID" val="168"/>
  <p:tag name="REFSHAPE" val="105553145969848"/>
</p:tagLst>
</file>

<file path=ppt/tags/tag763.xml><?xml version="1.0" encoding="utf-8"?>
<p:tagLst xmlns:p="http://schemas.openxmlformats.org/presentationml/2006/main">
  <p:tag name="MH_OLD_SHAPE_ID" val="157"/>
  <p:tag name="REFSHAPE" val="105553145108696"/>
</p:tagLst>
</file>

<file path=ppt/tags/tag7630.xml><?xml version="1.0" encoding="utf-8"?>
<p:tagLst xmlns:p="http://schemas.openxmlformats.org/presentationml/2006/main">
  <p:tag name="MH_OLD_SHAPE_ID" val="169"/>
  <p:tag name="REFSHAPE" val="105553145970296"/>
</p:tagLst>
</file>

<file path=ppt/tags/tag7631.xml><?xml version="1.0" encoding="utf-8"?>
<p:tagLst xmlns:p="http://schemas.openxmlformats.org/presentationml/2006/main">
  <p:tag name="MH_OLD_SHAPE_ID" val="170"/>
  <p:tag name="REFSHAPE" val="105553145970776"/>
</p:tagLst>
</file>

<file path=ppt/tags/tag7632.xml><?xml version="1.0" encoding="utf-8"?>
<p:tagLst xmlns:p="http://schemas.openxmlformats.org/presentationml/2006/main">
  <p:tag name="MH_OLD_SHAPE_ID" val="171"/>
  <p:tag name="REFSHAPE" val="105553145971224"/>
</p:tagLst>
</file>

<file path=ppt/tags/tag7633.xml><?xml version="1.0" encoding="utf-8"?>
<p:tagLst xmlns:p="http://schemas.openxmlformats.org/presentationml/2006/main">
  <p:tag name="MH_OLD_SHAPE_ID" val="172"/>
  <p:tag name="REFSHAPE" val="105553145971672"/>
</p:tagLst>
</file>

<file path=ppt/tags/tag7634.xml><?xml version="1.0" encoding="utf-8"?>
<p:tagLst xmlns:p="http://schemas.openxmlformats.org/presentationml/2006/main">
  <p:tag name="MH_OLD_SHAPE_ID" val="173"/>
  <p:tag name="REFSHAPE" val="105553145972120"/>
</p:tagLst>
</file>

<file path=ppt/tags/tag7635.xml><?xml version="1.0" encoding="utf-8"?>
<p:tagLst xmlns:p="http://schemas.openxmlformats.org/presentationml/2006/main">
  <p:tag name="MH_OLD_SHAPE_ID" val="174"/>
  <p:tag name="REFSHAPE" val="105553145972568"/>
</p:tagLst>
</file>

<file path=ppt/tags/tag7636.xml><?xml version="1.0" encoding="utf-8"?>
<p:tagLst xmlns:p="http://schemas.openxmlformats.org/presentationml/2006/main">
  <p:tag name="MH_OLD_SHAPE_ID" val="175"/>
  <p:tag name="REFSHAPE" val="105553145973016"/>
</p:tagLst>
</file>

<file path=ppt/tags/tag7637.xml><?xml version="1.0" encoding="utf-8"?>
<p:tagLst xmlns:p="http://schemas.openxmlformats.org/presentationml/2006/main">
  <p:tag name="MH_OLD_SHAPE_ID" val="148"/>
  <p:tag name="REFSHAPE" val="105553145973464"/>
</p:tagLst>
</file>

<file path=ppt/tags/tag7638.xml><?xml version="1.0" encoding="utf-8"?>
<p:tagLst xmlns:p="http://schemas.openxmlformats.org/presentationml/2006/main">
  <p:tag name="MH_OLD_SHAPE_ID" val="149"/>
  <p:tag name="REFSHAPE" val="105553145973912"/>
</p:tagLst>
</file>

<file path=ppt/tags/tag7639.xml><?xml version="1.0" encoding="utf-8"?>
<p:tagLst xmlns:p="http://schemas.openxmlformats.org/presentationml/2006/main">
  <p:tag name="MH_OLD_SHAPE_ID" val="150"/>
  <p:tag name="REFSHAPE" val="105553145974360"/>
</p:tagLst>
</file>

<file path=ppt/tags/tag764.xml><?xml version="1.0" encoding="utf-8"?>
<p:tagLst xmlns:p="http://schemas.openxmlformats.org/presentationml/2006/main">
  <p:tag name="MH_OLD_SHAPE_ID" val="158"/>
  <p:tag name="REFSHAPE" val="105553145109144"/>
</p:tagLst>
</file>

<file path=ppt/tags/tag7640.xml><?xml version="1.0" encoding="utf-8"?>
<p:tagLst xmlns:p="http://schemas.openxmlformats.org/presentationml/2006/main">
  <p:tag name="MH_OLD_SHAPE_ID" val="151"/>
  <p:tag name="REFSHAPE" val="105553145974808"/>
</p:tagLst>
</file>

<file path=ppt/tags/tag7641.xml><?xml version="1.0" encoding="utf-8"?>
<p:tagLst xmlns:p="http://schemas.openxmlformats.org/presentationml/2006/main">
  <p:tag name="MH_OLD_SHAPE_ID" val="152"/>
  <p:tag name="REFSHAPE" val="105553145975256"/>
</p:tagLst>
</file>

<file path=ppt/tags/tag7642.xml><?xml version="1.0" encoding="utf-8"?>
<p:tagLst xmlns:p="http://schemas.openxmlformats.org/presentationml/2006/main">
  <p:tag name="MH_OLD_SHAPE_ID" val="153"/>
  <p:tag name="REFSHAPE" val="105553145975704"/>
</p:tagLst>
</file>

<file path=ppt/tags/tag7643.xml><?xml version="1.0" encoding="utf-8"?>
<p:tagLst xmlns:p="http://schemas.openxmlformats.org/presentationml/2006/main">
  <p:tag name="MH_OLD_SHAPE_ID" val="154"/>
  <p:tag name="REFSHAPE" val="105553145976152"/>
</p:tagLst>
</file>

<file path=ppt/tags/tag7644.xml><?xml version="1.0" encoding="utf-8"?>
<p:tagLst xmlns:p="http://schemas.openxmlformats.org/presentationml/2006/main">
  <p:tag name="MH_OLD_SHAPE_ID" val="155"/>
  <p:tag name="REFSHAPE" val="105553145976600"/>
</p:tagLst>
</file>

<file path=ppt/tags/tag7645.xml><?xml version="1.0" encoding="utf-8"?>
<p:tagLst xmlns:p="http://schemas.openxmlformats.org/presentationml/2006/main">
  <p:tag name="MH_OLD_SHAPE_ID" val="156"/>
  <p:tag name="REFSHAPE" val="105553145977048"/>
</p:tagLst>
</file>

<file path=ppt/tags/tag7646.xml><?xml version="1.0" encoding="utf-8"?>
<p:tagLst xmlns:p="http://schemas.openxmlformats.org/presentationml/2006/main">
  <p:tag name="MH_OLD_SHAPE_ID" val="157"/>
  <p:tag name="REFSHAPE" val="105553145977496"/>
</p:tagLst>
</file>

<file path=ppt/tags/tag7647.xml><?xml version="1.0" encoding="utf-8"?>
<p:tagLst xmlns:p="http://schemas.openxmlformats.org/presentationml/2006/main">
  <p:tag name="MH_OLD_SHAPE_ID" val="158"/>
  <p:tag name="REFSHAPE" val="105553145977944"/>
</p:tagLst>
</file>

<file path=ppt/tags/tag7648.xml><?xml version="1.0" encoding="utf-8"?>
<p:tagLst xmlns:p="http://schemas.openxmlformats.org/presentationml/2006/main">
  <p:tag name="MH_OLD_SHAPE_ID" val="159"/>
  <p:tag name="REFSHAPE" val="105553145978392"/>
</p:tagLst>
</file>

<file path=ppt/tags/tag7649.xml><?xml version="1.0" encoding="utf-8"?>
<p:tagLst xmlns:p="http://schemas.openxmlformats.org/presentationml/2006/main">
  <p:tag name="MH_OLD_SHAPE_ID" val="125"/>
  <p:tag name="REFSHAPE" val="105553145978840"/>
</p:tagLst>
</file>

<file path=ppt/tags/tag765.xml><?xml version="1.0" encoding="utf-8"?>
<p:tagLst xmlns:p="http://schemas.openxmlformats.org/presentationml/2006/main">
  <p:tag name="MH_OLD_SHAPE_ID" val="159"/>
  <p:tag name="REFSHAPE" val="105553145109592"/>
</p:tagLst>
</file>

<file path=ppt/tags/tag7650.xml><?xml version="1.0" encoding="utf-8"?>
<p:tagLst xmlns:p="http://schemas.openxmlformats.org/presentationml/2006/main">
  <p:tag name="MH_OLD_SHAPE_ID" val="126"/>
  <p:tag name="REFSHAPE" val="105553145979288"/>
</p:tagLst>
</file>

<file path=ppt/tags/tag7651.xml><?xml version="1.0" encoding="utf-8"?>
<p:tagLst xmlns:p="http://schemas.openxmlformats.org/presentationml/2006/main">
  <p:tag name="MH_OLD_SHAPE_ID" val="127"/>
  <p:tag name="REFSHAPE" val="105553145979736"/>
</p:tagLst>
</file>

<file path=ppt/tags/tag7652.xml><?xml version="1.0" encoding="utf-8"?>
<p:tagLst xmlns:p="http://schemas.openxmlformats.org/presentationml/2006/main">
  <p:tag name="MH_OLD_SHAPE_ID" val="128"/>
  <p:tag name="REFSHAPE" val="105553145980184"/>
</p:tagLst>
</file>

<file path=ppt/tags/tag7653.xml><?xml version="1.0" encoding="utf-8"?>
<p:tagLst xmlns:p="http://schemas.openxmlformats.org/presentationml/2006/main">
  <p:tag name="MH_OLD_SHAPE_ID" val="129"/>
  <p:tag name="REFSHAPE" val="105553145980632"/>
</p:tagLst>
</file>

<file path=ppt/tags/tag7654.xml><?xml version="1.0" encoding="utf-8"?>
<p:tagLst xmlns:p="http://schemas.openxmlformats.org/presentationml/2006/main">
  <p:tag name="MH_OLD_SHAPE_ID" val="130"/>
  <p:tag name="REFSHAPE" val="105553145981080"/>
</p:tagLst>
</file>

<file path=ppt/tags/tag7655.xml><?xml version="1.0" encoding="utf-8"?>
<p:tagLst xmlns:p="http://schemas.openxmlformats.org/presentationml/2006/main">
  <p:tag name="MH_OLD_SHAPE_ID" val="131"/>
  <p:tag name="REFSHAPE" val="105553145981528"/>
</p:tagLst>
</file>

<file path=ppt/tags/tag7656.xml><?xml version="1.0" encoding="utf-8"?>
<p:tagLst xmlns:p="http://schemas.openxmlformats.org/presentationml/2006/main">
  <p:tag name="MH_OLD_SHAPE_ID" val="132"/>
  <p:tag name="REFSHAPE" val="105553145981976"/>
</p:tagLst>
</file>

<file path=ppt/tags/tag7657.xml><?xml version="1.0" encoding="utf-8"?>
<p:tagLst xmlns:p="http://schemas.openxmlformats.org/presentationml/2006/main">
  <p:tag name="MH_OLD_SHAPE_ID" val="133"/>
  <p:tag name="REFSHAPE" val="105553145982424"/>
</p:tagLst>
</file>

<file path=ppt/tags/tag7658.xml><?xml version="1.0" encoding="utf-8"?>
<p:tagLst xmlns:p="http://schemas.openxmlformats.org/presentationml/2006/main">
  <p:tag name="MH_OLD_SHAPE_ID" val="134"/>
  <p:tag name="REFSHAPE" val="105553145982872"/>
</p:tagLst>
</file>

<file path=ppt/tags/tag7659.xml><?xml version="1.0" encoding="utf-8"?>
<p:tagLst xmlns:p="http://schemas.openxmlformats.org/presentationml/2006/main">
  <p:tag name="MH_OLD_SHAPE_ID" val="135"/>
  <p:tag name="REFSHAPE" val="105553145983320"/>
</p:tagLst>
</file>

<file path=ppt/tags/tag766.xml><?xml version="1.0" encoding="utf-8"?>
<p:tagLst xmlns:p="http://schemas.openxmlformats.org/presentationml/2006/main">
  <p:tag name="MH_OLD_SHAPE_ID" val="125"/>
  <p:tag name="REFSHAPE" val="105553145110040"/>
</p:tagLst>
</file>

<file path=ppt/tags/tag7660.xml><?xml version="1.0" encoding="utf-8"?>
<p:tagLst xmlns:p="http://schemas.openxmlformats.org/presentationml/2006/main">
  <p:tag name="MH_OLD_SHAPE_ID" val="136"/>
  <p:tag name="REFSHAPE" val="105553145983768"/>
</p:tagLst>
</file>

<file path=ppt/tags/tag7661.xml><?xml version="1.0" encoding="utf-8"?>
<p:tagLst xmlns:p="http://schemas.openxmlformats.org/presentationml/2006/main">
  <p:tag name="MH_OLD_SHAPE_ID" val="137"/>
  <p:tag name="REFSHAPE" val="105553145984216"/>
</p:tagLst>
</file>

<file path=ppt/tags/tag7662.xml><?xml version="1.0" encoding="utf-8"?>
<p:tagLst xmlns:p="http://schemas.openxmlformats.org/presentationml/2006/main">
  <p:tag name="MH_OLD_SHAPE_ID" val="138"/>
  <p:tag name="REFSHAPE" val="105553145984664"/>
</p:tagLst>
</file>

<file path=ppt/tags/tag7663.xml><?xml version="1.0" encoding="utf-8"?>
<p:tagLst xmlns:p="http://schemas.openxmlformats.org/presentationml/2006/main">
  <p:tag name="MH_OLD_SHAPE_ID" val="139"/>
  <p:tag name="REFSHAPE" val="105553145985112"/>
</p:tagLst>
</file>

<file path=ppt/tags/tag7664.xml><?xml version="1.0" encoding="utf-8"?>
<p:tagLst xmlns:p="http://schemas.openxmlformats.org/presentationml/2006/main">
  <p:tag name="MH_OLD_SHAPE_ID" val="140"/>
  <p:tag name="REFSHAPE" val="105553145985560"/>
</p:tagLst>
</file>

<file path=ppt/tags/tag7665.xml><?xml version="1.0" encoding="utf-8"?>
<p:tagLst xmlns:p="http://schemas.openxmlformats.org/presentationml/2006/main">
  <p:tag name="MH_OLD_SHAPE_ID" val="141"/>
  <p:tag name="REFSHAPE" val="105553145986008"/>
</p:tagLst>
</file>

<file path=ppt/tags/tag7666.xml><?xml version="1.0" encoding="utf-8"?>
<p:tagLst xmlns:p="http://schemas.openxmlformats.org/presentationml/2006/main">
  <p:tag name="MH_OLD_SHAPE_ID" val="142"/>
  <p:tag name="REFSHAPE" val="105553145986456"/>
</p:tagLst>
</file>

<file path=ppt/tags/tag7667.xml><?xml version="1.0" encoding="utf-8"?>
<p:tagLst xmlns:p="http://schemas.openxmlformats.org/presentationml/2006/main">
  <p:tag name="MH_OLD_SHAPE_ID" val="143"/>
  <p:tag name="REFSHAPE" val="105553145986904"/>
</p:tagLst>
</file>

<file path=ppt/tags/tag7668.xml><?xml version="1.0" encoding="utf-8"?>
<p:tagLst xmlns:p="http://schemas.openxmlformats.org/presentationml/2006/main">
  <p:tag name="MH_OLD_SHAPE_ID" val="144"/>
  <p:tag name="REFSHAPE" val="105553145987384"/>
</p:tagLst>
</file>

<file path=ppt/tags/tag7669.xml><?xml version="1.0" encoding="utf-8"?>
<p:tagLst xmlns:p="http://schemas.openxmlformats.org/presentationml/2006/main">
  <p:tag name="MH_OLD_SHAPE_ID" val="145"/>
  <p:tag name="REFSHAPE" val="105553145987832"/>
</p:tagLst>
</file>

<file path=ppt/tags/tag767.xml><?xml version="1.0" encoding="utf-8"?>
<p:tagLst xmlns:p="http://schemas.openxmlformats.org/presentationml/2006/main">
  <p:tag name="MH_OLD_SHAPE_ID" val="126"/>
  <p:tag name="REFSHAPE" val="105553145110488"/>
</p:tagLst>
</file>

<file path=ppt/tags/tag7670.xml><?xml version="1.0" encoding="utf-8"?>
<p:tagLst xmlns:p="http://schemas.openxmlformats.org/presentationml/2006/main">
  <p:tag name="MH_OLD_SHAPE_ID" val="146"/>
  <p:tag name="REFSHAPE" val="105553145988280"/>
</p:tagLst>
</file>

<file path=ppt/tags/tag7671.xml><?xml version="1.0" encoding="utf-8"?>
<p:tagLst xmlns:p="http://schemas.openxmlformats.org/presentationml/2006/main">
  <p:tag name="MH_OLD_SHAPE_ID" val="147"/>
  <p:tag name="REFSHAPE" val="105553145988728"/>
</p:tagLst>
</file>

<file path=ppt/tags/tag7672.xml><?xml version="1.0" encoding="utf-8"?>
<p:tagLst xmlns:p="http://schemas.openxmlformats.org/presentationml/2006/main">
  <p:tag name="MH_OLD_SHAPE_ID" val="178"/>
  <p:tag name="REFSHAPE" val="105553145989176"/>
</p:tagLst>
</file>

<file path=ppt/tags/tag7673.xml><?xml version="1.0" encoding="utf-8"?>
<p:tagLst xmlns:p="http://schemas.openxmlformats.org/presentationml/2006/main">
  <p:tag name="MH_OLD_SHAPE_ID" val="179"/>
  <p:tag name="REFSHAPE" val="105553145989400"/>
</p:tagLst>
</file>

<file path=ppt/tags/tag7674.xml><?xml version="1.0" encoding="utf-8"?>
<p:tagLst xmlns:p="http://schemas.openxmlformats.org/presentationml/2006/main">
  <p:tag name="MH_OLD_SHAPE_ID" val="61"/>
  <p:tag name="REFSHAPE" val="105553145989624"/>
</p:tagLst>
</file>

<file path=ppt/tags/tag7675.xml><?xml version="1.0" encoding="utf-8"?>
<p:tagLst xmlns:p="http://schemas.openxmlformats.org/presentationml/2006/main">
  <p:tag name="MH_OLD_SHAPE_ID" val="63"/>
  <p:tag name="REFSHAPE" val="105553145989848"/>
</p:tagLst>
</file>

<file path=ppt/tags/tag7676.xml><?xml version="1.0" encoding="utf-8"?>
<p:tagLst xmlns:p="http://schemas.openxmlformats.org/presentationml/2006/main">
  <p:tag name="MH_OLD_SHAPE_ID" val="3"/>
  <p:tag name="REFSHAPE" val="105553145990072"/>
</p:tagLst>
</file>

<file path=ppt/tags/tag7677.xml><?xml version="1.0" encoding="utf-8"?>
<p:tagLst xmlns:p="http://schemas.openxmlformats.org/presentationml/2006/main">
  <p:tag name="MH_OLD_SHAPE_ID" val="64"/>
  <p:tag name="REFSHAPE" val="105553145990296"/>
</p:tagLst>
</file>

<file path=ppt/tags/tag7678.xml><?xml version="1.0" encoding="utf-8"?>
<p:tagLst xmlns:p="http://schemas.openxmlformats.org/presentationml/2006/main">
  <p:tag name="MH_OLD_SHAPE_ID" val="68"/>
  <p:tag name="REFSHAPE" val="105553145990520"/>
</p:tagLst>
</file>

<file path=ppt/tags/tag7679.xml><?xml version="1.0" encoding="utf-8"?>
<p:tagLst xmlns:p="http://schemas.openxmlformats.org/presentationml/2006/main">
  <p:tag name="MH_OLD_SHAPE_ID" val="69"/>
  <p:tag name="REFSHAPE" val="105553145990968"/>
</p:tagLst>
</file>

<file path=ppt/tags/tag768.xml><?xml version="1.0" encoding="utf-8"?>
<p:tagLst xmlns:p="http://schemas.openxmlformats.org/presentationml/2006/main">
  <p:tag name="MH_OLD_SHAPE_ID" val="127"/>
  <p:tag name="REFSHAPE" val="105553145110936"/>
</p:tagLst>
</file>

<file path=ppt/tags/tag7680.xml><?xml version="1.0" encoding="utf-8"?>
<p:tagLst xmlns:p="http://schemas.openxmlformats.org/presentationml/2006/main">
  <p:tag name="MH_OLD_SHAPE_ID" val="70"/>
  <p:tag name="REFSHAPE" val="105553145991416"/>
</p:tagLst>
</file>

<file path=ppt/tags/tag7681.xml><?xml version="1.0" encoding="utf-8"?>
<p:tagLst xmlns:p="http://schemas.openxmlformats.org/presentationml/2006/main">
  <p:tag name="MH_OLD_SHAPE_ID" val="72"/>
  <p:tag name="REFSHAPE" val="105553145991864"/>
</p:tagLst>
</file>

<file path=ppt/tags/tag7682.xml><?xml version="1.0" encoding="utf-8"?>
<p:tagLst xmlns:p="http://schemas.openxmlformats.org/presentationml/2006/main">
  <p:tag name="MH_OLD_SHAPE_ID" val="73"/>
  <p:tag name="REFSHAPE" val="105553145992312"/>
</p:tagLst>
</file>

<file path=ppt/tags/tag7683.xml><?xml version="1.0" encoding="utf-8"?>
<p:tagLst xmlns:p="http://schemas.openxmlformats.org/presentationml/2006/main">
  <p:tag name="MH_OLD_SHAPE_ID" val="74"/>
  <p:tag name="REFSHAPE" val="105553145992760"/>
</p:tagLst>
</file>

<file path=ppt/tags/tag7684.xml><?xml version="1.0" encoding="utf-8"?>
<p:tagLst xmlns:p="http://schemas.openxmlformats.org/presentationml/2006/main">
  <p:tag name="MH_OLD_SHAPE_ID" val="75"/>
  <p:tag name="REFSHAPE" val="105553145993208"/>
</p:tagLst>
</file>

<file path=ppt/tags/tag7685.xml><?xml version="1.0" encoding="utf-8"?>
<p:tagLst xmlns:p="http://schemas.openxmlformats.org/presentationml/2006/main">
  <p:tag name="MH_OLD_SHAPE_ID" val="76"/>
  <p:tag name="REFSHAPE" val="105553145993656"/>
</p:tagLst>
</file>

<file path=ppt/tags/tag7686.xml><?xml version="1.0" encoding="utf-8"?>
<p:tagLst xmlns:p="http://schemas.openxmlformats.org/presentationml/2006/main">
  <p:tag name="MH_OLD_SHAPE_ID" val="77"/>
  <p:tag name="REFSHAPE" val="105553145994104"/>
</p:tagLst>
</file>

<file path=ppt/tags/tag7687.xml><?xml version="1.0" encoding="utf-8"?>
<p:tagLst xmlns:p="http://schemas.openxmlformats.org/presentationml/2006/main">
  <p:tag name="MH_OLD_SHAPE_ID" val="78"/>
  <p:tag name="REFSHAPE" val="105553145994552"/>
</p:tagLst>
</file>

<file path=ppt/tags/tag7688.xml><?xml version="1.0" encoding="utf-8"?>
<p:tagLst xmlns:p="http://schemas.openxmlformats.org/presentationml/2006/main">
  <p:tag name="MH_OLD_SHAPE_ID" val="79"/>
  <p:tag name="REFSHAPE" val="105553145995000"/>
</p:tagLst>
</file>

<file path=ppt/tags/tag7689.xml><?xml version="1.0" encoding="utf-8"?>
<p:tagLst xmlns:p="http://schemas.openxmlformats.org/presentationml/2006/main">
  <p:tag name="MH_OLD_SHAPE_ID" val="80"/>
  <p:tag name="REFSHAPE" val="105553145995448"/>
</p:tagLst>
</file>

<file path=ppt/tags/tag769.xml><?xml version="1.0" encoding="utf-8"?>
<p:tagLst xmlns:p="http://schemas.openxmlformats.org/presentationml/2006/main">
  <p:tag name="MH_OLD_SHAPE_ID" val="128"/>
  <p:tag name="REFSHAPE" val="105553145111384"/>
</p:tagLst>
</file>

<file path=ppt/tags/tag7690.xml><?xml version="1.0" encoding="utf-8"?>
<p:tagLst xmlns:p="http://schemas.openxmlformats.org/presentationml/2006/main">
  <p:tag name="MH_OLD_SHAPE_ID" val="81"/>
  <p:tag name="REFSHAPE" val="105553145995896"/>
</p:tagLst>
</file>

<file path=ppt/tags/tag7691.xml><?xml version="1.0" encoding="utf-8"?>
<p:tagLst xmlns:p="http://schemas.openxmlformats.org/presentationml/2006/main">
  <p:tag name="MH_OLD_SHAPE_ID" val="82"/>
  <p:tag name="REFSHAPE" val="105553145996344"/>
</p:tagLst>
</file>

<file path=ppt/tags/tag7692.xml><?xml version="1.0" encoding="utf-8"?>
<p:tagLst xmlns:p="http://schemas.openxmlformats.org/presentationml/2006/main">
  <p:tag name="MH_OLD_SHAPE_ID" val="83"/>
  <p:tag name="REFSHAPE" val="105553145996792"/>
</p:tagLst>
</file>

<file path=ppt/tags/tag7693.xml><?xml version="1.0" encoding="utf-8"?>
<p:tagLst xmlns:p="http://schemas.openxmlformats.org/presentationml/2006/main">
  <p:tag name="MH_OLD_SHAPE_ID" val="84"/>
  <p:tag name="REFSHAPE" val="105553145997240"/>
</p:tagLst>
</file>

<file path=ppt/tags/tag7694.xml><?xml version="1.0" encoding="utf-8"?>
<p:tagLst xmlns:p="http://schemas.openxmlformats.org/presentationml/2006/main">
  <p:tag name="MH_OLD_SHAPE_ID" val="86"/>
  <p:tag name="REFSHAPE" val="105553145997688"/>
</p:tagLst>
</file>

<file path=ppt/tags/tag7695.xml><?xml version="1.0" encoding="utf-8"?>
<p:tagLst xmlns:p="http://schemas.openxmlformats.org/presentationml/2006/main">
  <p:tag name="MH_OLD_SHAPE_ID" val="87"/>
  <p:tag name="REFSHAPE" val="105553145998136"/>
</p:tagLst>
</file>

<file path=ppt/tags/tag7696.xml><?xml version="1.0" encoding="utf-8"?>
<p:tagLst xmlns:p="http://schemas.openxmlformats.org/presentationml/2006/main">
  <p:tag name="MH_OLD_SHAPE_ID" val="88"/>
  <p:tag name="REFSHAPE" val="105553145998584"/>
</p:tagLst>
</file>

<file path=ppt/tags/tag7697.xml><?xml version="1.0" encoding="utf-8"?>
<p:tagLst xmlns:p="http://schemas.openxmlformats.org/presentationml/2006/main">
  <p:tag name="MH_OLD_SHAPE_ID" val="89"/>
  <p:tag name="REFSHAPE" val="105553145999032"/>
</p:tagLst>
</file>

<file path=ppt/tags/tag7698.xml><?xml version="1.0" encoding="utf-8"?>
<p:tagLst xmlns:p="http://schemas.openxmlformats.org/presentationml/2006/main">
  <p:tag name="MH_OLD_SHAPE_ID" val="90"/>
  <p:tag name="REFSHAPE" val="105553145999480"/>
</p:tagLst>
</file>

<file path=ppt/tags/tag7699.xml><?xml version="1.0" encoding="utf-8"?>
<p:tagLst xmlns:p="http://schemas.openxmlformats.org/presentationml/2006/main">
  <p:tag name="MH_OLD_SHAPE_ID" val="91"/>
  <p:tag name="REFSHAPE" val="105553145999928"/>
</p:tagLst>
</file>

<file path=ppt/tags/tag77.xml><?xml version="1.0" encoding="utf-8"?>
<p:tagLst xmlns:p="http://schemas.openxmlformats.org/presentationml/2006/main">
  <p:tag name="MH_OLD_SHAPE_ID" val="2"/>
  <p:tag name="REFSHAPE" val="105553145514712"/>
</p:tagLst>
</file>

<file path=ppt/tags/tag770.xml><?xml version="1.0" encoding="utf-8"?>
<p:tagLst xmlns:p="http://schemas.openxmlformats.org/presentationml/2006/main">
  <p:tag name="MH_OLD_SHAPE_ID" val="129"/>
  <p:tag name="REFSHAPE" val="105553145111832"/>
</p:tagLst>
</file>

<file path=ppt/tags/tag7700.xml><?xml version="1.0" encoding="utf-8"?>
<p:tagLst xmlns:p="http://schemas.openxmlformats.org/presentationml/2006/main">
  <p:tag name="MH_OLD_SHAPE_ID" val="92"/>
  <p:tag name="REFSHAPE" val="105553146000376"/>
</p:tagLst>
</file>

<file path=ppt/tags/tag7701.xml><?xml version="1.0" encoding="utf-8"?>
<p:tagLst xmlns:p="http://schemas.openxmlformats.org/presentationml/2006/main">
  <p:tag name="MH_OLD_SHAPE_ID" val="93"/>
  <p:tag name="REFSHAPE" val="105553146000824"/>
</p:tagLst>
</file>

<file path=ppt/tags/tag7702.xml><?xml version="1.0" encoding="utf-8"?>
<p:tagLst xmlns:p="http://schemas.openxmlformats.org/presentationml/2006/main">
  <p:tag name="MH_OLD_SHAPE_ID" val="94"/>
  <p:tag name="REFSHAPE" val="105553146001272"/>
</p:tagLst>
</file>

<file path=ppt/tags/tag7703.xml><?xml version="1.0" encoding="utf-8"?>
<p:tagLst xmlns:p="http://schemas.openxmlformats.org/presentationml/2006/main">
  <p:tag name="MH_OLD_SHAPE_ID" val="95"/>
  <p:tag name="REFSHAPE" val="105553146001720"/>
</p:tagLst>
</file>

<file path=ppt/tags/tag7704.xml><?xml version="1.0" encoding="utf-8"?>
<p:tagLst xmlns:p="http://schemas.openxmlformats.org/presentationml/2006/main">
  <p:tag name="MH_OLD_SHAPE_ID" val="96"/>
  <p:tag name="REFSHAPE" val="105553146002168"/>
</p:tagLst>
</file>

<file path=ppt/tags/tag7705.xml><?xml version="1.0" encoding="utf-8"?>
<p:tagLst xmlns:p="http://schemas.openxmlformats.org/presentationml/2006/main">
  <p:tag name="MH_OLD_SHAPE_ID" val="97"/>
  <p:tag name="REFSHAPE" val="105553146002616"/>
</p:tagLst>
</file>

<file path=ppt/tags/tag7706.xml><?xml version="1.0" encoding="utf-8"?>
<p:tagLst xmlns:p="http://schemas.openxmlformats.org/presentationml/2006/main">
  <p:tag name="MH_OLD_SHAPE_ID" val="99"/>
  <p:tag name="REFSHAPE" val="105553146003064"/>
</p:tagLst>
</file>

<file path=ppt/tags/tag7707.xml><?xml version="1.0" encoding="utf-8"?>
<p:tagLst xmlns:p="http://schemas.openxmlformats.org/presentationml/2006/main">
  <p:tag name="MH_OLD_SHAPE_ID" val="100"/>
  <p:tag name="REFSHAPE" val="105553146003544"/>
</p:tagLst>
</file>

<file path=ppt/tags/tag7708.xml><?xml version="1.0" encoding="utf-8"?>
<p:tagLst xmlns:p="http://schemas.openxmlformats.org/presentationml/2006/main">
  <p:tag name="MH_OLD_SHAPE_ID" val="101"/>
  <p:tag name="REFSHAPE" val="105553146003992"/>
</p:tagLst>
</file>

<file path=ppt/tags/tag7709.xml><?xml version="1.0" encoding="utf-8"?>
<p:tagLst xmlns:p="http://schemas.openxmlformats.org/presentationml/2006/main">
  <p:tag name="MH_OLD_SHAPE_ID" val="102"/>
  <p:tag name="REFSHAPE" val="105553146004440"/>
</p:tagLst>
</file>

<file path=ppt/tags/tag771.xml><?xml version="1.0" encoding="utf-8"?>
<p:tagLst xmlns:p="http://schemas.openxmlformats.org/presentationml/2006/main">
  <p:tag name="MH_OLD_SHAPE_ID" val="130"/>
  <p:tag name="REFSHAPE" val="105553145112280"/>
</p:tagLst>
</file>

<file path=ppt/tags/tag7710.xml><?xml version="1.0" encoding="utf-8"?>
<p:tagLst xmlns:p="http://schemas.openxmlformats.org/presentationml/2006/main">
  <p:tag name="MH_OLD_SHAPE_ID" val="103"/>
  <p:tag name="REFSHAPE" val="105553146004888"/>
</p:tagLst>
</file>

<file path=ppt/tags/tag7711.xml><?xml version="1.0" encoding="utf-8"?>
<p:tagLst xmlns:p="http://schemas.openxmlformats.org/presentationml/2006/main">
  <p:tag name="MH_OLD_SHAPE_ID" val="104"/>
  <p:tag name="REFSHAPE" val="105553146005336"/>
</p:tagLst>
</file>

<file path=ppt/tags/tag7712.xml><?xml version="1.0" encoding="utf-8"?>
<p:tagLst xmlns:p="http://schemas.openxmlformats.org/presentationml/2006/main">
  <p:tag name="MH_OLD_SHAPE_ID" val="105"/>
  <p:tag name="REFSHAPE" val="105553146005784"/>
</p:tagLst>
</file>

<file path=ppt/tags/tag7713.xml><?xml version="1.0" encoding="utf-8"?>
<p:tagLst xmlns:p="http://schemas.openxmlformats.org/presentationml/2006/main">
  <p:tag name="MH_OLD_SHAPE_ID" val="106"/>
  <p:tag name="REFSHAPE" val="105553146006232"/>
</p:tagLst>
</file>

<file path=ppt/tags/tag7714.xml><?xml version="1.0" encoding="utf-8"?>
<p:tagLst xmlns:p="http://schemas.openxmlformats.org/presentationml/2006/main">
  <p:tag name="MH_OLD_SHAPE_ID" val="107"/>
  <p:tag name="REFSHAPE" val="105553146006680"/>
</p:tagLst>
</file>

<file path=ppt/tags/tag7715.xml><?xml version="1.0" encoding="utf-8"?>
<p:tagLst xmlns:p="http://schemas.openxmlformats.org/presentationml/2006/main">
  <p:tag name="MH_OLD_SHAPE_ID" val="108"/>
  <p:tag name="REFSHAPE" val="105553146007128"/>
</p:tagLst>
</file>

<file path=ppt/tags/tag7716.xml><?xml version="1.0" encoding="utf-8"?>
<p:tagLst xmlns:p="http://schemas.openxmlformats.org/presentationml/2006/main">
  <p:tag name="MH_OLD_SHAPE_ID" val="109"/>
  <p:tag name="REFSHAPE" val="105553146007576"/>
</p:tagLst>
</file>

<file path=ppt/tags/tag7717.xml><?xml version="1.0" encoding="utf-8"?>
<p:tagLst xmlns:p="http://schemas.openxmlformats.org/presentationml/2006/main">
  <p:tag name="MH_OLD_SHAPE_ID" val="110"/>
  <p:tag name="REFSHAPE" val="105553146008024"/>
</p:tagLst>
</file>

<file path=ppt/tags/tag7718.xml><?xml version="1.0" encoding="utf-8"?>
<p:tagLst xmlns:p="http://schemas.openxmlformats.org/presentationml/2006/main">
  <p:tag name="MH_OLD_SHAPE_ID" val="111"/>
  <p:tag name="REFSHAPE" val="105553146008472"/>
</p:tagLst>
</file>

<file path=ppt/tags/tag7719.xml><?xml version="1.0" encoding="utf-8"?>
<p:tagLst xmlns:p="http://schemas.openxmlformats.org/presentationml/2006/main">
  <p:tag name="MH_OLD_SHAPE_ID" val="112"/>
  <p:tag name="REFSHAPE" val="105553146008920"/>
</p:tagLst>
</file>

<file path=ppt/tags/tag772.xml><?xml version="1.0" encoding="utf-8"?>
<p:tagLst xmlns:p="http://schemas.openxmlformats.org/presentationml/2006/main">
  <p:tag name="MH_OLD_SHAPE_ID" val="131"/>
  <p:tag name="REFSHAPE" val="105553145112728"/>
</p:tagLst>
</file>

<file path=ppt/tags/tag7720.xml><?xml version="1.0" encoding="utf-8"?>
<p:tagLst xmlns:p="http://schemas.openxmlformats.org/presentationml/2006/main">
  <p:tag name="MH_OLD_SHAPE_ID" val="113"/>
  <p:tag name="REFSHAPE" val="105553146009368"/>
</p:tagLst>
</file>

<file path=ppt/tags/tag7721.xml><?xml version="1.0" encoding="utf-8"?>
<p:tagLst xmlns:p="http://schemas.openxmlformats.org/presentationml/2006/main">
  <p:tag name="MH_OLD_SHAPE_ID" val="114"/>
  <p:tag name="REFSHAPE" val="105553146009816"/>
</p:tagLst>
</file>

<file path=ppt/tags/tag7722.xml><?xml version="1.0" encoding="utf-8"?>
<p:tagLst xmlns:p="http://schemas.openxmlformats.org/presentationml/2006/main">
  <p:tag name="MH_OLD_SHAPE_ID" val="115"/>
  <p:tag name="REFSHAPE" val="105553146010264"/>
</p:tagLst>
</file>

<file path=ppt/tags/tag7723.xml><?xml version="1.0" encoding="utf-8"?>
<p:tagLst xmlns:p="http://schemas.openxmlformats.org/presentationml/2006/main">
  <p:tag name="MH_OLD_SHAPE_ID" val="116"/>
  <p:tag name="REFSHAPE" val="105553146010712"/>
</p:tagLst>
</file>

<file path=ppt/tags/tag7724.xml><?xml version="1.0" encoding="utf-8"?>
<p:tagLst xmlns:p="http://schemas.openxmlformats.org/presentationml/2006/main">
  <p:tag name="MH_OLD_SHAPE_ID" val="117"/>
  <p:tag name="REFSHAPE" val="105553146011160"/>
</p:tagLst>
</file>

<file path=ppt/tags/tag7725.xml><?xml version="1.0" encoding="utf-8"?>
<p:tagLst xmlns:p="http://schemas.openxmlformats.org/presentationml/2006/main">
  <p:tag name="MH_OLD_SHAPE_ID" val="118"/>
  <p:tag name="REFSHAPE" val="105553146011608"/>
</p:tagLst>
</file>

<file path=ppt/tags/tag7726.xml><?xml version="1.0" encoding="utf-8"?>
<p:tagLst xmlns:p="http://schemas.openxmlformats.org/presentationml/2006/main">
  <p:tag name="MH_OLD_SHAPE_ID" val="119"/>
  <p:tag name="REFSHAPE" val="105553146012056"/>
</p:tagLst>
</file>

<file path=ppt/tags/tag7727.xml><?xml version="1.0" encoding="utf-8"?>
<p:tagLst xmlns:p="http://schemas.openxmlformats.org/presentationml/2006/main">
  <p:tag name="MH_OLD_SHAPE_ID" val="120"/>
  <p:tag name="REFSHAPE" val="105553146012504"/>
</p:tagLst>
</file>

<file path=ppt/tags/tag7728.xml><?xml version="1.0" encoding="utf-8"?>
<p:tagLst xmlns:p="http://schemas.openxmlformats.org/presentationml/2006/main">
  <p:tag name="MH_OLD_SHAPE_ID" val="121"/>
  <p:tag name="REFSHAPE" val="105553146012952"/>
</p:tagLst>
</file>

<file path=ppt/tags/tag7729.xml><?xml version="1.0" encoding="utf-8"?>
<p:tagLst xmlns:p="http://schemas.openxmlformats.org/presentationml/2006/main">
  <p:tag name="MH_OLD_SHAPE_ID" val="122"/>
  <p:tag name="REFSHAPE" val="105553146013400"/>
</p:tagLst>
</file>

<file path=ppt/tags/tag773.xml><?xml version="1.0" encoding="utf-8"?>
<p:tagLst xmlns:p="http://schemas.openxmlformats.org/presentationml/2006/main">
  <p:tag name="MH_OLD_SHAPE_ID" val="132"/>
  <p:tag name="REFSHAPE" val="105553145113176"/>
</p:tagLst>
</file>

<file path=ppt/tags/tag7730.xml><?xml version="1.0" encoding="utf-8"?>
<p:tagLst xmlns:p="http://schemas.openxmlformats.org/presentationml/2006/main">
  <p:tag name="MH_OLD_SHAPE_ID" val="123"/>
  <p:tag name="REFSHAPE" val="105553146013624"/>
</p:tagLst>
</file>

<file path=ppt/tags/tag7731.xml><?xml version="1.0" encoding="utf-8"?>
<p:tagLst xmlns:p="http://schemas.openxmlformats.org/presentationml/2006/main">
  <p:tag name="MH_OLD_SHAPE_ID" val="71"/>
  <p:tag name="REFSHAPE" val="105553146013848"/>
</p:tagLst>
</file>

<file path=ppt/tags/tag7732.xml><?xml version="1.0" encoding="utf-8"?>
<p:tagLst xmlns:p="http://schemas.openxmlformats.org/presentationml/2006/main">
  <p:tag name="MH_OLD_SHAPE_ID" val="65"/>
  <p:tag name="REFSHAPE" val="105553146014072"/>
</p:tagLst>
</file>

<file path=ppt/tags/tag7733.xml><?xml version="1.0" encoding="utf-8"?>
<p:tagLst xmlns:p="http://schemas.openxmlformats.org/presentationml/2006/main">
  <p:tag name="MH_OLD_SHAPE_ID" val="124"/>
  <p:tag name="REFSHAPE" val="105553146014296"/>
</p:tagLst>
</file>

<file path=ppt/tags/tag7734.xml><?xml version="1.0" encoding="utf-8"?>
<p:tagLst xmlns:p="http://schemas.openxmlformats.org/presentationml/2006/main">
  <p:tag name="MH_OLD_SHAPE_ID" val="63"/>
  <p:tag name="REFSHAPE" val="105553146014520"/>
</p:tagLst>
</file>

<file path=ppt/tags/tag7735.xml><?xml version="1.0" encoding="utf-8"?>
<p:tagLst xmlns:p="http://schemas.openxmlformats.org/presentationml/2006/main">
  <p:tag name="MH_OLD_SHAPE_ID" val="64"/>
  <p:tag name="REFSHAPE" val="105553146014744"/>
</p:tagLst>
</file>

<file path=ppt/tags/tag7736.xml><?xml version="1.0" encoding="utf-8"?>
<p:tagLst xmlns:p="http://schemas.openxmlformats.org/presentationml/2006/main">
  <p:tag name="MH_OLD_SHAPE_ID" val="65"/>
  <p:tag name="REFSHAPE" val="105553146014968"/>
</p:tagLst>
</file>

<file path=ppt/tags/tag7737.xml><?xml version="1.0" encoding="utf-8"?>
<p:tagLst xmlns:p="http://schemas.openxmlformats.org/presentationml/2006/main">
  <p:tag name="MH_OLD_SHAPE_ID" val="68"/>
  <p:tag name="REFSHAPE" val="105553146015192"/>
</p:tagLst>
</file>

<file path=ppt/tags/tag7738.xml><?xml version="1.0" encoding="utf-8"?>
<p:tagLst xmlns:p="http://schemas.openxmlformats.org/presentationml/2006/main">
  <p:tag name="MH_OLD_SHAPE_ID" val="69"/>
  <p:tag name="REFSHAPE" val="105553146015640"/>
</p:tagLst>
</file>

<file path=ppt/tags/tag7739.xml><?xml version="1.0" encoding="utf-8"?>
<p:tagLst xmlns:p="http://schemas.openxmlformats.org/presentationml/2006/main">
  <p:tag name="MH_OLD_SHAPE_ID" val="70"/>
  <p:tag name="REFSHAPE" val="105553146016088"/>
</p:tagLst>
</file>

<file path=ppt/tags/tag774.xml><?xml version="1.0" encoding="utf-8"?>
<p:tagLst xmlns:p="http://schemas.openxmlformats.org/presentationml/2006/main">
  <p:tag name="MH_OLD_SHAPE_ID" val="133"/>
  <p:tag name="REFSHAPE" val="105553145113624"/>
</p:tagLst>
</file>

<file path=ppt/tags/tag7740.xml><?xml version="1.0" encoding="utf-8"?>
<p:tagLst xmlns:p="http://schemas.openxmlformats.org/presentationml/2006/main">
  <p:tag name="MH_OLD_SHAPE_ID" val="72"/>
  <p:tag name="REFSHAPE" val="105553146016536"/>
</p:tagLst>
</file>

<file path=ppt/tags/tag7741.xml><?xml version="1.0" encoding="utf-8"?>
<p:tagLst xmlns:p="http://schemas.openxmlformats.org/presentationml/2006/main">
  <p:tag name="MH_OLD_SHAPE_ID" val="73"/>
  <p:tag name="REFSHAPE" val="105553146016984"/>
</p:tagLst>
</file>

<file path=ppt/tags/tag7742.xml><?xml version="1.0" encoding="utf-8"?>
<p:tagLst xmlns:p="http://schemas.openxmlformats.org/presentationml/2006/main">
  <p:tag name="MH_OLD_SHAPE_ID" val="74"/>
  <p:tag name="REFSHAPE" val="105553146017432"/>
</p:tagLst>
</file>

<file path=ppt/tags/tag7743.xml><?xml version="1.0" encoding="utf-8"?>
<p:tagLst xmlns:p="http://schemas.openxmlformats.org/presentationml/2006/main">
  <p:tag name="MH_OLD_SHAPE_ID" val="75"/>
  <p:tag name="REFSHAPE" val="105553146017880"/>
</p:tagLst>
</file>

<file path=ppt/tags/tag7744.xml><?xml version="1.0" encoding="utf-8"?>
<p:tagLst xmlns:p="http://schemas.openxmlformats.org/presentationml/2006/main">
  <p:tag name="MH_OLD_SHAPE_ID" val="76"/>
  <p:tag name="REFSHAPE" val="105553146018328"/>
</p:tagLst>
</file>

<file path=ppt/tags/tag7745.xml><?xml version="1.0" encoding="utf-8"?>
<p:tagLst xmlns:p="http://schemas.openxmlformats.org/presentationml/2006/main">
  <p:tag name="MH_OLD_SHAPE_ID" val="77"/>
  <p:tag name="REFSHAPE" val="105553146018776"/>
</p:tagLst>
</file>

<file path=ppt/tags/tag7746.xml><?xml version="1.0" encoding="utf-8"?>
<p:tagLst xmlns:p="http://schemas.openxmlformats.org/presentationml/2006/main">
  <p:tag name="MH_OLD_SHAPE_ID" val="78"/>
  <p:tag name="REFSHAPE" val="105553146019224"/>
</p:tagLst>
</file>

<file path=ppt/tags/tag7747.xml><?xml version="1.0" encoding="utf-8"?>
<p:tagLst xmlns:p="http://schemas.openxmlformats.org/presentationml/2006/main">
  <p:tag name="MH_OLD_SHAPE_ID" val="79"/>
  <p:tag name="REFSHAPE" val="105553146019672"/>
</p:tagLst>
</file>

<file path=ppt/tags/tag7748.xml><?xml version="1.0" encoding="utf-8"?>
<p:tagLst xmlns:p="http://schemas.openxmlformats.org/presentationml/2006/main">
  <p:tag name="MH_OLD_SHAPE_ID" val="80"/>
  <p:tag name="REFSHAPE" val="105553145889080"/>
</p:tagLst>
</file>

<file path=ppt/tags/tag7749.xml><?xml version="1.0" encoding="utf-8"?>
<p:tagLst xmlns:p="http://schemas.openxmlformats.org/presentationml/2006/main">
  <p:tag name="MH_OLD_SHAPE_ID" val="81"/>
  <p:tag name="REFSHAPE" val="105553145889528"/>
</p:tagLst>
</file>

<file path=ppt/tags/tag775.xml><?xml version="1.0" encoding="utf-8"?>
<p:tagLst xmlns:p="http://schemas.openxmlformats.org/presentationml/2006/main">
  <p:tag name="MH_OLD_SHAPE_ID" val="134"/>
  <p:tag name="REFSHAPE" val="105553145114072"/>
</p:tagLst>
</file>

<file path=ppt/tags/tag7750.xml><?xml version="1.0" encoding="utf-8"?>
<p:tagLst xmlns:p="http://schemas.openxmlformats.org/presentationml/2006/main">
  <p:tag name="MH_OLD_SHAPE_ID" val="82"/>
  <p:tag name="REFSHAPE" val="105553145889976"/>
</p:tagLst>
</file>

<file path=ppt/tags/tag7751.xml><?xml version="1.0" encoding="utf-8"?>
<p:tagLst xmlns:p="http://schemas.openxmlformats.org/presentationml/2006/main">
  <p:tag name="MH_OLD_SHAPE_ID" val="83"/>
  <p:tag name="REFSHAPE" val="105553145890424"/>
</p:tagLst>
</file>

<file path=ppt/tags/tag7752.xml><?xml version="1.0" encoding="utf-8"?>
<p:tagLst xmlns:p="http://schemas.openxmlformats.org/presentationml/2006/main">
  <p:tag name="MH_OLD_SHAPE_ID" val="84"/>
  <p:tag name="REFSHAPE" val="105553145890872"/>
</p:tagLst>
</file>

<file path=ppt/tags/tag7753.xml><?xml version="1.0" encoding="utf-8"?>
<p:tagLst xmlns:p="http://schemas.openxmlformats.org/presentationml/2006/main">
  <p:tag name="MH_OLD_SHAPE_ID" val="86"/>
  <p:tag name="REFSHAPE" val="105553145891320"/>
</p:tagLst>
</file>

<file path=ppt/tags/tag7754.xml><?xml version="1.0" encoding="utf-8"?>
<p:tagLst xmlns:p="http://schemas.openxmlformats.org/presentationml/2006/main">
  <p:tag name="MH_OLD_SHAPE_ID" val="87"/>
  <p:tag name="REFSHAPE" val="105553145891768"/>
</p:tagLst>
</file>

<file path=ppt/tags/tag7755.xml><?xml version="1.0" encoding="utf-8"?>
<p:tagLst xmlns:p="http://schemas.openxmlformats.org/presentationml/2006/main">
  <p:tag name="MH_OLD_SHAPE_ID" val="88"/>
  <p:tag name="REFSHAPE" val="105553145892216"/>
</p:tagLst>
</file>

<file path=ppt/tags/tag7756.xml><?xml version="1.0" encoding="utf-8"?>
<p:tagLst xmlns:p="http://schemas.openxmlformats.org/presentationml/2006/main">
  <p:tag name="MH_OLD_SHAPE_ID" val="89"/>
  <p:tag name="REFSHAPE" val="105553145892664"/>
</p:tagLst>
</file>

<file path=ppt/tags/tag7757.xml><?xml version="1.0" encoding="utf-8"?>
<p:tagLst xmlns:p="http://schemas.openxmlformats.org/presentationml/2006/main">
  <p:tag name="MH_OLD_SHAPE_ID" val="90"/>
  <p:tag name="REFSHAPE" val="105553145893112"/>
</p:tagLst>
</file>

<file path=ppt/tags/tag7758.xml><?xml version="1.0" encoding="utf-8"?>
<p:tagLst xmlns:p="http://schemas.openxmlformats.org/presentationml/2006/main">
  <p:tag name="MH_OLD_SHAPE_ID" val="91"/>
  <p:tag name="REFSHAPE" val="105553145893560"/>
</p:tagLst>
</file>

<file path=ppt/tags/tag7759.xml><?xml version="1.0" encoding="utf-8"?>
<p:tagLst xmlns:p="http://schemas.openxmlformats.org/presentationml/2006/main">
  <p:tag name="MH_OLD_SHAPE_ID" val="92"/>
  <p:tag name="REFSHAPE" val="105553145894008"/>
</p:tagLst>
</file>

<file path=ppt/tags/tag776.xml><?xml version="1.0" encoding="utf-8"?>
<p:tagLst xmlns:p="http://schemas.openxmlformats.org/presentationml/2006/main">
  <p:tag name="MH_OLD_SHAPE_ID" val="135"/>
  <p:tag name="REFSHAPE" val="105553145114520"/>
</p:tagLst>
</file>

<file path=ppt/tags/tag7760.xml><?xml version="1.0" encoding="utf-8"?>
<p:tagLst xmlns:p="http://schemas.openxmlformats.org/presentationml/2006/main">
  <p:tag name="MH_OLD_SHAPE_ID" val="93"/>
  <p:tag name="REFSHAPE" val="105553145894456"/>
</p:tagLst>
</file>

<file path=ppt/tags/tag7761.xml><?xml version="1.0" encoding="utf-8"?>
<p:tagLst xmlns:p="http://schemas.openxmlformats.org/presentationml/2006/main">
  <p:tag name="MH_OLD_SHAPE_ID" val="94"/>
  <p:tag name="REFSHAPE" val="105553145894904"/>
</p:tagLst>
</file>

<file path=ppt/tags/tag7762.xml><?xml version="1.0" encoding="utf-8"?>
<p:tagLst xmlns:p="http://schemas.openxmlformats.org/presentationml/2006/main">
  <p:tag name="MH_OLD_SHAPE_ID" val="95"/>
  <p:tag name="REFSHAPE" val="105553145895352"/>
</p:tagLst>
</file>

<file path=ppt/tags/tag7763.xml><?xml version="1.0" encoding="utf-8"?>
<p:tagLst xmlns:p="http://schemas.openxmlformats.org/presentationml/2006/main">
  <p:tag name="MH_OLD_SHAPE_ID" val="96"/>
  <p:tag name="REFSHAPE" val="105553145895800"/>
</p:tagLst>
</file>

<file path=ppt/tags/tag7764.xml><?xml version="1.0" encoding="utf-8"?>
<p:tagLst xmlns:p="http://schemas.openxmlformats.org/presentationml/2006/main">
  <p:tag name="MH_OLD_SHAPE_ID" val="97"/>
  <p:tag name="REFSHAPE" val="105553145896248"/>
</p:tagLst>
</file>

<file path=ppt/tags/tag7765.xml><?xml version="1.0" encoding="utf-8"?>
<p:tagLst xmlns:p="http://schemas.openxmlformats.org/presentationml/2006/main">
  <p:tag name="MH_OLD_SHAPE_ID" val="99"/>
  <p:tag name="REFSHAPE" val="105553145896696"/>
</p:tagLst>
</file>

<file path=ppt/tags/tag7766.xml><?xml version="1.0" encoding="utf-8"?>
<p:tagLst xmlns:p="http://schemas.openxmlformats.org/presentationml/2006/main">
  <p:tag name="MH_OLD_SHAPE_ID" val="100"/>
  <p:tag name="REFSHAPE" val="105553145897144"/>
</p:tagLst>
</file>

<file path=ppt/tags/tag7767.xml><?xml version="1.0" encoding="utf-8"?>
<p:tagLst xmlns:p="http://schemas.openxmlformats.org/presentationml/2006/main">
  <p:tag name="MH_OLD_SHAPE_ID" val="101"/>
  <p:tag name="REFSHAPE" val="105553145897592"/>
</p:tagLst>
</file>

<file path=ppt/tags/tag7768.xml><?xml version="1.0" encoding="utf-8"?>
<p:tagLst xmlns:p="http://schemas.openxmlformats.org/presentationml/2006/main">
  <p:tag name="MH_OLD_SHAPE_ID" val="102"/>
  <p:tag name="REFSHAPE" val="105553145898040"/>
</p:tagLst>
</file>

<file path=ppt/tags/tag7769.xml><?xml version="1.0" encoding="utf-8"?>
<p:tagLst xmlns:p="http://schemas.openxmlformats.org/presentationml/2006/main">
  <p:tag name="MH_OLD_SHAPE_ID" val="103"/>
  <p:tag name="REFSHAPE" val="105553145898488"/>
</p:tagLst>
</file>

<file path=ppt/tags/tag777.xml><?xml version="1.0" encoding="utf-8"?>
<p:tagLst xmlns:p="http://schemas.openxmlformats.org/presentationml/2006/main">
  <p:tag name="MH_OLD_SHAPE_ID" val="136"/>
  <p:tag name="REFSHAPE" val="105553145114968"/>
</p:tagLst>
</file>

<file path=ppt/tags/tag7770.xml><?xml version="1.0" encoding="utf-8"?>
<p:tagLst xmlns:p="http://schemas.openxmlformats.org/presentationml/2006/main">
  <p:tag name="MH_OLD_SHAPE_ID" val="104"/>
  <p:tag name="REFSHAPE" val="105553145898936"/>
</p:tagLst>
</file>

<file path=ppt/tags/tag7771.xml><?xml version="1.0" encoding="utf-8"?>
<p:tagLst xmlns:p="http://schemas.openxmlformats.org/presentationml/2006/main">
  <p:tag name="MH_OLD_SHAPE_ID" val="105"/>
  <p:tag name="REFSHAPE" val="105553145899384"/>
</p:tagLst>
</file>

<file path=ppt/tags/tag7772.xml><?xml version="1.0" encoding="utf-8"?>
<p:tagLst xmlns:p="http://schemas.openxmlformats.org/presentationml/2006/main">
  <p:tag name="MH_OLD_SHAPE_ID" val="106"/>
  <p:tag name="REFSHAPE" val="105553145899832"/>
</p:tagLst>
</file>

<file path=ppt/tags/tag7773.xml><?xml version="1.0" encoding="utf-8"?>
<p:tagLst xmlns:p="http://schemas.openxmlformats.org/presentationml/2006/main">
  <p:tag name="MH_OLD_SHAPE_ID" val="107"/>
  <p:tag name="REFSHAPE" val="105553145900280"/>
</p:tagLst>
</file>

<file path=ppt/tags/tag7774.xml><?xml version="1.0" encoding="utf-8"?>
<p:tagLst xmlns:p="http://schemas.openxmlformats.org/presentationml/2006/main">
  <p:tag name="MH_OLD_SHAPE_ID" val="108"/>
  <p:tag name="REFSHAPE" val="105553145900728"/>
</p:tagLst>
</file>

<file path=ppt/tags/tag7775.xml><?xml version="1.0" encoding="utf-8"?>
<p:tagLst xmlns:p="http://schemas.openxmlformats.org/presentationml/2006/main">
  <p:tag name="MH_OLD_SHAPE_ID" val="109"/>
  <p:tag name="REFSHAPE" val="105553145901176"/>
</p:tagLst>
</file>

<file path=ppt/tags/tag7776.xml><?xml version="1.0" encoding="utf-8"?>
<p:tagLst xmlns:p="http://schemas.openxmlformats.org/presentationml/2006/main">
  <p:tag name="MH_OLD_SHAPE_ID" val="110"/>
  <p:tag name="REFSHAPE" val="105553145901624"/>
</p:tagLst>
</file>

<file path=ppt/tags/tag7777.xml><?xml version="1.0" encoding="utf-8"?>
<p:tagLst xmlns:p="http://schemas.openxmlformats.org/presentationml/2006/main">
  <p:tag name="MH_OLD_SHAPE_ID" val="111"/>
  <p:tag name="REFSHAPE" val="105553145902072"/>
</p:tagLst>
</file>

<file path=ppt/tags/tag7778.xml><?xml version="1.0" encoding="utf-8"?>
<p:tagLst xmlns:p="http://schemas.openxmlformats.org/presentationml/2006/main">
  <p:tag name="MH_OLD_SHAPE_ID" val="112"/>
  <p:tag name="REFSHAPE" val="105553145902520"/>
</p:tagLst>
</file>

<file path=ppt/tags/tag7779.xml><?xml version="1.0" encoding="utf-8"?>
<p:tagLst xmlns:p="http://schemas.openxmlformats.org/presentationml/2006/main">
  <p:tag name="MH_OLD_SHAPE_ID" val="113"/>
  <p:tag name="REFSHAPE" val="105553145902968"/>
</p:tagLst>
</file>

<file path=ppt/tags/tag778.xml><?xml version="1.0" encoding="utf-8"?>
<p:tagLst xmlns:p="http://schemas.openxmlformats.org/presentationml/2006/main">
  <p:tag name="MH_OLD_SHAPE_ID" val="137"/>
  <p:tag name="REFSHAPE" val="105553145115416"/>
</p:tagLst>
</file>

<file path=ppt/tags/tag7780.xml><?xml version="1.0" encoding="utf-8"?>
<p:tagLst xmlns:p="http://schemas.openxmlformats.org/presentationml/2006/main">
  <p:tag name="MH_OLD_SHAPE_ID" val="114"/>
  <p:tag name="REFSHAPE" val="105553145903416"/>
</p:tagLst>
</file>

<file path=ppt/tags/tag7781.xml><?xml version="1.0" encoding="utf-8"?>
<p:tagLst xmlns:p="http://schemas.openxmlformats.org/presentationml/2006/main">
  <p:tag name="MH_OLD_SHAPE_ID" val="115"/>
  <p:tag name="REFSHAPE" val="105553145903864"/>
</p:tagLst>
</file>

<file path=ppt/tags/tag7782.xml><?xml version="1.0" encoding="utf-8"?>
<p:tagLst xmlns:p="http://schemas.openxmlformats.org/presentationml/2006/main">
  <p:tag name="MH_OLD_SHAPE_ID" val="116"/>
  <p:tag name="REFSHAPE" val="105553145904312"/>
</p:tagLst>
</file>

<file path=ppt/tags/tag7783.xml><?xml version="1.0" encoding="utf-8"?>
<p:tagLst xmlns:p="http://schemas.openxmlformats.org/presentationml/2006/main">
  <p:tag name="MH_OLD_SHAPE_ID" val="117"/>
  <p:tag name="REFSHAPE" val="105553145904760"/>
</p:tagLst>
</file>

<file path=ppt/tags/tag7784.xml><?xml version="1.0" encoding="utf-8"?>
<p:tagLst xmlns:p="http://schemas.openxmlformats.org/presentationml/2006/main">
  <p:tag name="MH_OLD_SHAPE_ID" val="118"/>
  <p:tag name="REFSHAPE" val="105553145905240"/>
</p:tagLst>
</file>

<file path=ppt/tags/tag7785.xml><?xml version="1.0" encoding="utf-8"?>
<p:tagLst xmlns:p="http://schemas.openxmlformats.org/presentationml/2006/main">
  <p:tag name="MH_OLD_SHAPE_ID" val="119"/>
  <p:tag name="REFSHAPE" val="105553145905688"/>
</p:tagLst>
</file>

<file path=ppt/tags/tag7786.xml><?xml version="1.0" encoding="utf-8"?>
<p:tagLst xmlns:p="http://schemas.openxmlformats.org/presentationml/2006/main">
  <p:tag name="MH_OLD_SHAPE_ID" val="120"/>
  <p:tag name="REFSHAPE" val="105553145906136"/>
</p:tagLst>
</file>

<file path=ppt/tags/tag7787.xml><?xml version="1.0" encoding="utf-8"?>
<p:tagLst xmlns:p="http://schemas.openxmlformats.org/presentationml/2006/main">
  <p:tag name="MH_OLD_SHAPE_ID" val="121"/>
  <p:tag name="REFSHAPE" val="105553145906584"/>
</p:tagLst>
</file>

<file path=ppt/tags/tag7788.xml><?xml version="1.0" encoding="utf-8"?>
<p:tagLst xmlns:p="http://schemas.openxmlformats.org/presentationml/2006/main">
  <p:tag name="MH_OLD_SHAPE_ID" val="122"/>
  <p:tag name="REFSHAPE" val="105553145907032"/>
</p:tagLst>
</file>

<file path=ppt/tags/tag7789.xml><?xml version="1.0" encoding="utf-8"?>
<p:tagLst xmlns:p="http://schemas.openxmlformats.org/presentationml/2006/main">
  <p:tag name="MH_OLD_SHAPE_ID" val="123"/>
  <p:tag name="REFSHAPE" val="105553145907256"/>
</p:tagLst>
</file>

<file path=ppt/tags/tag779.xml><?xml version="1.0" encoding="utf-8"?>
<p:tagLst xmlns:p="http://schemas.openxmlformats.org/presentationml/2006/main">
  <p:tag name="MH_OLD_SHAPE_ID" val="138"/>
  <p:tag name="REFSHAPE" val="105553145115864"/>
</p:tagLst>
</file>

<file path=ppt/tags/tag7790.xml><?xml version="1.0" encoding="utf-8"?>
<p:tagLst xmlns:p="http://schemas.openxmlformats.org/presentationml/2006/main">
  <p:tag name="MH_OLD_SHAPE_ID" val="125"/>
  <p:tag name="REFSHAPE" val="105553145907480"/>
</p:tagLst>
</file>

<file path=ppt/tags/tag7791.xml><?xml version="1.0" encoding="utf-8"?>
<p:tagLst xmlns:p="http://schemas.openxmlformats.org/presentationml/2006/main">
  <p:tag name="MH_OLD_SHAPE_ID" val="71"/>
  <p:tag name="REFSHAPE" val="105553145907704"/>
</p:tagLst>
</file>

<file path=ppt/tags/tag7792.xml><?xml version="1.0" encoding="utf-8"?>
<p:tagLst xmlns:p="http://schemas.openxmlformats.org/presentationml/2006/main">
  <p:tag name="MH_OLD_SHAPE_ID" val="160"/>
  <p:tag name="REFSHAPE" val="105553145907928"/>
</p:tagLst>
</file>

<file path=ppt/tags/tag7793.xml><?xml version="1.0" encoding="utf-8"?>
<p:tagLst xmlns:p="http://schemas.openxmlformats.org/presentationml/2006/main">
  <p:tag name="MH_OLD_SHAPE_ID" val="161"/>
  <p:tag name="REFSHAPE" val="105553145908376"/>
</p:tagLst>
</file>

<file path=ppt/tags/tag7794.xml><?xml version="1.0" encoding="utf-8"?>
<p:tagLst xmlns:p="http://schemas.openxmlformats.org/presentationml/2006/main">
  <p:tag name="MH_OLD_SHAPE_ID" val="162"/>
  <p:tag name="REFSHAPE" val="105553145908824"/>
</p:tagLst>
</file>

<file path=ppt/tags/tag7795.xml><?xml version="1.0" encoding="utf-8"?>
<p:tagLst xmlns:p="http://schemas.openxmlformats.org/presentationml/2006/main">
  <p:tag name="MH_OLD_SHAPE_ID" val="163"/>
  <p:tag name="REFSHAPE" val="105553145909272"/>
</p:tagLst>
</file>

<file path=ppt/tags/tag7796.xml><?xml version="1.0" encoding="utf-8"?>
<p:tagLst xmlns:p="http://schemas.openxmlformats.org/presentationml/2006/main">
  <p:tag name="MH_OLD_SHAPE_ID" val="164"/>
  <p:tag name="REFSHAPE" val="105553145909720"/>
</p:tagLst>
</file>

<file path=ppt/tags/tag7797.xml><?xml version="1.0" encoding="utf-8"?>
<p:tagLst xmlns:p="http://schemas.openxmlformats.org/presentationml/2006/main">
  <p:tag name="MH_OLD_SHAPE_ID" val="165"/>
  <p:tag name="REFSHAPE" val="105553145910168"/>
</p:tagLst>
</file>

<file path=ppt/tags/tag7798.xml><?xml version="1.0" encoding="utf-8"?>
<p:tagLst xmlns:p="http://schemas.openxmlformats.org/presentationml/2006/main">
  <p:tag name="MH_OLD_SHAPE_ID" val="166"/>
  <p:tag name="REFSHAPE" val="105553145910616"/>
</p:tagLst>
</file>

<file path=ppt/tags/tag7799.xml><?xml version="1.0" encoding="utf-8"?>
<p:tagLst xmlns:p="http://schemas.openxmlformats.org/presentationml/2006/main">
  <p:tag name="MH_OLD_SHAPE_ID" val="167"/>
  <p:tag name="REFSHAPE" val="105553145911064"/>
</p:tagLst>
</file>

<file path=ppt/tags/tag78.xml><?xml version="1.0" encoding="utf-8"?>
<p:tagLst xmlns:p="http://schemas.openxmlformats.org/presentationml/2006/main">
  <p:tag name="MH_OLD_SHAPE_ID" val="39"/>
  <p:tag name="REFSHAPE" val="105553145518072"/>
</p:tagLst>
</file>

<file path=ppt/tags/tag780.xml><?xml version="1.0" encoding="utf-8"?>
<p:tagLst xmlns:p="http://schemas.openxmlformats.org/presentationml/2006/main">
  <p:tag name="MH_OLD_SHAPE_ID" val="139"/>
  <p:tag name="REFSHAPE" val="105553145116312"/>
</p:tagLst>
</file>

<file path=ppt/tags/tag7800.xml><?xml version="1.0" encoding="utf-8"?>
<p:tagLst xmlns:p="http://schemas.openxmlformats.org/presentationml/2006/main">
  <p:tag name="MH_OLD_SHAPE_ID" val="168"/>
  <p:tag name="REFSHAPE" val="105553145911512"/>
</p:tagLst>
</file>

<file path=ppt/tags/tag7801.xml><?xml version="1.0" encoding="utf-8"?>
<p:tagLst xmlns:p="http://schemas.openxmlformats.org/presentationml/2006/main">
  <p:tag name="MH_OLD_SHAPE_ID" val="169"/>
  <p:tag name="REFSHAPE" val="105553145911960"/>
</p:tagLst>
</file>

<file path=ppt/tags/tag7802.xml><?xml version="1.0" encoding="utf-8"?>
<p:tagLst xmlns:p="http://schemas.openxmlformats.org/presentationml/2006/main">
  <p:tag name="MH_OLD_SHAPE_ID" val="170"/>
  <p:tag name="REFSHAPE" val="105553145912408"/>
</p:tagLst>
</file>

<file path=ppt/tags/tag7803.xml><?xml version="1.0" encoding="utf-8"?>
<p:tagLst xmlns:p="http://schemas.openxmlformats.org/presentationml/2006/main">
  <p:tag name="MH_OLD_SHAPE_ID" val="171"/>
  <p:tag name="REFSHAPE" val="105553145912856"/>
</p:tagLst>
</file>

<file path=ppt/tags/tag7804.xml><?xml version="1.0" encoding="utf-8"?>
<p:tagLst xmlns:p="http://schemas.openxmlformats.org/presentationml/2006/main">
  <p:tag name="MH_OLD_SHAPE_ID" val="172"/>
  <p:tag name="REFSHAPE" val="105553145913304"/>
</p:tagLst>
</file>

<file path=ppt/tags/tag7805.xml><?xml version="1.0" encoding="utf-8"?>
<p:tagLst xmlns:p="http://schemas.openxmlformats.org/presentationml/2006/main">
  <p:tag name="MH_OLD_SHAPE_ID" val="173"/>
  <p:tag name="REFSHAPE" val="105553145913752"/>
</p:tagLst>
</file>

<file path=ppt/tags/tag7806.xml><?xml version="1.0" encoding="utf-8"?>
<p:tagLst xmlns:p="http://schemas.openxmlformats.org/presentationml/2006/main">
  <p:tag name="MH_OLD_SHAPE_ID" val="174"/>
  <p:tag name="REFSHAPE" val="105553145914200"/>
</p:tagLst>
</file>

<file path=ppt/tags/tag7807.xml><?xml version="1.0" encoding="utf-8"?>
<p:tagLst xmlns:p="http://schemas.openxmlformats.org/presentationml/2006/main">
  <p:tag name="MH_OLD_SHAPE_ID" val="175"/>
  <p:tag name="REFSHAPE" val="105553145914648"/>
</p:tagLst>
</file>

<file path=ppt/tags/tag7808.xml><?xml version="1.0" encoding="utf-8"?>
<p:tagLst xmlns:p="http://schemas.openxmlformats.org/presentationml/2006/main">
  <p:tag name="MH_OLD_SHAPE_ID" val="148"/>
  <p:tag name="REFSHAPE" val="105553145915096"/>
</p:tagLst>
</file>

<file path=ppt/tags/tag7809.xml><?xml version="1.0" encoding="utf-8"?>
<p:tagLst xmlns:p="http://schemas.openxmlformats.org/presentationml/2006/main">
  <p:tag name="MH_OLD_SHAPE_ID" val="149"/>
  <p:tag name="REFSHAPE" val="105553145915544"/>
</p:tagLst>
</file>

<file path=ppt/tags/tag781.xml><?xml version="1.0" encoding="utf-8"?>
<p:tagLst xmlns:p="http://schemas.openxmlformats.org/presentationml/2006/main">
  <p:tag name="MH_OLD_SHAPE_ID" val="140"/>
  <p:tag name="REFSHAPE" val="105553145116760"/>
</p:tagLst>
</file>

<file path=ppt/tags/tag7810.xml><?xml version="1.0" encoding="utf-8"?>
<p:tagLst xmlns:p="http://schemas.openxmlformats.org/presentationml/2006/main">
  <p:tag name="MH_OLD_SHAPE_ID" val="150"/>
  <p:tag name="REFSHAPE" val="105553145915992"/>
</p:tagLst>
</file>

<file path=ppt/tags/tag7811.xml><?xml version="1.0" encoding="utf-8"?>
<p:tagLst xmlns:p="http://schemas.openxmlformats.org/presentationml/2006/main">
  <p:tag name="MH_OLD_SHAPE_ID" val="151"/>
  <p:tag name="REFSHAPE" val="105553145916440"/>
</p:tagLst>
</file>

<file path=ppt/tags/tag7812.xml><?xml version="1.0" encoding="utf-8"?>
<p:tagLst xmlns:p="http://schemas.openxmlformats.org/presentationml/2006/main">
  <p:tag name="MH_OLD_SHAPE_ID" val="152"/>
  <p:tag name="REFSHAPE" val="105553145916888"/>
</p:tagLst>
</file>

<file path=ppt/tags/tag7813.xml><?xml version="1.0" encoding="utf-8"?>
<p:tagLst xmlns:p="http://schemas.openxmlformats.org/presentationml/2006/main">
  <p:tag name="MH_OLD_SHAPE_ID" val="153"/>
  <p:tag name="REFSHAPE" val="105553145917336"/>
</p:tagLst>
</file>

<file path=ppt/tags/tag7814.xml><?xml version="1.0" encoding="utf-8"?>
<p:tagLst xmlns:p="http://schemas.openxmlformats.org/presentationml/2006/main">
  <p:tag name="MH_OLD_SHAPE_ID" val="154"/>
  <p:tag name="REFSHAPE" val="105553145917784"/>
</p:tagLst>
</file>

<file path=ppt/tags/tag7815.xml><?xml version="1.0" encoding="utf-8"?>
<p:tagLst xmlns:p="http://schemas.openxmlformats.org/presentationml/2006/main">
  <p:tag name="MH_OLD_SHAPE_ID" val="155"/>
  <p:tag name="REFSHAPE" val="105553145918232"/>
</p:tagLst>
</file>

<file path=ppt/tags/tag7816.xml><?xml version="1.0" encoding="utf-8"?>
<p:tagLst xmlns:p="http://schemas.openxmlformats.org/presentationml/2006/main">
  <p:tag name="MH_OLD_SHAPE_ID" val="156"/>
  <p:tag name="REFSHAPE" val="105553145918680"/>
</p:tagLst>
</file>

<file path=ppt/tags/tag7817.xml><?xml version="1.0" encoding="utf-8"?>
<p:tagLst xmlns:p="http://schemas.openxmlformats.org/presentationml/2006/main">
  <p:tag name="MH_OLD_SHAPE_ID" val="157"/>
  <p:tag name="REFSHAPE" val="105553145919128"/>
</p:tagLst>
</file>

<file path=ppt/tags/tag7818.xml><?xml version="1.0" encoding="utf-8"?>
<p:tagLst xmlns:p="http://schemas.openxmlformats.org/presentationml/2006/main">
  <p:tag name="MH_OLD_SHAPE_ID" val="158"/>
  <p:tag name="REFSHAPE" val="105553145919576"/>
</p:tagLst>
</file>

<file path=ppt/tags/tag7819.xml><?xml version="1.0" encoding="utf-8"?>
<p:tagLst xmlns:p="http://schemas.openxmlformats.org/presentationml/2006/main">
  <p:tag name="MH_OLD_SHAPE_ID" val="159"/>
  <p:tag name="REFSHAPE" val="105553145920024"/>
</p:tagLst>
</file>

<file path=ppt/tags/tag782.xml><?xml version="1.0" encoding="utf-8"?>
<p:tagLst xmlns:p="http://schemas.openxmlformats.org/presentationml/2006/main">
  <p:tag name="MH_OLD_SHAPE_ID" val="141"/>
  <p:tag name="REFSHAPE" val="105553145117208"/>
</p:tagLst>
</file>

<file path=ppt/tags/tag7820.xml><?xml version="1.0" encoding="utf-8"?>
<p:tagLst xmlns:p="http://schemas.openxmlformats.org/presentationml/2006/main">
  <p:tag name="MH_OLD_SHAPE_ID" val="125"/>
  <p:tag name="REFSHAPE" val="105553145920472"/>
</p:tagLst>
</file>

<file path=ppt/tags/tag7821.xml><?xml version="1.0" encoding="utf-8"?>
<p:tagLst xmlns:p="http://schemas.openxmlformats.org/presentationml/2006/main">
  <p:tag name="MH_OLD_SHAPE_ID" val="126"/>
  <p:tag name="REFSHAPE" val="105553145920920"/>
</p:tagLst>
</file>

<file path=ppt/tags/tag7822.xml><?xml version="1.0" encoding="utf-8"?>
<p:tagLst xmlns:p="http://schemas.openxmlformats.org/presentationml/2006/main">
  <p:tag name="MH_OLD_SHAPE_ID" val="127"/>
  <p:tag name="REFSHAPE" val="105553145921368"/>
</p:tagLst>
</file>

<file path=ppt/tags/tag7823.xml><?xml version="1.0" encoding="utf-8"?>
<p:tagLst xmlns:p="http://schemas.openxmlformats.org/presentationml/2006/main">
  <p:tag name="MH_OLD_SHAPE_ID" val="128"/>
  <p:tag name="REFSHAPE" val="105553145921848"/>
</p:tagLst>
</file>

<file path=ppt/tags/tag7824.xml><?xml version="1.0" encoding="utf-8"?>
<p:tagLst xmlns:p="http://schemas.openxmlformats.org/presentationml/2006/main">
  <p:tag name="MH_OLD_SHAPE_ID" val="129"/>
  <p:tag name="REFSHAPE" val="105553145922296"/>
</p:tagLst>
</file>

<file path=ppt/tags/tag7825.xml><?xml version="1.0" encoding="utf-8"?>
<p:tagLst xmlns:p="http://schemas.openxmlformats.org/presentationml/2006/main">
  <p:tag name="MH_OLD_SHAPE_ID" val="130"/>
  <p:tag name="REFSHAPE" val="105553145922744"/>
</p:tagLst>
</file>

<file path=ppt/tags/tag7826.xml><?xml version="1.0" encoding="utf-8"?>
<p:tagLst xmlns:p="http://schemas.openxmlformats.org/presentationml/2006/main">
  <p:tag name="MH_OLD_SHAPE_ID" val="131"/>
  <p:tag name="REFSHAPE" val="105553145923192"/>
</p:tagLst>
</file>

<file path=ppt/tags/tag7827.xml><?xml version="1.0" encoding="utf-8"?>
<p:tagLst xmlns:p="http://schemas.openxmlformats.org/presentationml/2006/main">
  <p:tag name="MH_OLD_SHAPE_ID" val="132"/>
  <p:tag name="REFSHAPE" val="105553145923640"/>
</p:tagLst>
</file>

<file path=ppt/tags/tag7828.xml><?xml version="1.0" encoding="utf-8"?>
<p:tagLst xmlns:p="http://schemas.openxmlformats.org/presentationml/2006/main">
  <p:tag name="MH_OLD_SHAPE_ID" val="133"/>
  <p:tag name="REFSHAPE" val="105553145924088"/>
</p:tagLst>
</file>

<file path=ppt/tags/tag7829.xml><?xml version="1.0" encoding="utf-8"?>
<p:tagLst xmlns:p="http://schemas.openxmlformats.org/presentationml/2006/main">
  <p:tag name="MH_OLD_SHAPE_ID" val="134"/>
  <p:tag name="REFSHAPE" val="105553145924536"/>
</p:tagLst>
</file>

<file path=ppt/tags/tag783.xml><?xml version="1.0" encoding="utf-8"?>
<p:tagLst xmlns:p="http://schemas.openxmlformats.org/presentationml/2006/main">
  <p:tag name="MH_OLD_SHAPE_ID" val="142"/>
  <p:tag name="REFSHAPE" val="105553145117656"/>
</p:tagLst>
</file>

<file path=ppt/tags/tag7830.xml><?xml version="1.0" encoding="utf-8"?>
<p:tagLst xmlns:p="http://schemas.openxmlformats.org/presentationml/2006/main">
  <p:tag name="MH_OLD_SHAPE_ID" val="135"/>
  <p:tag name="REFSHAPE" val="105553145924984"/>
</p:tagLst>
</file>

<file path=ppt/tags/tag7831.xml><?xml version="1.0" encoding="utf-8"?>
<p:tagLst xmlns:p="http://schemas.openxmlformats.org/presentationml/2006/main">
  <p:tag name="MH_OLD_SHAPE_ID" val="136"/>
  <p:tag name="REFSHAPE" val="105553145925432"/>
</p:tagLst>
</file>

<file path=ppt/tags/tag7832.xml><?xml version="1.0" encoding="utf-8"?>
<p:tagLst xmlns:p="http://schemas.openxmlformats.org/presentationml/2006/main">
  <p:tag name="MH_OLD_SHAPE_ID" val="137"/>
  <p:tag name="REFSHAPE" val="105553145925880"/>
</p:tagLst>
</file>

<file path=ppt/tags/tag7833.xml><?xml version="1.0" encoding="utf-8"?>
<p:tagLst xmlns:p="http://schemas.openxmlformats.org/presentationml/2006/main">
  <p:tag name="MH_OLD_SHAPE_ID" val="138"/>
  <p:tag name="REFSHAPE" val="105553145926328"/>
</p:tagLst>
</file>

<file path=ppt/tags/tag7834.xml><?xml version="1.0" encoding="utf-8"?>
<p:tagLst xmlns:p="http://schemas.openxmlformats.org/presentationml/2006/main">
  <p:tag name="MH_OLD_SHAPE_ID" val="139"/>
  <p:tag name="REFSHAPE" val="105553145926776"/>
</p:tagLst>
</file>

<file path=ppt/tags/tag7835.xml><?xml version="1.0" encoding="utf-8"?>
<p:tagLst xmlns:p="http://schemas.openxmlformats.org/presentationml/2006/main">
  <p:tag name="MH_OLD_SHAPE_ID" val="140"/>
  <p:tag name="REFSHAPE" val="105553145927224"/>
</p:tagLst>
</file>

<file path=ppt/tags/tag7836.xml><?xml version="1.0" encoding="utf-8"?>
<p:tagLst xmlns:p="http://schemas.openxmlformats.org/presentationml/2006/main">
  <p:tag name="MH_OLD_SHAPE_ID" val="141"/>
  <p:tag name="REFSHAPE" val="105553145927672"/>
</p:tagLst>
</file>

<file path=ppt/tags/tag7837.xml><?xml version="1.0" encoding="utf-8"?>
<p:tagLst xmlns:p="http://schemas.openxmlformats.org/presentationml/2006/main">
  <p:tag name="MH_OLD_SHAPE_ID" val="142"/>
  <p:tag name="REFSHAPE" val="105553145928120"/>
</p:tagLst>
</file>

<file path=ppt/tags/tag7838.xml><?xml version="1.0" encoding="utf-8"?>
<p:tagLst xmlns:p="http://schemas.openxmlformats.org/presentationml/2006/main">
  <p:tag name="MH_OLD_SHAPE_ID" val="143"/>
  <p:tag name="REFSHAPE" val="105553145928568"/>
</p:tagLst>
</file>

<file path=ppt/tags/tag7839.xml><?xml version="1.0" encoding="utf-8"?>
<p:tagLst xmlns:p="http://schemas.openxmlformats.org/presentationml/2006/main">
  <p:tag name="MH_OLD_SHAPE_ID" val="144"/>
  <p:tag name="REFSHAPE" val="105553145929016"/>
</p:tagLst>
</file>

<file path=ppt/tags/tag784.xml><?xml version="1.0" encoding="utf-8"?>
<p:tagLst xmlns:p="http://schemas.openxmlformats.org/presentationml/2006/main">
  <p:tag name="MH_OLD_SHAPE_ID" val="143"/>
  <p:tag name="REFSHAPE" val="105553145118104"/>
</p:tagLst>
</file>

<file path=ppt/tags/tag7840.xml><?xml version="1.0" encoding="utf-8"?>
<p:tagLst xmlns:p="http://schemas.openxmlformats.org/presentationml/2006/main">
  <p:tag name="MH_OLD_SHAPE_ID" val="145"/>
  <p:tag name="REFSHAPE" val="105553145929464"/>
</p:tagLst>
</file>

<file path=ppt/tags/tag7841.xml><?xml version="1.0" encoding="utf-8"?>
<p:tagLst xmlns:p="http://schemas.openxmlformats.org/presentationml/2006/main">
  <p:tag name="MH_OLD_SHAPE_ID" val="146"/>
  <p:tag name="REFSHAPE" val="105553145929912"/>
</p:tagLst>
</file>

<file path=ppt/tags/tag7842.xml><?xml version="1.0" encoding="utf-8"?>
<p:tagLst xmlns:p="http://schemas.openxmlformats.org/presentationml/2006/main">
  <p:tag name="MH_OLD_SHAPE_ID" val="147"/>
  <p:tag name="REFSHAPE" val="105553145930360"/>
</p:tagLst>
</file>

<file path=ppt/tags/tag7843.xml><?xml version="1.0" encoding="utf-8"?>
<p:tagLst xmlns:p="http://schemas.openxmlformats.org/presentationml/2006/main">
  <p:tag name="MH_OLD_SHAPE_ID" val="57"/>
  <p:tag name="REFSHAPE" val="105553145930808"/>
</p:tagLst>
</file>

<file path=ppt/tags/tag7844.xml><?xml version="1.0" encoding="utf-8"?>
<p:tagLst xmlns:p="http://schemas.openxmlformats.org/presentationml/2006/main">
  <p:tag name="MH_OLD_SHAPE_ID" val="160"/>
  <p:tag name="REFSHAPE" val="105553145931032"/>
</p:tagLst>
</file>

<file path=ppt/tags/tag7845.xml><?xml version="1.0" encoding="utf-8"?>
<p:tagLst xmlns:p="http://schemas.openxmlformats.org/presentationml/2006/main">
  <p:tag name="MH_OLD_SHAPE_ID" val="161"/>
  <p:tag name="REFSHAPE" val="105553145931480"/>
</p:tagLst>
</file>

<file path=ppt/tags/tag7846.xml><?xml version="1.0" encoding="utf-8"?>
<p:tagLst xmlns:p="http://schemas.openxmlformats.org/presentationml/2006/main">
  <p:tag name="MH_OLD_SHAPE_ID" val="162"/>
  <p:tag name="REFSHAPE" val="105553145931928"/>
</p:tagLst>
</file>

<file path=ppt/tags/tag7847.xml><?xml version="1.0" encoding="utf-8"?>
<p:tagLst xmlns:p="http://schemas.openxmlformats.org/presentationml/2006/main">
  <p:tag name="MH_OLD_SHAPE_ID" val="163"/>
  <p:tag name="REFSHAPE" val="105553145932376"/>
</p:tagLst>
</file>

<file path=ppt/tags/tag7848.xml><?xml version="1.0" encoding="utf-8"?>
<p:tagLst xmlns:p="http://schemas.openxmlformats.org/presentationml/2006/main">
  <p:tag name="MH_OLD_SHAPE_ID" val="164"/>
  <p:tag name="REFSHAPE" val="105553145932824"/>
</p:tagLst>
</file>

<file path=ppt/tags/tag7849.xml><?xml version="1.0" encoding="utf-8"?>
<p:tagLst xmlns:p="http://schemas.openxmlformats.org/presentationml/2006/main">
  <p:tag name="MH_OLD_SHAPE_ID" val="165"/>
  <p:tag name="REFSHAPE" val="105553145933272"/>
</p:tagLst>
</file>

<file path=ppt/tags/tag785.xml><?xml version="1.0" encoding="utf-8"?>
<p:tagLst xmlns:p="http://schemas.openxmlformats.org/presentationml/2006/main">
  <p:tag name="MH_OLD_SHAPE_ID" val="144"/>
  <p:tag name="REFSHAPE" val="105553145118552"/>
</p:tagLst>
</file>

<file path=ppt/tags/tag7850.xml><?xml version="1.0" encoding="utf-8"?>
<p:tagLst xmlns:p="http://schemas.openxmlformats.org/presentationml/2006/main">
  <p:tag name="MH_OLD_SHAPE_ID" val="166"/>
  <p:tag name="REFSHAPE" val="105553145933720"/>
</p:tagLst>
</file>

<file path=ppt/tags/tag7851.xml><?xml version="1.0" encoding="utf-8"?>
<p:tagLst xmlns:p="http://schemas.openxmlformats.org/presentationml/2006/main">
  <p:tag name="MH_OLD_SHAPE_ID" val="167"/>
  <p:tag name="REFSHAPE" val="105553145934168"/>
</p:tagLst>
</file>

<file path=ppt/tags/tag7852.xml><?xml version="1.0" encoding="utf-8"?>
<p:tagLst xmlns:p="http://schemas.openxmlformats.org/presentationml/2006/main">
  <p:tag name="MH_OLD_SHAPE_ID" val="168"/>
  <p:tag name="REFSHAPE" val="105553145934616"/>
</p:tagLst>
</file>

<file path=ppt/tags/tag7853.xml><?xml version="1.0" encoding="utf-8"?>
<p:tagLst xmlns:p="http://schemas.openxmlformats.org/presentationml/2006/main">
  <p:tag name="MH_OLD_SHAPE_ID" val="169"/>
  <p:tag name="REFSHAPE" val="105553145935064"/>
</p:tagLst>
</file>

<file path=ppt/tags/tag7854.xml><?xml version="1.0" encoding="utf-8"?>
<p:tagLst xmlns:p="http://schemas.openxmlformats.org/presentationml/2006/main">
  <p:tag name="MH_OLD_SHAPE_ID" val="170"/>
  <p:tag name="REFSHAPE" val="105553145935512"/>
</p:tagLst>
</file>

<file path=ppt/tags/tag7855.xml><?xml version="1.0" encoding="utf-8"?>
<p:tagLst xmlns:p="http://schemas.openxmlformats.org/presentationml/2006/main">
  <p:tag name="MH_OLD_SHAPE_ID" val="171"/>
  <p:tag name="REFSHAPE" val="105553145935960"/>
</p:tagLst>
</file>

<file path=ppt/tags/tag7856.xml><?xml version="1.0" encoding="utf-8"?>
<p:tagLst xmlns:p="http://schemas.openxmlformats.org/presentationml/2006/main">
  <p:tag name="MH_OLD_SHAPE_ID" val="172"/>
  <p:tag name="REFSHAPE" val="105553145936408"/>
</p:tagLst>
</file>

<file path=ppt/tags/tag7857.xml><?xml version="1.0" encoding="utf-8"?>
<p:tagLst xmlns:p="http://schemas.openxmlformats.org/presentationml/2006/main">
  <p:tag name="MH_OLD_SHAPE_ID" val="173"/>
  <p:tag name="REFSHAPE" val="105553145936856"/>
</p:tagLst>
</file>

<file path=ppt/tags/tag7858.xml><?xml version="1.0" encoding="utf-8"?>
<p:tagLst xmlns:p="http://schemas.openxmlformats.org/presentationml/2006/main">
  <p:tag name="MH_OLD_SHAPE_ID" val="174"/>
  <p:tag name="REFSHAPE" val="105553145937304"/>
</p:tagLst>
</file>

<file path=ppt/tags/tag7859.xml><?xml version="1.0" encoding="utf-8"?>
<p:tagLst xmlns:p="http://schemas.openxmlformats.org/presentationml/2006/main">
  <p:tag name="MH_OLD_SHAPE_ID" val="175"/>
  <p:tag name="REFSHAPE" val="105553145937752"/>
</p:tagLst>
</file>

<file path=ppt/tags/tag786.xml><?xml version="1.0" encoding="utf-8"?>
<p:tagLst xmlns:p="http://schemas.openxmlformats.org/presentationml/2006/main">
  <p:tag name="MH_OLD_SHAPE_ID" val="145"/>
  <p:tag name="REFSHAPE" val="105553145119032"/>
</p:tagLst>
</file>

<file path=ppt/tags/tag7860.xml><?xml version="1.0" encoding="utf-8"?>
<p:tagLst xmlns:p="http://schemas.openxmlformats.org/presentationml/2006/main">
  <p:tag name="MH_OLD_SHAPE_ID" val="148"/>
  <p:tag name="REFSHAPE" val="105553145938232"/>
</p:tagLst>
</file>

<file path=ppt/tags/tag7861.xml><?xml version="1.0" encoding="utf-8"?>
<p:tagLst xmlns:p="http://schemas.openxmlformats.org/presentationml/2006/main">
  <p:tag name="MH_OLD_SHAPE_ID" val="149"/>
  <p:tag name="REFSHAPE" val="105553145938680"/>
</p:tagLst>
</file>

<file path=ppt/tags/tag7862.xml><?xml version="1.0" encoding="utf-8"?>
<p:tagLst xmlns:p="http://schemas.openxmlformats.org/presentationml/2006/main">
  <p:tag name="MH_OLD_SHAPE_ID" val="150"/>
  <p:tag name="REFSHAPE" val="105553145939128"/>
</p:tagLst>
</file>

<file path=ppt/tags/tag7863.xml><?xml version="1.0" encoding="utf-8"?>
<p:tagLst xmlns:p="http://schemas.openxmlformats.org/presentationml/2006/main">
  <p:tag name="MH_OLD_SHAPE_ID" val="151"/>
  <p:tag name="REFSHAPE" val="105553145939576"/>
</p:tagLst>
</file>

<file path=ppt/tags/tag7864.xml><?xml version="1.0" encoding="utf-8"?>
<p:tagLst xmlns:p="http://schemas.openxmlformats.org/presentationml/2006/main">
  <p:tag name="MH_OLD_SHAPE_ID" val="152"/>
  <p:tag name="REFSHAPE" val="105553145940024"/>
</p:tagLst>
</file>

<file path=ppt/tags/tag7865.xml><?xml version="1.0" encoding="utf-8"?>
<p:tagLst xmlns:p="http://schemas.openxmlformats.org/presentationml/2006/main">
  <p:tag name="MH_OLD_SHAPE_ID" val="153"/>
  <p:tag name="REFSHAPE" val="105553145940472"/>
</p:tagLst>
</file>

<file path=ppt/tags/tag7866.xml><?xml version="1.0" encoding="utf-8"?>
<p:tagLst xmlns:p="http://schemas.openxmlformats.org/presentationml/2006/main">
  <p:tag name="MH_OLD_SHAPE_ID" val="154"/>
  <p:tag name="REFSHAPE" val="105553145940920"/>
</p:tagLst>
</file>

<file path=ppt/tags/tag7867.xml><?xml version="1.0" encoding="utf-8"?>
<p:tagLst xmlns:p="http://schemas.openxmlformats.org/presentationml/2006/main">
  <p:tag name="MH_OLD_SHAPE_ID" val="155"/>
  <p:tag name="REFSHAPE" val="105553145941368"/>
</p:tagLst>
</file>

<file path=ppt/tags/tag7868.xml><?xml version="1.0" encoding="utf-8"?>
<p:tagLst xmlns:p="http://schemas.openxmlformats.org/presentationml/2006/main">
  <p:tag name="MH_OLD_SHAPE_ID" val="156"/>
  <p:tag name="REFSHAPE" val="105553145941816"/>
</p:tagLst>
</file>

<file path=ppt/tags/tag7869.xml><?xml version="1.0" encoding="utf-8"?>
<p:tagLst xmlns:p="http://schemas.openxmlformats.org/presentationml/2006/main">
  <p:tag name="MH_OLD_SHAPE_ID" val="157"/>
  <p:tag name="REFSHAPE" val="105553145942264"/>
</p:tagLst>
</file>

<file path=ppt/tags/tag787.xml><?xml version="1.0" encoding="utf-8"?>
<p:tagLst xmlns:p="http://schemas.openxmlformats.org/presentationml/2006/main">
  <p:tag name="MH_OLD_SHAPE_ID" val="146"/>
  <p:tag name="REFSHAPE" val="105553145119480"/>
</p:tagLst>
</file>

<file path=ppt/tags/tag7870.xml><?xml version="1.0" encoding="utf-8"?>
<p:tagLst xmlns:p="http://schemas.openxmlformats.org/presentationml/2006/main">
  <p:tag name="MH_OLD_SHAPE_ID" val="158"/>
  <p:tag name="REFSHAPE" val="105553145942712"/>
</p:tagLst>
</file>

<file path=ppt/tags/tag7871.xml><?xml version="1.0" encoding="utf-8"?>
<p:tagLst xmlns:p="http://schemas.openxmlformats.org/presentationml/2006/main">
  <p:tag name="MH_OLD_SHAPE_ID" val="159"/>
  <p:tag name="REFSHAPE" val="105553145943160"/>
</p:tagLst>
</file>

<file path=ppt/tags/tag7872.xml><?xml version="1.0" encoding="utf-8"?>
<p:tagLst xmlns:p="http://schemas.openxmlformats.org/presentationml/2006/main">
  <p:tag name="MH_OLD_SHAPE_ID" val="125"/>
  <p:tag name="REFSHAPE" val="105553145943608"/>
</p:tagLst>
</file>

<file path=ppt/tags/tag7873.xml><?xml version="1.0" encoding="utf-8"?>
<p:tagLst xmlns:p="http://schemas.openxmlformats.org/presentationml/2006/main">
  <p:tag name="MH_OLD_SHAPE_ID" val="126"/>
  <p:tag name="REFSHAPE" val="105553145944056"/>
</p:tagLst>
</file>

<file path=ppt/tags/tag7874.xml><?xml version="1.0" encoding="utf-8"?>
<p:tagLst xmlns:p="http://schemas.openxmlformats.org/presentationml/2006/main">
  <p:tag name="MH_OLD_SHAPE_ID" val="127"/>
  <p:tag name="REFSHAPE" val="105553145944504"/>
</p:tagLst>
</file>

<file path=ppt/tags/tag7875.xml><?xml version="1.0" encoding="utf-8"?>
<p:tagLst xmlns:p="http://schemas.openxmlformats.org/presentationml/2006/main">
  <p:tag name="MH_OLD_SHAPE_ID" val="128"/>
  <p:tag name="REFSHAPE" val="105553145944952"/>
</p:tagLst>
</file>

<file path=ppt/tags/tag7876.xml><?xml version="1.0" encoding="utf-8"?>
<p:tagLst xmlns:p="http://schemas.openxmlformats.org/presentationml/2006/main">
  <p:tag name="MH_OLD_SHAPE_ID" val="129"/>
  <p:tag name="REFSHAPE" val="105553145945400"/>
</p:tagLst>
</file>

<file path=ppt/tags/tag7877.xml><?xml version="1.0" encoding="utf-8"?>
<p:tagLst xmlns:p="http://schemas.openxmlformats.org/presentationml/2006/main">
  <p:tag name="MH_OLD_SHAPE_ID" val="130"/>
  <p:tag name="REFSHAPE" val="105553145945848"/>
</p:tagLst>
</file>

<file path=ppt/tags/tag7878.xml><?xml version="1.0" encoding="utf-8"?>
<p:tagLst xmlns:p="http://schemas.openxmlformats.org/presentationml/2006/main">
  <p:tag name="MH_OLD_SHAPE_ID" val="131"/>
  <p:tag name="REFSHAPE" val="105553145946296"/>
</p:tagLst>
</file>

<file path=ppt/tags/tag7879.xml><?xml version="1.0" encoding="utf-8"?>
<p:tagLst xmlns:p="http://schemas.openxmlformats.org/presentationml/2006/main">
  <p:tag name="MH_OLD_SHAPE_ID" val="132"/>
  <p:tag name="REFSHAPE" val="105553145946744"/>
</p:tagLst>
</file>

<file path=ppt/tags/tag788.xml><?xml version="1.0" encoding="utf-8"?>
<p:tagLst xmlns:p="http://schemas.openxmlformats.org/presentationml/2006/main">
  <p:tag name="MH_OLD_SHAPE_ID" val="147"/>
  <p:tag name="REFSHAPE" val="105553145119928"/>
</p:tagLst>
</file>

<file path=ppt/tags/tag7880.xml><?xml version="1.0" encoding="utf-8"?>
<p:tagLst xmlns:p="http://schemas.openxmlformats.org/presentationml/2006/main">
  <p:tag name="MH_OLD_SHAPE_ID" val="133"/>
  <p:tag name="REFSHAPE" val="105553145947192"/>
</p:tagLst>
</file>

<file path=ppt/tags/tag7881.xml><?xml version="1.0" encoding="utf-8"?>
<p:tagLst xmlns:p="http://schemas.openxmlformats.org/presentationml/2006/main">
  <p:tag name="MH_OLD_SHAPE_ID" val="134"/>
  <p:tag name="REFSHAPE" val="105553145947640"/>
</p:tagLst>
</file>

<file path=ppt/tags/tag7882.xml><?xml version="1.0" encoding="utf-8"?>
<p:tagLst xmlns:p="http://schemas.openxmlformats.org/presentationml/2006/main">
  <p:tag name="MH_OLD_SHAPE_ID" val="135"/>
  <p:tag name="REFSHAPE" val="105553145948088"/>
</p:tagLst>
</file>

<file path=ppt/tags/tag7883.xml><?xml version="1.0" encoding="utf-8"?>
<p:tagLst xmlns:p="http://schemas.openxmlformats.org/presentationml/2006/main">
  <p:tag name="MH_OLD_SHAPE_ID" val="136"/>
  <p:tag name="REFSHAPE" val="105553145948536"/>
</p:tagLst>
</file>

<file path=ppt/tags/tag7884.xml><?xml version="1.0" encoding="utf-8"?>
<p:tagLst xmlns:p="http://schemas.openxmlformats.org/presentationml/2006/main">
  <p:tag name="MH_OLD_SHAPE_ID" val="137"/>
  <p:tag name="REFSHAPE" val="105553145948984"/>
</p:tagLst>
</file>

<file path=ppt/tags/tag7885.xml><?xml version="1.0" encoding="utf-8"?>
<p:tagLst xmlns:p="http://schemas.openxmlformats.org/presentationml/2006/main">
  <p:tag name="MH_OLD_SHAPE_ID" val="138"/>
  <p:tag name="REFSHAPE" val="105553145949432"/>
</p:tagLst>
</file>

<file path=ppt/tags/tag7886.xml><?xml version="1.0" encoding="utf-8"?>
<p:tagLst xmlns:p="http://schemas.openxmlformats.org/presentationml/2006/main">
  <p:tag name="MH_OLD_SHAPE_ID" val="139"/>
  <p:tag name="REFSHAPE" val="105553145949880"/>
</p:tagLst>
</file>

<file path=ppt/tags/tag7887.xml><?xml version="1.0" encoding="utf-8"?>
<p:tagLst xmlns:p="http://schemas.openxmlformats.org/presentationml/2006/main">
  <p:tag name="MH_OLD_SHAPE_ID" val="140"/>
  <p:tag name="REFSHAPE" val="105553145950328"/>
</p:tagLst>
</file>

<file path=ppt/tags/tag7888.xml><?xml version="1.0" encoding="utf-8"?>
<p:tagLst xmlns:p="http://schemas.openxmlformats.org/presentationml/2006/main">
  <p:tag name="MH_OLD_SHAPE_ID" val="141"/>
  <p:tag name="REFSHAPE" val="105553145950776"/>
</p:tagLst>
</file>

<file path=ppt/tags/tag7889.xml><?xml version="1.0" encoding="utf-8"?>
<p:tagLst xmlns:p="http://schemas.openxmlformats.org/presentationml/2006/main">
  <p:tag name="MH_OLD_SHAPE_ID" val="142"/>
  <p:tag name="REFSHAPE" val="105553145951224"/>
</p:tagLst>
</file>

<file path=ppt/tags/tag789.xml><?xml version="1.0" encoding="utf-8"?>
<p:tagLst xmlns:p="http://schemas.openxmlformats.org/presentationml/2006/main">
  <p:tag name="MH_OLD_SHAPE_ID" val="176"/>
  <p:tag name="REFSHAPE" val="105553145120376"/>
</p:tagLst>
</file>

<file path=ppt/tags/tag7890.xml><?xml version="1.0" encoding="utf-8"?>
<p:tagLst xmlns:p="http://schemas.openxmlformats.org/presentationml/2006/main">
  <p:tag name="MH_OLD_SHAPE_ID" val="143"/>
  <p:tag name="REFSHAPE" val="105553145951672"/>
</p:tagLst>
</file>

<file path=ppt/tags/tag7891.xml><?xml version="1.0" encoding="utf-8"?>
<p:tagLst xmlns:p="http://schemas.openxmlformats.org/presentationml/2006/main">
  <p:tag name="MH_OLD_SHAPE_ID" val="144"/>
  <p:tag name="REFSHAPE" val="105553145952120"/>
</p:tagLst>
</file>

<file path=ppt/tags/tag7892.xml><?xml version="1.0" encoding="utf-8"?>
<p:tagLst xmlns:p="http://schemas.openxmlformats.org/presentationml/2006/main">
  <p:tag name="MH_OLD_SHAPE_ID" val="145"/>
  <p:tag name="REFSHAPE" val="105553145952568"/>
</p:tagLst>
</file>

<file path=ppt/tags/tag7893.xml><?xml version="1.0" encoding="utf-8"?>
<p:tagLst xmlns:p="http://schemas.openxmlformats.org/presentationml/2006/main">
  <p:tag name="MH_OLD_SHAPE_ID" val="146"/>
  <p:tag name="REFSHAPE" val="105553145953016"/>
</p:tagLst>
</file>

<file path=ppt/tags/tag7894.xml><?xml version="1.0" encoding="utf-8"?>
<p:tagLst xmlns:p="http://schemas.openxmlformats.org/presentationml/2006/main">
  <p:tag name="MH_OLD_SHAPE_ID" val="147"/>
  <p:tag name="REFSHAPE" val="105553145953464"/>
</p:tagLst>
</file>

<file path=ppt/tags/tag7895.xml><?xml version="1.0" encoding="utf-8"?>
<p:tagLst xmlns:p="http://schemas.openxmlformats.org/presentationml/2006/main">
  <p:tag name="MH_OLD_SHAPE_ID" val="178"/>
  <p:tag name="REFSHAPE" val="105553145953912"/>
</p:tagLst>
</file>

<file path=ppt/tags/tag7896.xml><?xml version="1.0" encoding="utf-8"?>
<p:tagLst xmlns:p="http://schemas.openxmlformats.org/presentationml/2006/main">
  <p:tag name="MH_OLD_SHAPE_ID" val="179"/>
  <p:tag name="REFSHAPE" val="105553145954136"/>
</p:tagLst>
</file>

<file path=ppt/tags/tag7897.xml><?xml version="1.0" encoding="utf-8"?>
<p:tagLst xmlns:p="http://schemas.openxmlformats.org/presentationml/2006/main">
  <p:tag name="MH_OLD_SHAPE_ID" val="61"/>
  <p:tag name="REFSHAPE" val="105553145823320"/>
</p:tagLst>
</file>

<file path=ppt/tags/tag7898.xml><?xml version="1.0" encoding="utf-8"?>
<p:tagLst xmlns:p="http://schemas.openxmlformats.org/presentationml/2006/main">
  <p:tag name="MH_OLD_SHAPE_ID" val="63"/>
  <p:tag name="REFSHAPE" val="105553145823544"/>
</p:tagLst>
</file>

<file path=ppt/tags/tag7899.xml><?xml version="1.0" encoding="utf-8"?>
<p:tagLst xmlns:p="http://schemas.openxmlformats.org/presentationml/2006/main">
  <p:tag name="MH_OLD_SHAPE_ID" val="3"/>
  <p:tag name="REFSHAPE" val="105553145823768"/>
</p:tagLst>
</file>

<file path=ppt/tags/tag79.xml><?xml version="1.0" encoding="utf-8"?>
<p:tagLst xmlns:p="http://schemas.openxmlformats.org/presentationml/2006/main">
  <p:tag name="MH_OLD_SHAPE_ID" val="40"/>
  <p:tag name="REFSHAPE" val="105553145518520"/>
</p:tagLst>
</file>

<file path=ppt/tags/tag790.xml><?xml version="1.0" encoding="utf-8"?>
<p:tagLst xmlns:p="http://schemas.openxmlformats.org/presentationml/2006/main">
  <p:tag name="MH_OLD_SHAPE_ID" val="178"/>
  <p:tag name="REFSHAPE" val="105553145120600"/>
</p:tagLst>
</file>

<file path=ppt/tags/tag7900.xml><?xml version="1.0" encoding="utf-8"?>
<p:tagLst xmlns:p="http://schemas.openxmlformats.org/presentationml/2006/main">
  <p:tag name="MH_OLD_SHAPE_ID" val="64"/>
  <p:tag name="REFSHAPE" val="105553145823992"/>
</p:tagLst>
</file>

<file path=ppt/tags/tag7901.xml><?xml version="1.0" encoding="utf-8"?>
<p:tagLst xmlns:p="http://schemas.openxmlformats.org/presentationml/2006/main">
  <p:tag name="MH_OLD_SHAPE_ID" val="2"/>
  <p:tag name="REFSHAPE" val="105553145824216"/>
</p:tagLst>
</file>

<file path=ppt/tags/tag7902.xml><?xml version="1.0" encoding="utf-8"?>
<p:tagLst xmlns:p="http://schemas.openxmlformats.org/presentationml/2006/main">
  <p:tag name="MH_OLD_SHAPE_ID" val="160"/>
  <p:tag name="REFSHAPE" val="105553145824440"/>
</p:tagLst>
</file>

<file path=ppt/tags/tag7903.xml><?xml version="1.0" encoding="utf-8"?>
<p:tagLst xmlns:p="http://schemas.openxmlformats.org/presentationml/2006/main">
  <p:tag name="MH_OLD_SHAPE_ID" val="161"/>
  <p:tag name="REFSHAPE" val="105553145824888"/>
</p:tagLst>
</file>

<file path=ppt/tags/tag7904.xml><?xml version="1.0" encoding="utf-8"?>
<p:tagLst xmlns:p="http://schemas.openxmlformats.org/presentationml/2006/main">
  <p:tag name="MH_OLD_SHAPE_ID" val="162"/>
  <p:tag name="REFSHAPE" val="105553145825336"/>
</p:tagLst>
</file>

<file path=ppt/tags/tag7905.xml><?xml version="1.0" encoding="utf-8"?>
<p:tagLst xmlns:p="http://schemas.openxmlformats.org/presentationml/2006/main">
  <p:tag name="MH_OLD_SHAPE_ID" val="163"/>
  <p:tag name="REFSHAPE" val="105553145825784"/>
</p:tagLst>
</file>

<file path=ppt/tags/tag7906.xml><?xml version="1.0" encoding="utf-8"?>
<p:tagLst xmlns:p="http://schemas.openxmlformats.org/presentationml/2006/main">
  <p:tag name="MH_OLD_SHAPE_ID" val="164"/>
  <p:tag name="REFSHAPE" val="105553145826232"/>
</p:tagLst>
</file>

<file path=ppt/tags/tag7907.xml><?xml version="1.0" encoding="utf-8"?>
<p:tagLst xmlns:p="http://schemas.openxmlformats.org/presentationml/2006/main">
  <p:tag name="MH_OLD_SHAPE_ID" val="165"/>
  <p:tag name="REFSHAPE" val="105553145826680"/>
</p:tagLst>
</file>

<file path=ppt/tags/tag7908.xml><?xml version="1.0" encoding="utf-8"?>
<p:tagLst xmlns:p="http://schemas.openxmlformats.org/presentationml/2006/main">
  <p:tag name="MH_OLD_SHAPE_ID" val="166"/>
  <p:tag name="REFSHAPE" val="105553145827128"/>
</p:tagLst>
</file>

<file path=ppt/tags/tag7909.xml><?xml version="1.0" encoding="utf-8"?>
<p:tagLst xmlns:p="http://schemas.openxmlformats.org/presentationml/2006/main">
  <p:tag name="MH_OLD_SHAPE_ID" val="167"/>
  <p:tag name="REFSHAPE" val="105553145827576"/>
</p:tagLst>
</file>

<file path=ppt/tags/tag791.xml><?xml version="1.0" encoding="utf-8"?>
<p:tagLst xmlns:p="http://schemas.openxmlformats.org/presentationml/2006/main">
  <p:tag name="MH_OLD_SHAPE_ID" val="179"/>
  <p:tag name="REFSHAPE" val="105553145120824"/>
</p:tagLst>
</file>

<file path=ppt/tags/tag7910.xml><?xml version="1.0" encoding="utf-8"?>
<p:tagLst xmlns:p="http://schemas.openxmlformats.org/presentationml/2006/main">
  <p:tag name="MH_OLD_SHAPE_ID" val="168"/>
  <p:tag name="REFSHAPE" val="105553145828024"/>
</p:tagLst>
</file>

<file path=ppt/tags/tag7911.xml><?xml version="1.0" encoding="utf-8"?>
<p:tagLst xmlns:p="http://schemas.openxmlformats.org/presentationml/2006/main">
  <p:tag name="MH_OLD_SHAPE_ID" val="169"/>
  <p:tag name="REFSHAPE" val="105553145828472"/>
</p:tagLst>
</file>

<file path=ppt/tags/tag7912.xml><?xml version="1.0" encoding="utf-8"?>
<p:tagLst xmlns:p="http://schemas.openxmlformats.org/presentationml/2006/main">
  <p:tag name="MH_OLD_SHAPE_ID" val="170"/>
  <p:tag name="REFSHAPE" val="105553145828920"/>
</p:tagLst>
</file>

<file path=ppt/tags/tag7913.xml><?xml version="1.0" encoding="utf-8"?>
<p:tagLst xmlns:p="http://schemas.openxmlformats.org/presentationml/2006/main">
  <p:tag name="MH_OLD_SHAPE_ID" val="171"/>
  <p:tag name="REFSHAPE" val="105553145829368"/>
</p:tagLst>
</file>

<file path=ppt/tags/tag7914.xml><?xml version="1.0" encoding="utf-8"?>
<p:tagLst xmlns:p="http://schemas.openxmlformats.org/presentationml/2006/main">
  <p:tag name="MH_OLD_SHAPE_ID" val="172"/>
  <p:tag name="REFSHAPE" val="105553145829816"/>
</p:tagLst>
</file>

<file path=ppt/tags/tag7915.xml><?xml version="1.0" encoding="utf-8"?>
<p:tagLst xmlns:p="http://schemas.openxmlformats.org/presentationml/2006/main">
  <p:tag name="MH_OLD_SHAPE_ID" val="173"/>
  <p:tag name="REFSHAPE" val="105553145830264"/>
</p:tagLst>
</file>

<file path=ppt/tags/tag7916.xml><?xml version="1.0" encoding="utf-8"?>
<p:tagLst xmlns:p="http://schemas.openxmlformats.org/presentationml/2006/main">
  <p:tag name="MH_OLD_SHAPE_ID" val="174"/>
  <p:tag name="REFSHAPE" val="105553145830712"/>
</p:tagLst>
</file>

<file path=ppt/tags/tag7917.xml><?xml version="1.0" encoding="utf-8"?>
<p:tagLst xmlns:p="http://schemas.openxmlformats.org/presentationml/2006/main">
  <p:tag name="MH_OLD_SHAPE_ID" val="175"/>
  <p:tag name="REFSHAPE" val="105553145831160"/>
</p:tagLst>
</file>

<file path=ppt/tags/tag7918.xml><?xml version="1.0" encoding="utf-8"?>
<p:tagLst xmlns:p="http://schemas.openxmlformats.org/presentationml/2006/main">
  <p:tag name="MH_OLD_SHAPE_ID" val="148"/>
  <p:tag name="REFSHAPE" val="105553145831608"/>
</p:tagLst>
</file>

<file path=ppt/tags/tag7919.xml><?xml version="1.0" encoding="utf-8"?>
<p:tagLst xmlns:p="http://schemas.openxmlformats.org/presentationml/2006/main">
  <p:tag name="MH_OLD_SHAPE_ID" val="149"/>
  <p:tag name="REFSHAPE" val="105553145832056"/>
</p:tagLst>
</file>

<file path=ppt/tags/tag792.xml><?xml version="1.0" encoding="utf-8"?>
<p:tagLst xmlns:p="http://schemas.openxmlformats.org/presentationml/2006/main">
  <p:tag name="MH_OLD_SHAPE_ID" val="61"/>
  <p:tag name="REFSHAPE" val="105553145121048"/>
</p:tagLst>
</file>

<file path=ppt/tags/tag7920.xml><?xml version="1.0" encoding="utf-8"?>
<p:tagLst xmlns:p="http://schemas.openxmlformats.org/presentationml/2006/main">
  <p:tag name="MH_OLD_SHAPE_ID" val="150"/>
  <p:tag name="REFSHAPE" val="105553145832504"/>
</p:tagLst>
</file>

<file path=ppt/tags/tag7921.xml><?xml version="1.0" encoding="utf-8"?>
<p:tagLst xmlns:p="http://schemas.openxmlformats.org/presentationml/2006/main">
  <p:tag name="MH_OLD_SHAPE_ID" val="151"/>
  <p:tag name="REFSHAPE" val="105553145832952"/>
</p:tagLst>
</file>

<file path=ppt/tags/tag7922.xml><?xml version="1.0" encoding="utf-8"?>
<p:tagLst xmlns:p="http://schemas.openxmlformats.org/presentationml/2006/main">
  <p:tag name="MH_OLD_SHAPE_ID" val="152"/>
  <p:tag name="REFSHAPE" val="105553145833400"/>
</p:tagLst>
</file>

<file path=ppt/tags/tag7923.xml><?xml version="1.0" encoding="utf-8"?>
<p:tagLst xmlns:p="http://schemas.openxmlformats.org/presentationml/2006/main">
  <p:tag name="MH_OLD_SHAPE_ID" val="153"/>
  <p:tag name="REFSHAPE" val="105553145833848"/>
</p:tagLst>
</file>

<file path=ppt/tags/tag7924.xml><?xml version="1.0" encoding="utf-8"?>
<p:tagLst xmlns:p="http://schemas.openxmlformats.org/presentationml/2006/main">
  <p:tag name="MH_OLD_SHAPE_ID" val="154"/>
  <p:tag name="REFSHAPE" val="105553145834296"/>
</p:tagLst>
</file>

<file path=ppt/tags/tag7925.xml><?xml version="1.0" encoding="utf-8"?>
<p:tagLst xmlns:p="http://schemas.openxmlformats.org/presentationml/2006/main">
  <p:tag name="MH_OLD_SHAPE_ID" val="155"/>
  <p:tag name="REFSHAPE" val="105553145834744"/>
</p:tagLst>
</file>

<file path=ppt/tags/tag7926.xml><?xml version="1.0" encoding="utf-8"?>
<p:tagLst xmlns:p="http://schemas.openxmlformats.org/presentationml/2006/main">
  <p:tag name="MH_OLD_SHAPE_ID" val="156"/>
  <p:tag name="REFSHAPE" val="105553145835192"/>
</p:tagLst>
</file>

<file path=ppt/tags/tag7927.xml><?xml version="1.0" encoding="utf-8"?>
<p:tagLst xmlns:p="http://schemas.openxmlformats.org/presentationml/2006/main">
  <p:tag name="MH_OLD_SHAPE_ID" val="157"/>
  <p:tag name="REFSHAPE" val="105553145835640"/>
</p:tagLst>
</file>

<file path=ppt/tags/tag7928.xml><?xml version="1.0" encoding="utf-8"?>
<p:tagLst xmlns:p="http://schemas.openxmlformats.org/presentationml/2006/main">
  <p:tag name="MH_OLD_SHAPE_ID" val="158"/>
  <p:tag name="REFSHAPE" val="105553145836088"/>
</p:tagLst>
</file>

<file path=ppt/tags/tag7929.xml><?xml version="1.0" encoding="utf-8"?>
<p:tagLst xmlns:p="http://schemas.openxmlformats.org/presentationml/2006/main">
  <p:tag name="MH_OLD_SHAPE_ID" val="159"/>
  <p:tag name="REFSHAPE" val="105553145836536"/>
</p:tagLst>
</file>

<file path=ppt/tags/tag793.xml><?xml version="1.0" encoding="utf-8"?>
<p:tagLst xmlns:p="http://schemas.openxmlformats.org/presentationml/2006/main">
  <p:tag name="MH_OLD_SHAPE_ID" val="63"/>
  <p:tag name="REFSHAPE" val="105553145121272"/>
</p:tagLst>
</file>

<file path=ppt/tags/tag7930.xml><?xml version="1.0" encoding="utf-8"?>
<p:tagLst xmlns:p="http://schemas.openxmlformats.org/presentationml/2006/main">
  <p:tag name="MH_OLD_SHAPE_ID" val="125"/>
  <p:tag name="REFSHAPE" val="105553145836984"/>
</p:tagLst>
</file>

<file path=ppt/tags/tag7931.xml><?xml version="1.0" encoding="utf-8"?>
<p:tagLst xmlns:p="http://schemas.openxmlformats.org/presentationml/2006/main">
  <p:tag name="MH_OLD_SHAPE_ID" val="126"/>
  <p:tag name="REFSHAPE" val="105553145837432"/>
</p:tagLst>
</file>

<file path=ppt/tags/tag7932.xml><?xml version="1.0" encoding="utf-8"?>
<p:tagLst xmlns:p="http://schemas.openxmlformats.org/presentationml/2006/main">
  <p:tag name="MH_OLD_SHAPE_ID" val="127"/>
  <p:tag name="REFSHAPE" val="105553145837880"/>
</p:tagLst>
</file>

<file path=ppt/tags/tag7933.xml><?xml version="1.0" encoding="utf-8"?>
<p:tagLst xmlns:p="http://schemas.openxmlformats.org/presentationml/2006/main">
  <p:tag name="MH_OLD_SHAPE_ID" val="128"/>
  <p:tag name="REFSHAPE" val="105553145838328"/>
</p:tagLst>
</file>

<file path=ppt/tags/tag7934.xml><?xml version="1.0" encoding="utf-8"?>
<p:tagLst xmlns:p="http://schemas.openxmlformats.org/presentationml/2006/main">
  <p:tag name="MH_OLD_SHAPE_ID" val="129"/>
  <p:tag name="REFSHAPE" val="105553145838776"/>
</p:tagLst>
</file>

<file path=ppt/tags/tag7935.xml><?xml version="1.0" encoding="utf-8"?>
<p:tagLst xmlns:p="http://schemas.openxmlformats.org/presentationml/2006/main">
  <p:tag name="MH_OLD_SHAPE_ID" val="130"/>
  <p:tag name="REFSHAPE" val="105553145839224"/>
</p:tagLst>
</file>

<file path=ppt/tags/tag7936.xml><?xml version="1.0" encoding="utf-8"?>
<p:tagLst xmlns:p="http://schemas.openxmlformats.org/presentationml/2006/main">
  <p:tag name="MH_OLD_SHAPE_ID" val="131"/>
  <p:tag name="REFSHAPE" val="105553145839704"/>
</p:tagLst>
</file>

<file path=ppt/tags/tag7937.xml><?xml version="1.0" encoding="utf-8"?>
<p:tagLst xmlns:p="http://schemas.openxmlformats.org/presentationml/2006/main">
  <p:tag name="MH_OLD_SHAPE_ID" val="132"/>
  <p:tag name="REFSHAPE" val="105553145840152"/>
</p:tagLst>
</file>

<file path=ppt/tags/tag7938.xml><?xml version="1.0" encoding="utf-8"?>
<p:tagLst xmlns:p="http://schemas.openxmlformats.org/presentationml/2006/main">
  <p:tag name="MH_OLD_SHAPE_ID" val="133"/>
  <p:tag name="REFSHAPE" val="105553145840600"/>
</p:tagLst>
</file>

<file path=ppt/tags/tag7939.xml><?xml version="1.0" encoding="utf-8"?>
<p:tagLst xmlns:p="http://schemas.openxmlformats.org/presentationml/2006/main">
  <p:tag name="MH_OLD_SHAPE_ID" val="134"/>
  <p:tag name="REFSHAPE" val="105553145841048"/>
</p:tagLst>
</file>

<file path=ppt/tags/tag794.xml><?xml version="1.0" encoding="utf-8"?>
<p:tagLst xmlns:p="http://schemas.openxmlformats.org/presentationml/2006/main">
  <p:tag name="MH_OLD_SHAPE_ID" val="2"/>
  <p:tag name="REFSHAPE" val="105553145121496"/>
</p:tagLst>
</file>

<file path=ppt/tags/tag7940.xml><?xml version="1.0" encoding="utf-8"?>
<p:tagLst xmlns:p="http://schemas.openxmlformats.org/presentationml/2006/main">
  <p:tag name="MH_OLD_SHAPE_ID" val="135"/>
  <p:tag name="REFSHAPE" val="105553145841496"/>
</p:tagLst>
</file>

<file path=ppt/tags/tag7941.xml><?xml version="1.0" encoding="utf-8"?>
<p:tagLst xmlns:p="http://schemas.openxmlformats.org/presentationml/2006/main">
  <p:tag name="MH_OLD_SHAPE_ID" val="136"/>
  <p:tag name="REFSHAPE" val="105553145841944"/>
</p:tagLst>
</file>

<file path=ppt/tags/tag7942.xml><?xml version="1.0" encoding="utf-8"?>
<p:tagLst xmlns:p="http://schemas.openxmlformats.org/presentationml/2006/main">
  <p:tag name="MH_OLD_SHAPE_ID" val="137"/>
  <p:tag name="REFSHAPE" val="105553145842392"/>
</p:tagLst>
</file>

<file path=ppt/tags/tag7943.xml><?xml version="1.0" encoding="utf-8"?>
<p:tagLst xmlns:p="http://schemas.openxmlformats.org/presentationml/2006/main">
  <p:tag name="MH_OLD_SHAPE_ID" val="138"/>
  <p:tag name="REFSHAPE" val="105553145842840"/>
</p:tagLst>
</file>

<file path=ppt/tags/tag7944.xml><?xml version="1.0" encoding="utf-8"?>
<p:tagLst xmlns:p="http://schemas.openxmlformats.org/presentationml/2006/main">
  <p:tag name="MH_OLD_SHAPE_ID" val="139"/>
  <p:tag name="REFSHAPE" val="105553145843288"/>
</p:tagLst>
</file>

<file path=ppt/tags/tag7945.xml><?xml version="1.0" encoding="utf-8"?>
<p:tagLst xmlns:p="http://schemas.openxmlformats.org/presentationml/2006/main">
  <p:tag name="MH_OLD_SHAPE_ID" val="140"/>
  <p:tag name="REFSHAPE" val="105553145843736"/>
</p:tagLst>
</file>

<file path=ppt/tags/tag7946.xml><?xml version="1.0" encoding="utf-8"?>
<p:tagLst xmlns:p="http://schemas.openxmlformats.org/presentationml/2006/main">
  <p:tag name="MH_OLD_SHAPE_ID" val="141"/>
  <p:tag name="REFSHAPE" val="105553145844184"/>
</p:tagLst>
</file>

<file path=ppt/tags/tag7947.xml><?xml version="1.0" encoding="utf-8"?>
<p:tagLst xmlns:p="http://schemas.openxmlformats.org/presentationml/2006/main">
  <p:tag name="MH_OLD_SHAPE_ID" val="142"/>
  <p:tag name="REFSHAPE" val="105553145844632"/>
</p:tagLst>
</file>

<file path=ppt/tags/tag7948.xml><?xml version="1.0" encoding="utf-8"?>
<p:tagLst xmlns:p="http://schemas.openxmlformats.org/presentationml/2006/main">
  <p:tag name="MH_OLD_SHAPE_ID" val="143"/>
  <p:tag name="REFSHAPE" val="105553145845080"/>
</p:tagLst>
</file>

<file path=ppt/tags/tag7949.xml><?xml version="1.0" encoding="utf-8"?>
<p:tagLst xmlns:p="http://schemas.openxmlformats.org/presentationml/2006/main">
  <p:tag name="MH_OLD_SHAPE_ID" val="144"/>
  <p:tag name="REFSHAPE" val="105553145845528"/>
</p:tagLst>
</file>

<file path=ppt/tags/tag795.xml><?xml version="1.0" encoding="utf-8"?>
<p:tagLst xmlns:p="http://schemas.openxmlformats.org/presentationml/2006/main">
  <p:tag name="MH_OLD_SHAPE_ID" val="3"/>
  <p:tag name="REFSHAPE" val="105553145121720"/>
</p:tagLst>
</file>

<file path=ppt/tags/tag7950.xml><?xml version="1.0" encoding="utf-8"?>
<p:tagLst xmlns:p="http://schemas.openxmlformats.org/presentationml/2006/main">
  <p:tag name="MH_OLD_SHAPE_ID" val="145"/>
  <p:tag name="REFSHAPE" val="105553145845976"/>
</p:tagLst>
</file>

<file path=ppt/tags/tag7951.xml><?xml version="1.0" encoding="utf-8"?>
<p:tagLst xmlns:p="http://schemas.openxmlformats.org/presentationml/2006/main">
  <p:tag name="MH_OLD_SHAPE_ID" val="146"/>
  <p:tag name="REFSHAPE" val="105553145846424"/>
</p:tagLst>
</file>

<file path=ppt/tags/tag7952.xml><?xml version="1.0" encoding="utf-8"?>
<p:tagLst xmlns:p="http://schemas.openxmlformats.org/presentationml/2006/main">
  <p:tag name="MH_OLD_SHAPE_ID" val="147"/>
  <p:tag name="REFSHAPE" val="105553145846872"/>
</p:tagLst>
</file>

<file path=ppt/tags/tag7953.xml><?xml version="1.0" encoding="utf-8"?>
<p:tagLst xmlns:p="http://schemas.openxmlformats.org/presentationml/2006/main">
  <p:tag name="MH_OLD_SHAPE_ID" val="176"/>
  <p:tag name="REFSHAPE" val="105553145847320"/>
</p:tagLst>
</file>

<file path=ppt/tags/tag7954.xml><?xml version="1.0" encoding="utf-8"?>
<p:tagLst xmlns:p="http://schemas.openxmlformats.org/presentationml/2006/main">
  <p:tag name="MH_OLD_SHAPE_ID" val="178"/>
  <p:tag name="REFSHAPE" val="105553145847544"/>
</p:tagLst>
</file>

<file path=ppt/tags/tag7955.xml><?xml version="1.0" encoding="utf-8"?>
<p:tagLst xmlns:p="http://schemas.openxmlformats.org/presentationml/2006/main">
  <p:tag name="MH_OLD_SHAPE_ID" val="179"/>
  <p:tag name="REFSHAPE" val="105553145847768"/>
</p:tagLst>
</file>

<file path=ppt/tags/tag7956.xml><?xml version="1.0" encoding="utf-8"?>
<p:tagLst xmlns:p="http://schemas.openxmlformats.org/presentationml/2006/main">
  <p:tag name="MH_OLD_SHAPE_ID" val="61"/>
  <p:tag name="REFSHAPE" val="105553145847992"/>
</p:tagLst>
</file>

<file path=ppt/tags/tag7957.xml><?xml version="1.0" encoding="utf-8"?>
<p:tagLst xmlns:p="http://schemas.openxmlformats.org/presentationml/2006/main">
  <p:tag name="MH_OLD_SHAPE_ID" val="63"/>
  <p:tag name="REFSHAPE" val="105553145848216"/>
</p:tagLst>
</file>

<file path=ppt/tags/tag7958.xml><?xml version="1.0" encoding="utf-8"?>
<p:tagLst xmlns:p="http://schemas.openxmlformats.org/presentationml/2006/main">
  <p:tag name="MH_OLD_SHAPE_ID" val="2"/>
  <p:tag name="REFSHAPE" val="105553145848440"/>
</p:tagLst>
</file>

<file path=ppt/tags/tag7959.xml><?xml version="1.0" encoding="utf-8"?>
<p:tagLst xmlns:p="http://schemas.openxmlformats.org/presentationml/2006/main">
  <p:tag name="MH_OLD_SHAPE_ID" val="160"/>
  <p:tag name="REFSHAPE" val="105553145848664"/>
</p:tagLst>
</file>

<file path=ppt/tags/tag796.xml><?xml version="1.0" encoding="utf-8"?>
<p:tagLst xmlns:p="http://schemas.openxmlformats.org/presentationml/2006/main">
  <p:tag name="MH_OLD_SHAPE_ID" val="4"/>
  <p:tag name="REFSHAPE" val="105553145121944"/>
</p:tagLst>
</file>

<file path=ppt/tags/tag7960.xml><?xml version="1.0" encoding="utf-8"?>
<p:tagLst xmlns:p="http://schemas.openxmlformats.org/presentationml/2006/main">
  <p:tag name="MH_OLD_SHAPE_ID" val="161"/>
  <p:tag name="REFSHAPE" val="105553145849112"/>
</p:tagLst>
</file>

<file path=ppt/tags/tag7961.xml><?xml version="1.0" encoding="utf-8"?>
<p:tagLst xmlns:p="http://schemas.openxmlformats.org/presentationml/2006/main">
  <p:tag name="MH_OLD_SHAPE_ID" val="162"/>
  <p:tag name="REFSHAPE" val="105553145849560"/>
</p:tagLst>
</file>

<file path=ppt/tags/tag7962.xml><?xml version="1.0" encoding="utf-8"?>
<p:tagLst xmlns:p="http://schemas.openxmlformats.org/presentationml/2006/main">
  <p:tag name="MH_OLD_SHAPE_ID" val="163"/>
  <p:tag name="REFSHAPE" val="105553145850008"/>
</p:tagLst>
</file>

<file path=ppt/tags/tag7963.xml><?xml version="1.0" encoding="utf-8"?>
<p:tagLst xmlns:p="http://schemas.openxmlformats.org/presentationml/2006/main">
  <p:tag name="MH_OLD_SHAPE_ID" val="164"/>
  <p:tag name="REFSHAPE" val="105553145850456"/>
</p:tagLst>
</file>

<file path=ppt/tags/tag7964.xml><?xml version="1.0" encoding="utf-8"?>
<p:tagLst xmlns:p="http://schemas.openxmlformats.org/presentationml/2006/main">
  <p:tag name="MH_OLD_SHAPE_ID" val="165"/>
  <p:tag name="REFSHAPE" val="105553145850904"/>
</p:tagLst>
</file>

<file path=ppt/tags/tag7965.xml><?xml version="1.0" encoding="utf-8"?>
<p:tagLst xmlns:p="http://schemas.openxmlformats.org/presentationml/2006/main">
  <p:tag name="MH_OLD_SHAPE_ID" val="166"/>
  <p:tag name="REFSHAPE" val="105553145851352"/>
</p:tagLst>
</file>

<file path=ppt/tags/tag7966.xml><?xml version="1.0" encoding="utf-8"?>
<p:tagLst xmlns:p="http://schemas.openxmlformats.org/presentationml/2006/main">
  <p:tag name="MH_OLD_SHAPE_ID" val="167"/>
  <p:tag name="REFSHAPE" val="105553145851800"/>
</p:tagLst>
</file>

<file path=ppt/tags/tag7967.xml><?xml version="1.0" encoding="utf-8"?>
<p:tagLst xmlns:p="http://schemas.openxmlformats.org/presentationml/2006/main">
  <p:tag name="MH_OLD_SHAPE_ID" val="168"/>
  <p:tag name="REFSHAPE" val="105553145852248"/>
</p:tagLst>
</file>

<file path=ppt/tags/tag7968.xml><?xml version="1.0" encoding="utf-8"?>
<p:tagLst xmlns:p="http://schemas.openxmlformats.org/presentationml/2006/main">
  <p:tag name="MH_OLD_SHAPE_ID" val="169"/>
  <p:tag name="REFSHAPE" val="105553145852696"/>
</p:tagLst>
</file>

<file path=ppt/tags/tag7969.xml><?xml version="1.0" encoding="utf-8"?>
<p:tagLst xmlns:p="http://schemas.openxmlformats.org/presentationml/2006/main">
  <p:tag name="MH_OLD_SHAPE_ID" val="170"/>
  <p:tag name="REFSHAPE" val="105553145853144"/>
</p:tagLst>
</file>

<file path=ppt/tags/tag797.xml><?xml version="1.0" encoding="utf-8"?>
<p:tagLst xmlns:p="http://schemas.openxmlformats.org/presentationml/2006/main">
  <p:tag name="MH_OLD_SHAPE_ID" val="5"/>
  <p:tag name="REFSHAPE" val="105553145122168"/>
</p:tagLst>
</file>

<file path=ppt/tags/tag7970.xml><?xml version="1.0" encoding="utf-8"?>
<p:tagLst xmlns:p="http://schemas.openxmlformats.org/presentationml/2006/main">
  <p:tag name="MH_OLD_SHAPE_ID" val="171"/>
  <p:tag name="REFSHAPE" val="105553145853592"/>
</p:tagLst>
</file>

<file path=ppt/tags/tag7971.xml><?xml version="1.0" encoding="utf-8"?>
<p:tagLst xmlns:p="http://schemas.openxmlformats.org/presentationml/2006/main">
  <p:tag name="MH_OLD_SHAPE_ID" val="172"/>
  <p:tag name="REFSHAPE" val="105553145854040"/>
</p:tagLst>
</file>

<file path=ppt/tags/tag7972.xml><?xml version="1.0" encoding="utf-8"?>
<p:tagLst xmlns:p="http://schemas.openxmlformats.org/presentationml/2006/main">
  <p:tag name="MH_OLD_SHAPE_ID" val="173"/>
  <p:tag name="REFSHAPE" val="105553145854488"/>
</p:tagLst>
</file>

<file path=ppt/tags/tag7973.xml><?xml version="1.0" encoding="utf-8"?>
<p:tagLst xmlns:p="http://schemas.openxmlformats.org/presentationml/2006/main">
  <p:tag name="MH_OLD_SHAPE_ID" val="174"/>
  <p:tag name="REFSHAPE" val="105553145854936"/>
</p:tagLst>
</file>

<file path=ppt/tags/tag7974.xml><?xml version="1.0" encoding="utf-8"?>
<p:tagLst xmlns:p="http://schemas.openxmlformats.org/presentationml/2006/main">
  <p:tag name="MH_OLD_SHAPE_ID" val="175"/>
  <p:tag name="REFSHAPE" val="105553145855384"/>
</p:tagLst>
</file>

<file path=ppt/tags/tag7975.xml><?xml version="1.0" encoding="utf-8"?>
<p:tagLst xmlns:p="http://schemas.openxmlformats.org/presentationml/2006/main">
  <p:tag name="MH_OLD_SHAPE_ID" val="148"/>
  <p:tag name="REFSHAPE" val="105553145855832"/>
</p:tagLst>
</file>

<file path=ppt/tags/tag7976.xml><?xml version="1.0" encoding="utf-8"?>
<p:tagLst xmlns:p="http://schemas.openxmlformats.org/presentationml/2006/main">
  <p:tag name="MH_OLD_SHAPE_ID" val="149"/>
  <p:tag name="REFSHAPE" val="105553145856312"/>
</p:tagLst>
</file>

<file path=ppt/tags/tag7977.xml><?xml version="1.0" encoding="utf-8"?>
<p:tagLst xmlns:p="http://schemas.openxmlformats.org/presentationml/2006/main">
  <p:tag name="MH_OLD_SHAPE_ID" val="150"/>
  <p:tag name="REFSHAPE" val="105553145856760"/>
</p:tagLst>
</file>

<file path=ppt/tags/tag7978.xml><?xml version="1.0" encoding="utf-8"?>
<p:tagLst xmlns:p="http://schemas.openxmlformats.org/presentationml/2006/main">
  <p:tag name="MH_OLD_SHAPE_ID" val="151"/>
  <p:tag name="REFSHAPE" val="105553145857208"/>
</p:tagLst>
</file>

<file path=ppt/tags/tag7979.xml><?xml version="1.0" encoding="utf-8"?>
<p:tagLst xmlns:p="http://schemas.openxmlformats.org/presentationml/2006/main">
  <p:tag name="MH_OLD_SHAPE_ID" val="152"/>
  <p:tag name="REFSHAPE" val="105553145857656"/>
</p:tagLst>
</file>

<file path=ppt/tags/tag798.xml><?xml version="1.0" encoding="utf-8"?>
<p:tagLst xmlns:p="http://schemas.openxmlformats.org/presentationml/2006/main">
  <p:tag name="MH_OLD_SHAPE_ID" val="160"/>
  <p:tag name="REFSHAPE" val="105553145169528"/>
</p:tagLst>
</file>

<file path=ppt/tags/tag7980.xml><?xml version="1.0" encoding="utf-8"?>
<p:tagLst xmlns:p="http://schemas.openxmlformats.org/presentationml/2006/main">
  <p:tag name="MH_OLD_SHAPE_ID" val="153"/>
  <p:tag name="REFSHAPE" val="105553145858104"/>
</p:tagLst>
</file>

<file path=ppt/tags/tag7981.xml><?xml version="1.0" encoding="utf-8"?>
<p:tagLst xmlns:p="http://schemas.openxmlformats.org/presentationml/2006/main">
  <p:tag name="MH_OLD_SHAPE_ID" val="154"/>
  <p:tag name="REFSHAPE" val="105553145858552"/>
</p:tagLst>
</file>

<file path=ppt/tags/tag7982.xml><?xml version="1.0" encoding="utf-8"?>
<p:tagLst xmlns:p="http://schemas.openxmlformats.org/presentationml/2006/main">
  <p:tag name="MH_OLD_SHAPE_ID" val="155"/>
  <p:tag name="REFSHAPE" val="105553145859000"/>
</p:tagLst>
</file>

<file path=ppt/tags/tag7983.xml><?xml version="1.0" encoding="utf-8"?>
<p:tagLst xmlns:p="http://schemas.openxmlformats.org/presentationml/2006/main">
  <p:tag name="MH_OLD_SHAPE_ID" val="156"/>
  <p:tag name="REFSHAPE" val="105553145859448"/>
</p:tagLst>
</file>

<file path=ppt/tags/tag7984.xml><?xml version="1.0" encoding="utf-8"?>
<p:tagLst xmlns:p="http://schemas.openxmlformats.org/presentationml/2006/main">
  <p:tag name="MH_OLD_SHAPE_ID" val="157"/>
  <p:tag name="REFSHAPE" val="105553145859896"/>
</p:tagLst>
</file>

<file path=ppt/tags/tag7985.xml><?xml version="1.0" encoding="utf-8"?>
<p:tagLst xmlns:p="http://schemas.openxmlformats.org/presentationml/2006/main">
  <p:tag name="MH_OLD_SHAPE_ID" val="158"/>
  <p:tag name="REFSHAPE" val="105553145860344"/>
</p:tagLst>
</file>

<file path=ppt/tags/tag7986.xml><?xml version="1.0" encoding="utf-8"?>
<p:tagLst xmlns:p="http://schemas.openxmlformats.org/presentationml/2006/main">
  <p:tag name="MH_OLD_SHAPE_ID" val="159"/>
  <p:tag name="REFSHAPE" val="105553145860792"/>
</p:tagLst>
</file>

<file path=ppt/tags/tag7987.xml><?xml version="1.0" encoding="utf-8"?>
<p:tagLst xmlns:p="http://schemas.openxmlformats.org/presentationml/2006/main">
  <p:tag name="MH_OLD_SHAPE_ID" val="125"/>
  <p:tag name="REFSHAPE" val="105553145861240"/>
</p:tagLst>
</file>

<file path=ppt/tags/tag7988.xml><?xml version="1.0" encoding="utf-8"?>
<p:tagLst xmlns:p="http://schemas.openxmlformats.org/presentationml/2006/main">
  <p:tag name="MH_OLD_SHAPE_ID" val="126"/>
  <p:tag name="REFSHAPE" val="105553145861688"/>
</p:tagLst>
</file>

<file path=ppt/tags/tag7989.xml><?xml version="1.0" encoding="utf-8"?>
<p:tagLst xmlns:p="http://schemas.openxmlformats.org/presentationml/2006/main">
  <p:tag name="MH_OLD_SHAPE_ID" val="127"/>
  <p:tag name="REFSHAPE" val="105553145862136"/>
</p:tagLst>
</file>

<file path=ppt/tags/tag799.xml><?xml version="1.0" encoding="utf-8"?>
<p:tagLst xmlns:p="http://schemas.openxmlformats.org/presentationml/2006/main">
  <p:tag name="MH_OLD_SHAPE_ID" val="161"/>
  <p:tag name="REFSHAPE" val="105553145169976"/>
</p:tagLst>
</file>

<file path=ppt/tags/tag7990.xml><?xml version="1.0" encoding="utf-8"?>
<p:tagLst xmlns:p="http://schemas.openxmlformats.org/presentationml/2006/main">
  <p:tag name="MH_OLD_SHAPE_ID" val="128"/>
  <p:tag name="REFSHAPE" val="105553145862584"/>
</p:tagLst>
</file>

<file path=ppt/tags/tag7991.xml><?xml version="1.0" encoding="utf-8"?>
<p:tagLst xmlns:p="http://schemas.openxmlformats.org/presentationml/2006/main">
  <p:tag name="MH_OLD_SHAPE_ID" val="129"/>
  <p:tag name="REFSHAPE" val="105553145863032"/>
</p:tagLst>
</file>

<file path=ppt/tags/tag7992.xml><?xml version="1.0" encoding="utf-8"?>
<p:tagLst xmlns:p="http://schemas.openxmlformats.org/presentationml/2006/main">
  <p:tag name="MH_OLD_SHAPE_ID" val="130"/>
  <p:tag name="REFSHAPE" val="105553145863480"/>
</p:tagLst>
</file>

<file path=ppt/tags/tag7993.xml><?xml version="1.0" encoding="utf-8"?>
<p:tagLst xmlns:p="http://schemas.openxmlformats.org/presentationml/2006/main">
  <p:tag name="MH_OLD_SHAPE_ID" val="131"/>
  <p:tag name="REFSHAPE" val="105553145863928"/>
</p:tagLst>
</file>

<file path=ppt/tags/tag7994.xml><?xml version="1.0" encoding="utf-8"?>
<p:tagLst xmlns:p="http://schemas.openxmlformats.org/presentationml/2006/main">
  <p:tag name="MH_OLD_SHAPE_ID" val="132"/>
  <p:tag name="REFSHAPE" val="105553145864376"/>
</p:tagLst>
</file>

<file path=ppt/tags/tag7995.xml><?xml version="1.0" encoding="utf-8"?>
<p:tagLst xmlns:p="http://schemas.openxmlformats.org/presentationml/2006/main">
  <p:tag name="MH_OLD_SHAPE_ID" val="133"/>
  <p:tag name="REFSHAPE" val="105553145864824"/>
</p:tagLst>
</file>

<file path=ppt/tags/tag7996.xml><?xml version="1.0" encoding="utf-8"?>
<p:tagLst xmlns:p="http://schemas.openxmlformats.org/presentationml/2006/main">
  <p:tag name="MH_OLD_SHAPE_ID" val="134"/>
  <p:tag name="REFSHAPE" val="105553145865272"/>
</p:tagLst>
</file>

<file path=ppt/tags/tag7997.xml><?xml version="1.0" encoding="utf-8"?>
<p:tagLst xmlns:p="http://schemas.openxmlformats.org/presentationml/2006/main">
  <p:tag name="MH_OLD_SHAPE_ID" val="135"/>
  <p:tag name="REFSHAPE" val="105553145865720"/>
</p:tagLst>
</file>

<file path=ppt/tags/tag7998.xml><?xml version="1.0" encoding="utf-8"?>
<p:tagLst xmlns:p="http://schemas.openxmlformats.org/presentationml/2006/main">
  <p:tag name="MH_OLD_SHAPE_ID" val="136"/>
  <p:tag name="REFSHAPE" val="105553145866168"/>
</p:tagLst>
</file>

<file path=ppt/tags/tag7999.xml><?xml version="1.0" encoding="utf-8"?>
<p:tagLst xmlns:p="http://schemas.openxmlformats.org/presentationml/2006/main">
  <p:tag name="MH_OLD_SHAPE_ID" val="137"/>
  <p:tag name="REFSHAPE" val="105553145866616"/>
</p:tagLst>
</file>

<file path=ppt/tags/tag8.xml><?xml version="1.0" encoding="utf-8"?>
<p:tagLst xmlns:p="http://schemas.openxmlformats.org/presentationml/2006/main">
  <p:tag name="MH_OLD_SHAPE_ID" val="11"/>
  <p:tag name="REFSHAPE" val="105553144729176"/>
</p:tagLst>
</file>

<file path=ppt/tags/tag80.xml><?xml version="1.0" encoding="utf-8"?>
<p:tagLst xmlns:p="http://schemas.openxmlformats.org/presentationml/2006/main">
  <p:tag name="MH_OLD_SHAPE_ID" val="45"/>
  <p:tag name="REFSHAPE" val="105553145514264"/>
</p:tagLst>
</file>

<file path=ppt/tags/tag800.xml><?xml version="1.0" encoding="utf-8"?>
<p:tagLst xmlns:p="http://schemas.openxmlformats.org/presentationml/2006/main">
  <p:tag name="MH_OLD_SHAPE_ID" val="162"/>
  <p:tag name="REFSHAPE" val="105553145170424"/>
</p:tagLst>
</file>

<file path=ppt/tags/tag8000.xml><?xml version="1.0" encoding="utf-8"?>
<p:tagLst xmlns:p="http://schemas.openxmlformats.org/presentationml/2006/main">
  <p:tag name="MH_OLD_SHAPE_ID" val="138"/>
  <p:tag name="REFSHAPE" val="105553145867064"/>
</p:tagLst>
</file>

<file path=ppt/tags/tag8001.xml><?xml version="1.0" encoding="utf-8"?>
<p:tagLst xmlns:p="http://schemas.openxmlformats.org/presentationml/2006/main">
  <p:tag name="MH_OLD_SHAPE_ID" val="139"/>
  <p:tag name="REFSHAPE" val="105553145867512"/>
</p:tagLst>
</file>

<file path=ppt/tags/tag8002.xml><?xml version="1.0" encoding="utf-8"?>
<p:tagLst xmlns:p="http://schemas.openxmlformats.org/presentationml/2006/main">
  <p:tag name="MH_OLD_SHAPE_ID" val="140"/>
  <p:tag name="REFSHAPE" val="105553145867960"/>
</p:tagLst>
</file>

<file path=ppt/tags/tag8003.xml><?xml version="1.0" encoding="utf-8"?>
<p:tagLst xmlns:p="http://schemas.openxmlformats.org/presentationml/2006/main">
  <p:tag name="MH_OLD_SHAPE_ID" val="141"/>
  <p:tag name="REFSHAPE" val="105553145868408"/>
</p:tagLst>
</file>

<file path=ppt/tags/tag8004.xml><?xml version="1.0" encoding="utf-8"?>
<p:tagLst xmlns:p="http://schemas.openxmlformats.org/presentationml/2006/main">
  <p:tag name="MH_OLD_SHAPE_ID" val="142"/>
  <p:tag name="REFSHAPE" val="105553145868856"/>
</p:tagLst>
</file>

<file path=ppt/tags/tag8005.xml><?xml version="1.0" encoding="utf-8"?>
<p:tagLst xmlns:p="http://schemas.openxmlformats.org/presentationml/2006/main">
  <p:tag name="MH_OLD_SHAPE_ID" val="143"/>
  <p:tag name="REFSHAPE" val="105553145869304"/>
</p:tagLst>
</file>

<file path=ppt/tags/tag8006.xml><?xml version="1.0" encoding="utf-8"?>
<p:tagLst xmlns:p="http://schemas.openxmlformats.org/presentationml/2006/main">
  <p:tag name="MH_OLD_SHAPE_ID" val="144"/>
  <p:tag name="REFSHAPE" val="105553145869752"/>
</p:tagLst>
</file>

<file path=ppt/tags/tag8007.xml><?xml version="1.0" encoding="utf-8"?>
<p:tagLst xmlns:p="http://schemas.openxmlformats.org/presentationml/2006/main">
  <p:tag name="MH_OLD_SHAPE_ID" val="145"/>
  <p:tag name="REFSHAPE" val="105553145870200"/>
</p:tagLst>
</file>

<file path=ppt/tags/tag8008.xml><?xml version="1.0" encoding="utf-8"?>
<p:tagLst xmlns:p="http://schemas.openxmlformats.org/presentationml/2006/main">
  <p:tag name="MH_OLD_SHAPE_ID" val="146"/>
  <p:tag name="REFSHAPE" val="105553145870648"/>
</p:tagLst>
</file>

<file path=ppt/tags/tag8009.xml><?xml version="1.0" encoding="utf-8"?>
<p:tagLst xmlns:p="http://schemas.openxmlformats.org/presentationml/2006/main">
  <p:tag name="MH_OLD_SHAPE_ID" val="147"/>
  <p:tag name="REFSHAPE" val="105553145871096"/>
</p:tagLst>
</file>

<file path=ppt/tags/tag801.xml><?xml version="1.0" encoding="utf-8"?>
<p:tagLst xmlns:p="http://schemas.openxmlformats.org/presentationml/2006/main">
  <p:tag name="MH_OLD_SHAPE_ID" val="163"/>
  <p:tag name="REFSHAPE" val="105553145170872"/>
</p:tagLst>
</file>

<file path=ppt/tags/tag8010.xml><?xml version="1.0" encoding="utf-8"?>
<p:tagLst xmlns:p="http://schemas.openxmlformats.org/presentationml/2006/main">
  <p:tag name="MH_OLD_SHAPE_ID" val="178"/>
  <p:tag name="REFSHAPE" val="105553145871544"/>
</p:tagLst>
</file>

<file path=ppt/tags/tag8011.xml><?xml version="1.0" encoding="utf-8"?>
<p:tagLst xmlns:p="http://schemas.openxmlformats.org/presentationml/2006/main">
  <p:tag name="MH_OLD_SHAPE_ID" val="179"/>
  <p:tag name="REFSHAPE" val="105553145871768"/>
</p:tagLst>
</file>

<file path=ppt/tags/tag8012.xml><?xml version="1.0" encoding="utf-8"?>
<p:tagLst xmlns:p="http://schemas.openxmlformats.org/presentationml/2006/main">
  <p:tag name="MH_OLD_SHAPE_ID" val="61"/>
  <p:tag name="REFSHAPE" val="105553145871992"/>
</p:tagLst>
</file>

<file path=ppt/tags/tag8013.xml><?xml version="1.0" encoding="utf-8"?>
<p:tagLst xmlns:p="http://schemas.openxmlformats.org/presentationml/2006/main">
  <p:tag name="MH_OLD_SHAPE_ID" val="63"/>
  <p:tag name="REFSHAPE" val="105553145872216"/>
</p:tagLst>
</file>

<file path=ppt/tags/tag8014.xml><?xml version="1.0" encoding="utf-8"?>
<p:tagLst xmlns:p="http://schemas.openxmlformats.org/presentationml/2006/main">
  <p:tag name="MH_OLD_SHAPE_ID" val="3"/>
  <p:tag name="REFSHAPE" val="105553145872472"/>
</p:tagLst>
</file>

<file path=ppt/tags/tag8015.xml><?xml version="1.0" encoding="utf-8"?>
<p:tagLst xmlns:p="http://schemas.openxmlformats.org/presentationml/2006/main">
  <p:tag name="MH_OLD_SHAPE_ID" val="64"/>
  <p:tag name="REFSHAPE" val="105553145872696"/>
</p:tagLst>
</file>

<file path=ppt/tags/tag8016.xml><?xml version="1.0" encoding="utf-8"?>
<p:tagLst xmlns:p="http://schemas.openxmlformats.org/presentationml/2006/main">
  <p:tag name="MH_OLD_SHAPE_ID" val="66"/>
  <p:tag name="REFSHAPE" val="105553145872920"/>
</p:tagLst>
</file>

<file path=ppt/tags/tag8017.xml><?xml version="1.0" encoding="utf-8"?>
<p:tagLst xmlns:p="http://schemas.openxmlformats.org/presentationml/2006/main">
  <p:tag name="MH_OLD_SHAPE_ID" val="160"/>
  <p:tag name="REFSHAPE" val="105553145873368"/>
</p:tagLst>
</file>

<file path=ppt/tags/tag8018.xml><?xml version="1.0" encoding="utf-8"?>
<p:tagLst xmlns:p="http://schemas.openxmlformats.org/presentationml/2006/main">
  <p:tag name="MH_OLD_SHAPE_ID" val="161"/>
  <p:tag name="REFSHAPE" val="105553145873816"/>
</p:tagLst>
</file>

<file path=ppt/tags/tag8019.xml><?xml version="1.0" encoding="utf-8"?>
<p:tagLst xmlns:p="http://schemas.openxmlformats.org/presentationml/2006/main">
  <p:tag name="MH_OLD_SHAPE_ID" val="162"/>
  <p:tag name="REFSHAPE" val="105553145874264"/>
</p:tagLst>
</file>

<file path=ppt/tags/tag802.xml><?xml version="1.0" encoding="utf-8"?>
<p:tagLst xmlns:p="http://schemas.openxmlformats.org/presentationml/2006/main">
  <p:tag name="MH_OLD_SHAPE_ID" val="164"/>
  <p:tag name="REFSHAPE" val="105553145171320"/>
</p:tagLst>
</file>

<file path=ppt/tags/tag8020.xml><?xml version="1.0" encoding="utf-8"?>
<p:tagLst xmlns:p="http://schemas.openxmlformats.org/presentationml/2006/main">
  <p:tag name="MH_OLD_SHAPE_ID" val="163"/>
  <p:tag name="REFSHAPE" val="105553145874712"/>
</p:tagLst>
</file>

<file path=ppt/tags/tag8021.xml><?xml version="1.0" encoding="utf-8"?>
<p:tagLst xmlns:p="http://schemas.openxmlformats.org/presentationml/2006/main">
  <p:tag name="MH_OLD_SHAPE_ID" val="164"/>
  <p:tag name="REFSHAPE" val="105553145875160"/>
</p:tagLst>
</file>

<file path=ppt/tags/tag8022.xml><?xml version="1.0" encoding="utf-8"?>
<p:tagLst xmlns:p="http://schemas.openxmlformats.org/presentationml/2006/main">
  <p:tag name="MH_OLD_SHAPE_ID" val="165"/>
  <p:tag name="REFSHAPE" val="105553145875608"/>
</p:tagLst>
</file>

<file path=ppt/tags/tag8023.xml><?xml version="1.0" encoding="utf-8"?>
<p:tagLst xmlns:p="http://schemas.openxmlformats.org/presentationml/2006/main">
  <p:tag name="MH_OLD_SHAPE_ID" val="166"/>
  <p:tag name="REFSHAPE" val="105553145876056"/>
</p:tagLst>
</file>

<file path=ppt/tags/tag8024.xml><?xml version="1.0" encoding="utf-8"?>
<p:tagLst xmlns:p="http://schemas.openxmlformats.org/presentationml/2006/main">
  <p:tag name="MH_OLD_SHAPE_ID" val="167"/>
  <p:tag name="REFSHAPE" val="105553145876504"/>
</p:tagLst>
</file>

<file path=ppt/tags/tag8025.xml><?xml version="1.0" encoding="utf-8"?>
<p:tagLst xmlns:p="http://schemas.openxmlformats.org/presentationml/2006/main">
  <p:tag name="MH_OLD_SHAPE_ID" val="168"/>
  <p:tag name="REFSHAPE" val="105553145876952"/>
</p:tagLst>
</file>

<file path=ppt/tags/tag8026.xml><?xml version="1.0" encoding="utf-8"?>
<p:tagLst xmlns:p="http://schemas.openxmlformats.org/presentationml/2006/main">
  <p:tag name="MH_OLD_SHAPE_ID" val="169"/>
  <p:tag name="REFSHAPE" val="105553145877400"/>
</p:tagLst>
</file>

<file path=ppt/tags/tag8027.xml><?xml version="1.0" encoding="utf-8"?>
<p:tagLst xmlns:p="http://schemas.openxmlformats.org/presentationml/2006/main">
  <p:tag name="MH_OLD_SHAPE_ID" val="170"/>
  <p:tag name="REFSHAPE" val="105553145877848"/>
</p:tagLst>
</file>

<file path=ppt/tags/tag8028.xml><?xml version="1.0" encoding="utf-8"?>
<p:tagLst xmlns:p="http://schemas.openxmlformats.org/presentationml/2006/main">
  <p:tag name="MH_OLD_SHAPE_ID" val="171"/>
  <p:tag name="REFSHAPE" val="105553145878296"/>
</p:tagLst>
</file>

<file path=ppt/tags/tag8029.xml><?xml version="1.0" encoding="utf-8"?>
<p:tagLst xmlns:p="http://schemas.openxmlformats.org/presentationml/2006/main">
  <p:tag name="MH_OLD_SHAPE_ID" val="172"/>
  <p:tag name="REFSHAPE" val="105553145878744"/>
</p:tagLst>
</file>

<file path=ppt/tags/tag803.xml><?xml version="1.0" encoding="utf-8"?>
<p:tagLst xmlns:p="http://schemas.openxmlformats.org/presentationml/2006/main">
  <p:tag name="MH_OLD_SHAPE_ID" val="165"/>
  <p:tag name="REFSHAPE" val="105553145171768"/>
</p:tagLst>
</file>

<file path=ppt/tags/tag8030.xml><?xml version="1.0" encoding="utf-8"?>
<p:tagLst xmlns:p="http://schemas.openxmlformats.org/presentationml/2006/main">
  <p:tag name="MH_OLD_SHAPE_ID" val="173"/>
  <p:tag name="REFSHAPE" val="105553145879192"/>
</p:tagLst>
</file>

<file path=ppt/tags/tag8031.xml><?xml version="1.0" encoding="utf-8"?>
<p:tagLst xmlns:p="http://schemas.openxmlformats.org/presentationml/2006/main">
  <p:tag name="MH_OLD_SHAPE_ID" val="174"/>
  <p:tag name="REFSHAPE" val="105553145879640"/>
</p:tagLst>
</file>

<file path=ppt/tags/tag8032.xml><?xml version="1.0" encoding="utf-8"?>
<p:tagLst xmlns:p="http://schemas.openxmlformats.org/presentationml/2006/main">
  <p:tag name="MH_OLD_SHAPE_ID" val="175"/>
  <p:tag name="REFSHAPE" val="105553145880088"/>
</p:tagLst>
</file>

<file path=ppt/tags/tag8033.xml><?xml version="1.0" encoding="utf-8"?>
<p:tagLst xmlns:p="http://schemas.openxmlformats.org/presentationml/2006/main">
  <p:tag name="MH_OLD_SHAPE_ID" val="148"/>
  <p:tag name="REFSHAPE" val="105553145880536"/>
</p:tagLst>
</file>

<file path=ppt/tags/tag8034.xml><?xml version="1.0" encoding="utf-8"?>
<p:tagLst xmlns:p="http://schemas.openxmlformats.org/presentationml/2006/main">
  <p:tag name="MH_OLD_SHAPE_ID" val="149"/>
  <p:tag name="REFSHAPE" val="105553145880984"/>
</p:tagLst>
</file>

<file path=ppt/tags/tag8035.xml><?xml version="1.0" encoding="utf-8"?>
<p:tagLst xmlns:p="http://schemas.openxmlformats.org/presentationml/2006/main">
  <p:tag name="MH_OLD_SHAPE_ID" val="150"/>
  <p:tag name="REFSHAPE" val="105553145881432"/>
</p:tagLst>
</file>

<file path=ppt/tags/tag8036.xml><?xml version="1.0" encoding="utf-8"?>
<p:tagLst xmlns:p="http://schemas.openxmlformats.org/presentationml/2006/main">
  <p:tag name="MH_OLD_SHAPE_ID" val="151"/>
  <p:tag name="REFSHAPE" val="105553145881880"/>
</p:tagLst>
</file>

<file path=ppt/tags/tag8037.xml><?xml version="1.0" encoding="utf-8"?>
<p:tagLst xmlns:p="http://schemas.openxmlformats.org/presentationml/2006/main">
  <p:tag name="MH_OLD_SHAPE_ID" val="152"/>
  <p:tag name="REFSHAPE" val="105553145882328"/>
</p:tagLst>
</file>

<file path=ppt/tags/tag8038.xml><?xml version="1.0" encoding="utf-8"?>
<p:tagLst xmlns:p="http://schemas.openxmlformats.org/presentationml/2006/main">
  <p:tag name="MH_OLD_SHAPE_ID" val="153"/>
  <p:tag name="REFSHAPE" val="105553145882776"/>
</p:tagLst>
</file>

<file path=ppt/tags/tag8039.xml><?xml version="1.0" encoding="utf-8"?>
<p:tagLst xmlns:p="http://schemas.openxmlformats.org/presentationml/2006/main">
  <p:tag name="MH_OLD_SHAPE_ID" val="154"/>
  <p:tag name="REFSHAPE" val="105553145883224"/>
</p:tagLst>
</file>

<file path=ppt/tags/tag804.xml><?xml version="1.0" encoding="utf-8"?>
<p:tagLst xmlns:p="http://schemas.openxmlformats.org/presentationml/2006/main">
  <p:tag name="MH_OLD_SHAPE_ID" val="166"/>
  <p:tag name="REFSHAPE" val="105553145172216"/>
</p:tagLst>
</file>

<file path=ppt/tags/tag8040.xml><?xml version="1.0" encoding="utf-8"?>
<p:tagLst xmlns:p="http://schemas.openxmlformats.org/presentationml/2006/main">
  <p:tag name="MH_OLD_SHAPE_ID" val="155"/>
  <p:tag name="REFSHAPE" val="105553145883672"/>
</p:tagLst>
</file>

<file path=ppt/tags/tag8041.xml><?xml version="1.0" encoding="utf-8"?>
<p:tagLst xmlns:p="http://schemas.openxmlformats.org/presentationml/2006/main">
  <p:tag name="MH_OLD_SHAPE_ID" val="156"/>
  <p:tag name="REFSHAPE" val="105553145884120"/>
</p:tagLst>
</file>

<file path=ppt/tags/tag8042.xml><?xml version="1.0" encoding="utf-8"?>
<p:tagLst xmlns:p="http://schemas.openxmlformats.org/presentationml/2006/main">
  <p:tag name="MH_OLD_SHAPE_ID" val="157"/>
  <p:tag name="REFSHAPE" val="105553145884568"/>
</p:tagLst>
</file>

<file path=ppt/tags/tag8043.xml><?xml version="1.0" encoding="utf-8"?>
<p:tagLst xmlns:p="http://schemas.openxmlformats.org/presentationml/2006/main">
  <p:tag name="MH_OLD_SHAPE_ID" val="158"/>
  <p:tag name="REFSHAPE" val="105553145885016"/>
</p:tagLst>
</file>

<file path=ppt/tags/tag8044.xml><?xml version="1.0" encoding="utf-8"?>
<p:tagLst xmlns:p="http://schemas.openxmlformats.org/presentationml/2006/main">
  <p:tag name="MH_OLD_SHAPE_ID" val="159"/>
  <p:tag name="REFSHAPE" val="105553145885464"/>
</p:tagLst>
</file>

<file path=ppt/tags/tag8045.xml><?xml version="1.0" encoding="utf-8"?>
<p:tagLst xmlns:p="http://schemas.openxmlformats.org/presentationml/2006/main">
  <p:tag name="MH_OLD_SHAPE_ID" val="125"/>
  <p:tag name="REFSHAPE" val="105553145885912"/>
</p:tagLst>
</file>

<file path=ppt/tags/tag8046.xml><?xml version="1.0" encoding="utf-8"?>
<p:tagLst xmlns:p="http://schemas.openxmlformats.org/presentationml/2006/main">
  <p:tag name="MH_OLD_SHAPE_ID" val="126"/>
  <p:tag name="REFSHAPE" val="105553145886360"/>
</p:tagLst>
</file>

<file path=ppt/tags/tag8047.xml><?xml version="1.0" encoding="utf-8"?>
<p:tagLst xmlns:p="http://schemas.openxmlformats.org/presentationml/2006/main">
  <p:tag name="MH_OLD_SHAPE_ID" val="127"/>
  <p:tag name="REFSHAPE" val="105553145886808"/>
</p:tagLst>
</file>

<file path=ppt/tags/tag8048.xml><?xml version="1.0" encoding="utf-8"?>
<p:tagLst xmlns:p="http://schemas.openxmlformats.org/presentationml/2006/main">
  <p:tag name="MH_OLD_SHAPE_ID" val="128"/>
  <p:tag name="REFSHAPE" val="105553145887256"/>
</p:tagLst>
</file>

<file path=ppt/tags/tag8049.xml><?xml version="1.0" encoding="utf-8"?>
<p:tagLst xmlns:p="http://schemas.openxmlformats.org/presentationml/2006/main">
  <p:tag name="MH_OLD_SHAPE_ID" val="129"/>
  <p:tag name="REFSHAPE" val="105553145887704"/>
</p:tagLst>
</file>

<file path=ppt/tags/tag805.xml><?xml version="1.0" encoding="utf-8"?>
<p:tagLst xmlns:p="http://schemas.openxmlformats.org/presentationml/2006/main">
  <p:tag name="MH_OLD_SHAPE_ID" val="167"/>
  <p:tag name="REFSHAPE" val="105553145172664"/>
</p:tagLst>
</file>

<file path=ppt/tags/tag8050.xml><?xml version="1.0" encoding="utf-8"?>
<p:tagLst xmlns:p="http://schemas.openxmlformats.org/presentationml/2006/main">
  <p:tag name="MH_OLD_SHAPE_ID" val="130"/>
  <p:tag name="REFSHAPE" val="105553145888152"/>
</p:tagLst>
</file>

<file path=ppt/tags/tag8051.xml><?xml version="1.0" encoding="utf-8"?>
<p:tagLst xmlns:p="http://schemas.openxmlformats.org/presentationml/2006/main">
  <p:tag name="MH_OLD_SHAPE_ID" val="131"/>
  <p:tag name="REFSHAPE" val="105553145888600"/>
</p:tagLst>
</file>

<file path=ppt/tags/tag8052.xml><?xml version="1.0" encoding="utf-8"?>
<p:tagLst xmlns:p="http://schemas.openxmlformats.org/presentationml/2006/main">
  <p:tag name="MH_OLD_SHAPE_ID" val="132"/>
  <p:tag name="REFSHAPE" val="105553145758008"/>
</p:tagLst>
</file>

<file path=ppt/tags/tag8053.xml><?xml version="1.0" encoding="utf-8"?>
<p:tagLst xmlns:p="http://schemas.openxmlformats.org/presentationml/2006/main">
  <p:tag name="MH_OLD_SHAPE_ID" val="133"/>
  <p:tag name="REFSHAPE" val="105553145758456"/>
</p:tagLst>
</file>

<file path=ppt/tags/tag8054.xml><?xml version="1.0" encoding="utf-8"?>
<p:tagLst xmlns:p="http://schemas.openxmlformats.org/presentationml/2006/main">
  <p:tag name="MH_OLD_SHAPE_ID" val="134"/>
  <p:tag name="REFSHAPE" val="105553145758904"/>
</p:tagLst>
</file>

<file path=ppt/tags/tag8055.xml><?xml version="1.0" encoding="utf-8"?>
<p:tagLst xmlns:p="http://schemas.openxmlformats.org/presentationml/2006/main">
  <p:tag name="MH_OLD_SHAPE_ID" val="135"/>
  <p:tag name="REFSHAPE" val="105553145759352"/>
</p:tagLst>
</file>

<file path=ppt/tags/tag8056.xml><?xml version="1.0" encoding="utf-8"?>
<p:tagLst xmlns:p="http://schemas.openxmlformats.org/presentationml/2006/main">
  <p:tag name="MH_OLD_SHAPE_ID" val="136"/>
  <p:tag name="REFSHAPE" val="105553145759800"/>
</p:tagLst>
</file>

<file path=ppt/tags/tag8057.xml><?xml version="1.0" encoding="utf-8"?>
<p:tagLst xmlns:p="http://schemas.openxmlformats.org/presentationml/2006/main">
  <p:tag name="MH_OLD_SHAPE_ID" val="137"/>
  <p:tag name="REFSHAPE" val="105553145760248"/>
</p:tagLst>
</file>

<file path=ppt/tags/tag8058.xml><?xml version="1.0" encoding="utf-8"?>
<p:tagLst xmlns:p="http://schemas.openxmlformats.org/presentationml/2006/main">
  <p:tag name="MH_OLD_SHAPE_ID" val="138"/>
  <p:tag name="REFSHAPE" val="105553145760696"/>
</p:tagLst>
</file>

<file path=ppt/tags/tag8059.xml><?xml version="1.0" encoding="utf-8"?>
<p:tagLst xmlns:p="http://schemas.openxmlformats.org/presentationml/2006/main">
  <p:tag name="MH_OLD_SHAPE_ID" val="139"/>
  <p:tag name="REFSHAPE" val="105553145761144"/>
</p:tagLst>
</file>

<file path=ppt/tags/tag806.xml><?xml version="1.0" encoding="utf-8"?>
<p:tagLst xmlns:p="http://schemas.openxmlformats.org/presentationml/2006/main">
  <p:tag name="MH_OLD_SHAPE_ID" val="168"/>
  <p:tag name="REFSHAPE" val="105553145173112"/>
</p:tagLst>
</file>

<file path=ppt/tags/tag8060.xml><?xml version="1.0" encoding="utf-8"?>
<p:tagLst xmlns:p="http://schemas.openxmlformats.org/presentationml/2006/main">
  <p:tag name="MH_OLD_SHAPE_ID" val="140"/>
  <p:tag name="REFSHAPE" val="105553145761592"/>
</p:tagLst>
</file>

<file path=ppt/tags/tag8061.xml><?xml version="1.0" encoding="utf-8"?>
<p:tagLst xmlns:p="http://schemas.openxmlformats.org/presentationml/2006/main">
  <p:tag name="MH_OLD_SHAPE_ID" val="141"/>
  <p:tag name="REFSHAPE" val="105553145762040"/>
</p:tagLst>
</file>

<file path=ppt/tags/tag8062.xml><?xml version="1.0" encoding="utf-8"?>
<p:tagLst xmlns:p="http://schemas.openxmlformats.org/presentationml/2006/main">
  <p:tag name="MH_OLD_SHAPE_ID" val="142"/>
  <p:tag name="REFSHAPE" val="105553145762488"/>
</p:tagLst>
</file>

<file path=ppt/tags/tag8063.xml><?xml version="1.0" encoding="utf-8"?>
<p:tagLst xmlns:p="http://schemas.openxmlformats.org/presentationml/2006/main">
  <p:tag name="MH_OLD_SHAPE_ID" val="143"/>
  <p:tag name="REFSHAPE" val="105553145762936"/>
</p:tagLst>
</file>

<file path=ppt/tags/tag8064.xml><?xml version="1.0" encoding="utf-8"?>
<p:tagLst xmlns:p="http://schemas.openxmlformats.org/presentationml/2006/main">
  <p:tag name="MH_OLD_SHAPE_ID" val="144"/>
  <p:tag name="REFSHAPE" val="105553145763384"/>
</p:tagLst>
</file>

<file path=ppt/tags/tag8065.xml><?xml version="1.0" encoding="utf-8"?>
<p:tagLst xmlns:p="http://schemas.openxmlformats.org/presentationml/2006/main">
  <p:tag name="MH_OLD_SHAPE_ID" val="145"/>
  <p:tag name="REFSHAPE" val="105553145763832"/>
</p:tagLst>
</file>

<file path=ppt/tags/tag8066.xml><?xml version="1.0" encoding="utf-8"?>
<p:tagLst xmlns:p="http://schemas.openxmlformats.org/presentationml/2006/main">
  <p:tag name="MH_OLD_SHAPE_ID" val="146"/>
  <p:tag name="REFSHAPE" val="105553145764280"/>
</p:tagLst>
</file>

<file path=ppt/tags/tag8067.xml><?xml version="1.0" encoding="utf-8"?>
<p:tagLst xmlns:p="http://schemas.openxmlformats.org/presentationml/2006/main">
  <p:tag name="MH_OLD_SHAPE_ID" val="147"/>
  <p:tag name="REFSHAPE" val="105553145764728"/>
</p:tagLst>
</file>

<file path=ppt/tags/tag8068.xml><?xml version="1.0" encoding="utf-8"?>
<p:tagLst xmlns:p="http://schemas.openxmlformats.org/presentationml/2006/main">
  <p:tag name="MH_OLD_SHAPE_ID" val="176"/>
  <p:tag name="REFSHAPE" val="105553145765176"/>
</p:tagLst>
</file>

<file path=ppt/tags/tag8069.xml><?xml version="1.0" encoding="utf-8"?>
<p:tagLst xmlns:p="http://schemas.openxmlformats.org/presentationml/2006/main">
  <p:tag name="MH_OLD_SHAPE_ID" val="178"/>
  <p:tag name="REFSHAPE" val="105553145765400"/>
</p:tagLst>
</file>

<file path=ppt/tags/tag807.xml><?xml version="1.0" encoding="utf-8"?>
<p:tagLst xmlns:p="http://schemas.openxmlformats.org/presentationml/2006/main">
  <p:tag name="MH_OLD_SHAPE_ID" val="169"/>
  <p:tag name="REFSHAPE" val="105553145173560"/>
</p:tagLst>
</file>

<file path=ppt/tags/tag8070.xml><?xml version="1.0" encoding="utf-8"?>
<p:tagLst xmlns:p="http://schemas.openxmlformats.org/presentationml/2006/main">
  <p:tag name="MH_OLD_SHAPE_ID" val="179"/>
  <p:tag name="REFSHAPE" val="105553145765624"/>
</p:tagLst>
</file>

<file path=ppt/tags/tag8071.xml><?xml version="1.0" encoding="utf-8"?>
<p:tagLst xmlns:p="http://schemas.openxmlformats.org/presentationml/2006/main">
  <p:tag name="MH_OLD_SHAPE_ID" val="61"/>
  <p:tag name="REFSHAPE" val="105553145765848"/>
</p:tagLst>
</file>

<file path=ppt/tags/tag8072.xml><?xml version="1.0" encoding="utf-8"?>
<p:tagLst xmlns:p="http://schemas.openxmlformats.org/presentationml/2006/main">
  <p:tag name="MH_OLD_SHAPE_ID" val="63"/>
  <p:tag name="REFSHAPE" val="105553145766072"/>
</p:tagLst>
</file>

<file path=ppt/tags/tag8073.xml><?xml version="1.0" encoding="utf-8"?>
<p:tagLst xmlns:p="http://schemas.openxmlformats.org/presentationml/2006/main">
  <p:tag name="MH_OLD_SHAPE_ID" val="2"/>
  <p:tag name="REFSHAPE" val="105553145766296"/>
</p:tagLst>
</file>

<file path=ppt/tags/tag8074.xml><?xml version="1.0" encoding="utf-8"?>
<p:tagLst xmlns:p="http://schemas.openxmlformats.org/presentationml/2006/main">
  <p:tag name="MH_OLD_SHAPE_ID" val="160"/>
  <p:tag name="REFSHAPE" val="105553145766520"/>
</p:tagLst>
</file>

<file path=ppt/tags/tag8075.xml><?xml version="1.0" encoding="utf-8"?>
<p:tagLst xmlns:p="http://schemas.openxmlformats.org/presentationml/2006/main">
  <p:tag name="MH_OLD_SHAPE_ID" val="161"/>
  <p:tag name="REFSHAPE" val="105553145766968"/>
</p:tagLst>
</file>

<file path=ppt/tags/tag8076.xml><?xml version="1.0" encoding="utf-8"?>
<p:tagLst xmlns:p="http://schemas.openxmlformats.org/presentationml/2006/main">
  <p:tag name="MH_OLD_SHAPE_ID" val="162"/>
  <p:tag name="REFSHAPE" val="105553145767416"/>
</p:tagLst>
</file>

<file path=ppt/tags/tag8077.xml><?xml version="1.0" encoding="utf-8"?>
<p:tagLst xmlns:p="http://schemas.openxmlformats.org/presentationml/2006/main">
  <p:tag name="MH_OLD_SHAPE_ID" val="163"/>
  <p:tag name="REFSHAPE" val="105553145767864"/>
</p:tagLst>
</file>

<file path=ppt/tags/tag8078.xml><?xml version="1.0" encoding="utf-8"?>
<p:tagLst xmlns:p="http://schemas.openxmlformats.org/presentationml/2006/main">
  <p:tag name="MH_OLD_SHAPE_ID" val="164"/>
  <p:tag name="REFSHAPE" val="105553145768312"/>
</p:tagLst>
</file>

<file path=ppt/tags/tag8079.xml><?xml version="1.0" encoding="utf-8"?>
<p:tagLst xmlns:p="http://schemas.openxmlformats.org/presentationml/2006/main">
  <p:tag name="MH_OLD_SHAPE_ID" val="165"/>
  <p:tag name="REFSHAPE" val="105553145768760"/>
</p:tagLst>
</file>

<file path=ppt/tags/tag808.xml><?xml version="1.0" encoding="utf-8"?>
<p:tagLst xmlns:p="http://schemas.openxmlformats.org/presentationml/2006/main">
  <p:tag name="MH_OLD_SHAPE_ID" val="170"/>
  <p:tag name="REFSHAPE" val="105553145174008"/>
</p:tagLst>
</file>

<file path=ppt/tags/tag8080.xml><?xml version="1.0" encoding="utf-8"?>
<p:tagLst xmlns:p="http://schemas.openxmlformats.org/presentationml/2006/main">
  <p:tag name="MH_OLD_SHAPE_ID" val="166"/>
  <p:tag name="REFSHAPE" val="105553145769208"/>
</p:tagLst>
</file>

<file path=ppt/tags/tag8081.xml><?xml version="1.0" encoding="utf-8"?>
<p:tagLst xmlns:p="http://schemas.openxmlformats.org/presentationml/2006/main">
  <p:tag name="MH_OLD_SHAPE_ID" val="167"/>
  <p:tag name="REFSHAPE" val="105553145769656"/>
</p:tagLst>
</file>

<file path=ppt/tags/tag8082.xml><?xml version="1.0" encoding="utf-8"?>
<p:tagLst xmlns:p="http://schemas.openxmlformats.org/presentationml/2006/main">
  <p:tag name="MH_OLD_SHAPE_ID" val="168"/>
  <p:tag name="REFSHAPE" val="105553145770104"/>
</p:tagLst>
</file>

<file path=ppt/tags/tag8083.xml><?xml version="1.0" encoding="utf-8"?>
<p:tagLst xmlns:p="http://schemas.openxmlformats.org/presentationml/2006/main">
  <p:tag name="MH_OLD_SHAPE_ID" val="169"/>
  <p:tag name="REFSHAPE" val="105553145770552"/>
</p:tagLst>
</file>

<file path=ppt/tags/tag8084.xml><?xml version="1.0" encoding="utf-8"?>
<p:tagLst xmlns:p="http://schemas.openxmlformats.org/presentationml/2006/main">
  <p:tag name="MH_OLD_SHAPE_ID" val="170"/>
  <p:tag name="REFSHAPE" val="105553145771000"/>
</p:tagLst>
</file>

<file path=ppt/tags/tag8085.xml><?xml version="1.0" encoding="utf-8"?>
<p:tagLst xmlns:p="http://schemas.openxmlformats.org/presentationml/2006/main">
  <p:tag name="MH_OLD_SHAPE_ID" val="171"/>
  <p:tag name="REFSHAPE" val="105553145771448"/>
</p:tagLst>
</file>

<file path=ppt/tags/tag8086.xml><?xml version="1.0" encoding="utf-8"?>
<p:tagLst xmlns:p="http://schemas.openxmlformats.org/presentationml/2006/main">
  <p:tag name="MH_OLD_SHAPE_ID" val="172"/>
  <p:tag name="REFSHAPE" val="105553145771896"/>
</p:tagLst>
</file>

<file path=ppt/tags/tag8087.xml><?xml version="1.0" encoding="utf-8"?>
<p:tagLst xmlns:p="http://schemas.openxmlformats.org/presentationml/2006/main">
  <p:tag name="MH_OLD_SHAPE_ID" val="173"/>
  <p:tag name="REFSHAPE" val="105553145772344"/>
</p:tagLst>
</file>

<file path=ppt/tags/tag8088.xml><?xml version="1.0" encoding="utf-8"?>
<p:tagLst xmlns:p="http://schemas.openxmlformats.org/presentationml/2006/main">
  <p:tag name="MH_OLD_SHAPE_ID" val="174"/>
  <p:tag name="REFSHAPE" val="105553145772792"/>
</p:tagLst>
</file>

<file path=ppt/tags/tag8089.xml><?xml version="1.0" encoding="utf-8"?>
<p:tagLst xmlns:p="http://schemas.openxmlformats.org/presentationml/2006/main">
  <p:tag name="MH_OLD_SHAPE_ID" val="175"/>
  <p:tag name="REFSHAPE" val="105553145773240"/>
</p:tagLst>
</file>

<file path=ppt/tags/tag809.xml><?xml version="1.0" encoding="utf-8"?>
<p:tagLst xmlns:p="http://schemas.openxmlformats.org/presentationml/2006/main">
  <p:tag name="MH_OLD_SHAPE_ID" val="171"/>
  <p:tag name="REFSHAPE" val="105553145174456"/>
</p:tagLst>
</file>

<file path=ppt/tags/tag8090.xml><?xml version="1.0" encoding="utf-8"?>
<p:tagLst xmlns:p="http://schemas.openxmlformats.org/presentationml/2006/main">
  <p:tag name="MH_OLD_SHAPE_ID" val="148"/>
  <p:tag name="REFSHAPE" val="105553145773688"/>
</p:tagLst>
</file>

<file path=ppt/tags/tag8091.xml><?xml version="1.0" encoding="utf-8"?>
<p:tagLst xmlns:p="http://schemas.openxmlformats.org/presentationml/2006/main">
  <p:tag name="MH_OLD_SHAPE_ID" val="149"/>
  <p:tag name="REFSHAPE" val="105553145774168"/>
</p:tagLst>
</file>

<file path=ppt/tags/tag8092.xml><?xml version="1.0" encoding="utf-8"?>
<p:tagLst xmlns:p="http://schemas.openxmlformats.org/presentationml/2006/main">
  <p:tag name="MH_OLD_SHAPE_ID" val="150"/>
  <p:tag name="REFSHAPE" val="105553145774616"/>
</p:tagLst>
</file>

<file path=ppt/tags/tag8093.xml><?xml version="1.0" encoding="utf-8"?>
<p:tagLst xmlns:p="http://schemas.openxmlformats.org/presentationml/2006/main">
  <p:tag name="MH_OLD_SHAPE_ID" val="151"/>
  <p:tag name="REFSHAPE" val="105553145775064"/>
</p:tagLst>
</file>

<file path=ppt/tags/tag8094.xml><?xml version="1.0" encoding="utf-8"?>
<p:tagLst xmlns:p="http://schemas.openxmlformats.org/presentationml/2006/main">
  <p:tag name="MH_OLD_SHAPE_ID" val="152"/>
  <p:tag name="REFSHAPE" val="105553145775512"/>
</p:tagLst>
</file>

<file path=ppt/tags/tag8095.xml><?xml version="1.0" encoding="utf-8"?>
<p:tagLst xmlns:p="http://schemas.openxmlformats.org/presentationml/2006/main">
  <p:tag name="MH_OLD_SHAPE_ID" val="153"/>
  <p:tag name="REFSHAPE" val="105553145775960"/>
</p:tagLst>
</file>

<file path=ppt/tags/tag8096.xml><?xml version="1.0" encoding="utf-8"?>
<p:tagLst xmlns:p="http://schemas.openxmlformats.org/presentationml/2006/main">
  <p:tag name="MH_OLD_SHAPE_ID" val="154"/>
  <p:tag name="REFSHAPE" val="105553145776408"/>
</p:tagLst>
</file>

<file path=ppt/tags/tag8097.xml><?xml version="1.0" encoding="utf-8"?>
<p:tagLst xmlns:p="http://schemas.openxmlformats.org/presentationml/2006/main">
  <p:tag name="MH_OLD_SHAPE_ID" val="155"/>
  <p:tag name="REFSHAPE" val="105553145776856"/>
</p:tagLst>
</file>

<file path=ppt/tags/tag8098.xml><?xml version="1.0" encoding="utf-8"?>
<p:tagLst xmlns:p="http://schemas.openxmlformats.org/presentationml/2006/main">
  <p:tag name="MH_OLD_SHAPE_ID" val="156"/>
  <p:tag name="REFSHAPE" val="105553145777304"/>
</p:tagLst>
</file>

<file path=ppt/tags/tag8099.xml><?xml version="1.0" encoding="utf-8"?>
<p:tagLst xmlns:p="http://schemas.openxmlformats.org/presentationml/2006/main">
  <p:tag name="MH_OLD_SHAPE_ID" val="157"/>
  <p:tag name="REFSHAPE" val="105553145777752"/>
</p:tagLst>
</file>

<file path=ppt/tags/tag81.xml><?xml version="1.0" encoding="utf-8"?>
<p:tagLst xmlns:p="http://schemas.openxmlformats.org/presentationml/2006/main">
  <p:tag name="MH_OLD_SHAPE_ID" val="46"/>
  <p:tag name="REFSHAPE" val="105553145526584"/>
</p:tagLst>
</file>

<file path=ppt/tags/tag810.xml><?xml version="1.0" encoding="utf-8"?>
<p:tagLst xmlns:p="http://schemas.openxmlformats.org/presentationml/2006/main">
  <p:tag name="MH_OLD_SHAPE_ID" val="172"/>
  <p:tag name="REFSHAPE" val="105553145174904"/>
</p:tagLst>
</file>

<file path=ppt/tags/tag8100.xml><?xml version="1.0" encoding="utf-8"?>
<p:tagLst xmlns:p="http://schemas.openxmlformats.org/presentationml/2006/main">
  <p:tag name="MH_OLD_SHAPE_ID" val="158"/>
  <p:tag name="REFSHAPE" val="105553145778200"/>
</p:tagLst>
</file>

<file path=ppt/tags/tag8101.xml><?xml version="1.0" encoding="utf-8"?>
<p:tagLst xmlns:p="http://schemas.openxmlformats.org/presentationml/2006/main">
  <p:tag name="MH_OLD_SHAPE_ID" val="159"/>
  <p:tag name="REFSHAPE" val="105553145778648"/>
</p:tagLst>
</file>

<file path=ppt/tags/tag8102.xml><?xml version="1.0" encoding="utf-8"?>
<p:tagLst xmlns:p="http://schemas.openxmlformats.org/presentationml/2006/main">
  <p:tag name="MH_OLD_SHAPE_ID" val="125"/>
  <p:tag name="REFSHAPE" val="105553145779096"/>
</p:tagLst>
</file>

<file path=ppt/tags/tag8103.xml><?xml version="1.0" encoding="utf-8"?>
<p:tagLst xmlns:p="http://schemas.openxmlformats.org/presentationml/2006/main">
  <p:tag name="MH_OLD_SHAPE_ID" val="126"/>
  <p:tag name="REFSHAPE" val="105553145779544"/>
</p:tagLst>
</file>

<file path=ppt/tags/tag8104.xml><?xml version="1.0" encoding="utf-8"?>
<p:tagLst xmlns:p="http://schemas.openxmlformats.org/presentationml/2006/main">
  <p:tag name="MH_OLD_SHAPE_ID" val="127"/>
  <p:tag name="REFSHAPE" val="105553145779992"/>
</p:tagLst>
</file>

<file path=ppt/tags/tag8105.xml><?xml version="1.0" encoding="utf-8"?>
<p:tagLst xmlns:p="http://schemas.openxmlformats.org/presentationml/2006/main">
  <p:tag name="MH_OLD_SHAPE_ID" val="128"/>
  <p:tag name="REFSHAPE" val="105553145780440"/>
</p:tagLst>
</file>

<file path=ppt/tags/tag8106.xml><?xml version="1.0" encoding="utf-8"?>
<p:tagLst xmlns:p="http://schemas.openxmlformats.org/presentationml/2006/main">
  <p:tag name="MH_OLD_SHAPE_ID" val="129"/>
  <p:tag name="REFSHAPE" val="105553145780888"/>
</p:tagLst>
</file>

<file path=ppt/tags/tag8107.xml><?xml version="1.0" encoding="utf-8"?>
<p:tagLst xmlns:p="http://schemas.openxmlformats.org/presentationml/2006/main">
  <p:tag name="MH_OLD_SHAPE_ID" val="130"/>
  <p:tag name="REFSHAPE" val="105553145781336"/>
</p:tagLst>
</file>

<file path=ppt/tags/tag8108.xml><?xml version="1.0" encoding="utf-8"?>
<p:tagLst xmlns:p="http://schemas.openxmlformats.org/presentationml/2006/main">
  <p:tag name="MH_OLD_SHAPE_ID" val="131"/>
  <p:tag name="REFSHAPE" val="105553145781784"/>
</p:tagLst>
</file>

<file path=ppt/tags/tag8109.xml><?xml version="1.0" encoding="utf-8"?>
<p:tagLst xmlns:p="http://schemas.openxmlformats.org/presentationml/2006/main">
  <p:tag name="MH_OLD_SHAPE_ID" val="132"/>
  <p:tag name="REFSHAPE" val="105553145782232"/>
</p:tagLst>
</file>

<file path=ppt/tags/tag811.xml><?xml version="1.0" encoding="utf-8"?>
<p:tagLst xmlns:p="http://schemas.openxmlformats.org/presentationml/2006/main">
  <p:tag name="MH_OLD_SHAPE_ID" val="173"/>
  <p:tag name="REFSHAPE" val="105553145175352"/>
</p:tagLst>
</file>

<file path=ppt/tags/tag8110.xml><?xml version="1.0" encoding="utf-8"?>
<p:tagLst xmlns:p="http://schemas.openxmlformats.org/presentationml/2006/main">
  <p:tag name="MH_OLD_SHAPE_ID" val="133"/>
  <p:tag name="REFSHAPE" val="105553145782680"/>
</p:tagLst>
</file>

<file path=ppt/tags/tag8111.xml><?xml version="1.0" encoding="utf-8"?>
<p:tagLst xmlns:p="http://schemas.openxmlformats.org/presentationml/2006/main">
  <p:tag name="MH_OLD_SHAPE_ID" val="134"/>
  <p:tag name="REFSHAPE" val="105553145783128"/>
</p:tagLst>
</file>

<file path=ppt/tags/tag8112.xml><?xml version="1.0" encoding="utf-8"?>
<p:tagLst xmlns:p="http://schemas.openxmlformats.org/presentationml/2006/main">
  <p:tag name="MH_OLD_SHAPE_ID" val="135"/>
  <p:tag name="REFSHAPE" val="105553145783576"/>
</p:tagLst>
</file>

<file path=ppt/tags/tag8113.xml><?xml version="1.0" encoding="utf-8"?>
<p:tagLst xmlns:p="http://schemas.openxmlformats.org/presentationml/2006/main">
  <p:tag name="MH_OLD_SHAPE_ID" val="136"/>
  <p:tag name="REFSHAPE" val="105553145784024"/>
</p:tagLst>
</file>

<file path=ppt/tags/tag8114.xml><?xml version="1.0" encoding="utf-8"?>
<p:tagLst xmlns:p="http://schemas.openxmlformats.org/presentationml/2006/main">
  <p:tag name="MH_OLD_SHAPE_ID" val="137"/>
  <p:tag name="REFSHAPE" val="105553145784472"/>
</p:tagLst>
</file>

<file path=ppt/tags/tag8115.xml><?xml version="1.0" encoding="utf-8"?>
<p:tagLst xmlns:p="http://schemas.openxmlformats.org/presentationml/2006/main">
  <p:tag name="MH_OLD_SHAPE_ID" val="138"/>
  <p:tag name="REFSHAPE" val="105553145784920"/>
</p:tagLst>
</file>

<file path=ppt/tags/tag8116.xml><?xml version="1.0" encoding="utf-8"?>
<p:tagLst xmlns:p="http://schemas.openxmlformats.org/presentationml/2006/main">
  <p:tag name="MH_OLD_SHAPE_ID" val="139"/>
  <p:tag name="REFSHAPE" val="105553145785368"/>
</p:tagLst>
</file>

<file path=ppt/tags/tag8117.xml><?xml version="1.0" encoding="utf-8"?>
<p:tagLst xmlns:p="http://schemas.openxmlformats.org/presentationml/2006/main">
  <p:tag name="MH_OLD_SHAPE_ID" val="140"/>
  <p:tag name="REFSHAPE" val="105553145785816"/>
</p:tagLst>
</file>

<file path=ppt/tags/tag8118.xml><?xml version="1.0" encoding="utf-8"?>
<p:tagLst xmlns:p="http://schemas.openxmlformats.org/presentationml/2006/main">
  <p:tag name="MH_OLD_SHAPE_ID" val="141"/>
  <p:tag name="REFSHAPE" val="105553145786264"/>
</p:tagLst>
</file>

<file path=ppt/tags/tag8119.xml><?xml version="1.0" encoding="utf-8"?>
<p:tagLst xmlns:p="http://schemas.openxmlformats.org/presentationml/2006/main">
  <p:tag name="MH_OLD_SHAPE_ID" val="142"/>
  <p:tag name="REFSHAPE" val="105553145786712"/>
</p:tagLst>
</file>

<file path=ppt/tags/tag812.xml><?xml version="1.0" encoding="utf-8"?>
<p:tagLst xmlns:p="http://schemas.openxmlformats.org/presentationml/2006/main">
  <p:tag name="MH_OLD_SHAPE_ID" val="174"/>
  <p:tag name="REFSHAPE" val="105553145175800"/>
</p:tagLst>
</file>

<file path=ppt/tags/tag8120.xml><?xml version="1.0" encoding="utf-8"?>
<p:tagLst xmlns:p="http://schemas.openxmlformats.org/presentationml/2006/main">
  <p:tag name="MH_OLD_SHAPE_ID" val="143"/>
  <p:tag name="REFSHAPE" val="105553145787160"/>
</p:tagLst>
</file>

<file path=ppt/tags/tag8121.xml><?xml version="1.0" encoding="utf-8"?>
<p:tagLst xmlns:p="http://schemas.openxmlformats.org/presentationml/2006/main">
  <p:tag name="MH_OLD_SHAPE_ID" val="144"/>
  <p:tag name="REFSHAPE" val="105553145787608"/>
</p:tagLst>
</file>

<file path=ppt/tags/tag8122.xml><?xml version="1.0" encoding="utf-8"?>
<p:tagLst xmlns:p="http://schemas.openxmlformats.org/presentationml/2006/main">
  <p:tag name="MH_OLD_SHAPE_ID" val="145"/>
  <p:tag name="REFSHAPE" val="105553145788056"/>
</p:tagLst>
</file>

<file path=ppt/tags/tag8123.xml><?xml version="1.0" encoding="utf-8"?>
<p:tagLst xmlns:p="http://schemas.openxmlformats.org/presentationml/2006/main">
  <p:tag name="MH_OLD_SHAPE_ID" val="146"/>
  <p:tag name="REFSHAPE" val="105553145788504"/>
</p:tagLst>
</file>

<file path=ppt/tags/tag8124.xml><?xml version="1.0" encoding="utf-8"?>
<p:tagLst xmlns:p="http://schemas.openxmlformats.org/presentationml/2006/main">
  <p:tag name="MH_OLD_SHAPE_ID" val="147"/>
  <p:tag name="REFSHAPE" val="105553145788952"/>
</p:tagLst>
</file>

<file path=ppt/tags/tag8125.xml><?xml version="1.0" encoding="utf-8"?>
<p:tagLst xmlns:p="http://schemas.openxmlformats.org/presentationml/2006/main">
  <p:tag name="MH_OLD_SHAPE_ID" val="176"/>
  <p:tag name="REFSHAPE" val="105553145789400"/>
</p:tagLst>
</file>

<file path=ppt/tags/tag8126.xml><?xml version="1.0" encoding="utf-8"?>
<p:tagLst xmlns:p="http://schemas.openxmlformats.org/presentationml/2006/main">
  <p:tag name="MH_OLD_SHAPE_ID" val="178"/>
  <p:tag name="REFSHAPE" val="105553145789624"/>
</p:tagLst>
</file>

<file path=ppt/tags/tag8127.xml><?xml version="1.0" encoding="utf-8"?>
<p:tagLst xmlns:p="http://schemas.openxmlformats.org/presentationml/2006/main">
  <p:tag name="MH_OLD_SHAPE_ID" val="179"/>
  <p:tag name="REFSHAPE" val="105553145789848"/>
</p:tagLst>
</file>

<file path=ppt/tags/tag8128.xml><?xml version="1.0" encoding="utf-8"?>
<p:tagLst xmlns:p="http://schemas.openxmlformats.org/presentationml/2006/main">
  <p:tag name="MH_OLD_SHAPE_ID" val="61"/>
  <p:tag name="REFSHAPE" val="105553145790072"/>
</p:tagLst>
</file>

<file path=ppt/tags/tag8129.xml><?xml version="1.0" encoding="utf-8"?>
<p:tagLst xmlns:p="http://schemas.openxmlformats.org/presentationml/2006/main">
  <p:tag name="MH_OLD_SHAPE_ID" val="63"/>
  <p:tag name="REFSHAPE" val="105553145790296"/>
</p:tagLst>
</file>

<file path=ppt/tags/tag813.xml><?xml version="1.0" encoding="utf-8"?>
<p:tagLst xmlns:p="http://schemas.openxmlformats.org/presentationml/2006/main">
  <p:tag name="MH_OLD_SHAPE_ID" val="175"/>
  <p:tag name="REFSHAPE" val="105553145176248"/>
</p:tagLst>
</file>

<file path=ppt/tags/tag8130.xml><?xml version="1.0" encoding="utf-8"?>
<p:tagLst xmlns:p="http://schemas.openxmlformats.org/presentationml/2006/main">
  <p:tag name="MH_OLD_SHAPE_ID" val="2"/>
  <p:tag name="REFSHAPE" val="105553145790552"/>
</p:tagLst>
</file>

<file path=ppt/tags/tag8131.xml><?xml version="1.0" encoding="utf-8"?>
<p:tagLst xmlns:p="http://schemas.openxmlformats.org/presentationml/2006/main">
  <p:tag name="MH_OLD_SHAPE_ID" val="3"/>
  <p:tag name="REFSHAPE" val="105553145790776"/>
</p:tagLst>
</file>

<file path=ppt/tags/tag8132.xml><?xml version="1.0" encoding="utf-8"?>
<p:tagLst xmlns:p="http://schemas.openxmlformats.org/presentationml/2006/main">
  <p:tag name="MH_OLD_SHAPE_ID" val="4"/>
  <p:tag name="REFSHAPE" val="105553145791000"/>
</p:tagLst>
</file>

<file path=ppt/tags/tag8133.xml><?xml version="1.0" encoding="utf-8"?>
<p:tagLst xmlns:p="http://schemas.openxmlformats.org/presentationml/2006/main">
  <p:tag name="MH_OLD_SHAPE_ID" val="5"/>
  <p:tag name="REFSHAPE" val="105553145791224"/>
</p:tagLst>
</file>

<file path=ppt/tags/tag8134.xml><?xml version="1.0" encoding="utf-8"?>
<p:tagLst xmlns:p="http://schemas.openxmlformats.org/presentationml/2006/main">
  <p:tag name="MH_OLD_SHAPE_ID" val="160"/>
  <p:tag name="REFSHAPE" val="105553145791448"/>
</p:tagLst>
</file>

<file path=ppt/tags/tag8135.xml><?xml version="1.0" encoding="utf-8"?>
<p:tagLst xmlns:p="http://schemas.openxmlformats.org/presentationml/2006/main">
  <p:tag name="MH_OLD_SHAPE_ID" val="161"/>
  <p:tag name="REFSHAPE" val="105553145791896"/>
</p:tagLst>
</file>

<file path=ppt/tags/tag8136.xml><?xml version="1.0" encoding="utf-8"?>
<p:tagLst xmlns:p="http://schemas.openxmlformats.org/presentationml/2006/main">
  <p:tag name="MH_OLD_SHAPE_ID" val="162"/>
  <p:tag name="REFSHAPE" val="105553145792344"/>
</p:tagLst>
</file>

<file path=ppt/tags/tag8137.xml><?xml version="1.0" encoding="utf-8"?>
<p:tagLst xmlns:p="http://schemas.openxmlformats.org/presentationml/2006/main">
  <p:tag name="MH_OLD_SHAPE_ID" val="163"/>
  <p:tag name="REFSHAPE" val="105553145792792"/>
</p:tagLst>
</file>

<file path=ppt/tags/tag8138.xml><?xml version="1.0" encoding="utf-8"?>
<p:tagLst xmlns:p="http://schemas.openxmlformats.org/presentationml/2006/main">
  <p:tag name="MH_OLD_SHAPE_ID" val="164"/>
  <p:tag name="REFSHAPE" val="105553145793240"/>
</p:tagLst>
</file>

<file path=ppt/tags/tag8139.xml><?xml version="1.0" encoding="utf-8"?>
<p:tagLst xmlns:p="http://schemas.openxmlformats.org/presentationml/2006/main">
  <p:tag name="MH_OLD_SHAPE_ID" val="165"/>
  <p:tag name="REFSHAPE" val="105553145793688"/>
</p:tagLst>
</file>

<file path=ppt/tags/tag814.xml><?xml version="1.0" encoding="utf-8"?>
<p:tagLst xmlns:p="http://schemas.openxmlformats.org/presentationml/2006/main">
  <p:tag name="MH_OLD_SHAPE_ID" val="148"/>
  <p:tag name="REFSHAPE" val="105553145176696"/>
</p:tagLst>
</file>

<file path=ppt/tags/tag8140.xml><?xml version="1.0" encoding="utf-8"?>
<p:tagLst xmlns:p="http://schemas.openxmlformats.org/presentationml/2006/main">
  <p:tag name="MH_OLD_SHAPE_ID" val="166"/>
  <p:tag name="REFSHAPE" val="105553145794136"/>
</p:tagLst>
</file>

<file path=ppt/tags/tag8141.xml><?xml version="1.0" encoding="utf-8"?>
<p:tagLst xmlns:p="http://schemas.openxmlformats.org/presentationml/2006/main">
  <p:tag name="MH_OLD_SHAPE_ID" val="167"/>
  <p:tag name="REFSHAPE" val="105553145794584"/>
</p:tagLst>
</file>

<file path=ppt/tags/tag8142.xml><?xml version="1.0" encoding="utf-8"?>
<p:tagLst xmlns:p="http://schemas.openxmlformats.org/presentationml/2006/main">
  <p:tag name="MH_OLD_SHAPE_ID" val="168"/>
  <p:tag name="REFSHAPE" val="105553145795032"/>
</p:tagLst>
</file>

<file path=ppt/tags/tag8143.xml><?xml version="1.0" encoding="utf-8"?>
<p:tagLst xmlns:p="http://schemas.openxmlformats.org/presentationml/2006/main">
  <p:tag name="MH_OLD_SHAPE_ID" val="169"/>
  <p:tag name="REFSHAPE" val="105553145795480"/>
</p:tagLst>
</file>

<file path=ppt/tags/tag8144.xml><?xml version="1.0" encoding="utf-8"?>
<p:tagLst xmlns:p="http://schemas.openxmlformats.org/presentationml/2006/main">
  <p:tag name="MH_OLD_SHAPE_ID" val="170"/>
  <p:tag name="REFSHAPE" val="105553145795928"/>
</p:tagLst>
</file>

<file path=ppt/tags/tag8145.xml><?xml version="1.0" encoding="utf-8"?>
<p:tagLst xmlns:p="http://schemas.openxmlformats.org/presentationml/2006/main">
  <p:tag name="MH_OLD_SHAPE_ID" val="171"/>
  <p:tag name="REFSHAPE" val="105553145796376"/>
</p:tagLst>
</file>

<file path=ppt/tags/tag8146.xml><?xml version="1.0" encoding="utf-8"?>
<p:tagLst xmlns:p="http://schemas.openxmlformats.org/presentationml/2006/main">
  <p:tag name="MH_OLD_SHAPE_ID" val="172"/>
  <p:tag name="REFSHAPE" val="105553145796824"/>
</p:tagLst>
</file>

<file path=ppt/tags/tag8147.xml><?xml version="1.0" encoding="utf-8"?>
<p:tagLst xmlns:p="http://schemas.openxmlformats.org/presentationml/2006/main">
  <p:tag name="MH_OLD_SHAPE_ID" val="173"/>
  <p:tag name="REFSHAPE" val="105553145797272"/>
</p:tagLst>
</file>

<file path=ppt/tags/tag8148.xml><?xml version="1.0" encoding="utf-8"?>
<p:tagLst xmlns:p="http://schemas.openxmlformats.org/presentationml/2006/main">
  <p:tag name="MH_OLD_SHAPE_ID" val="174"/>
  <p:tag name="REFSHAPE" val="105553145797720"/>
</p:tagLst>
</file>

<file path=ppt/tags/tag8149.xml><?xml version="1.0" encoding="utf-8"?>
<p:tagLst xmlns:p="http://schemas.openxmlformats.org/presentationml/2006/main">
  <p:tag name="MH_OLD_SHAPE_ID" val="175"/>
  <p:tag name="REFSHAPE" val="105553145798168"/>
</p:tagLst>
</file>

<file path=ppt/tags/tag815.xml><?xml version="1.0" encoding="utf-8"?>
<p:tagLst xmlns:p="http://schemas.openxmlformats.org/presentationml/2006/main">
  <p:tag name="MH_OLD_SHAPE_ID" val="149"/>
  <p:tag name="REFSHAPE" val="105553145177144"/>
</p:tagLst>
</file>

<file path=ppt/tags/tag8150.xml><?xml version="1.0" encoding="utf-8"?>
<p:tagLst xmlns:p="http://schemas.openxmlformats.org/presentationml/2006/main">
  <p:tag name="MH_OLD_SHAPE_ID" val="148"/>
  <p:tag name="REFSHAPE" val="105553145798616"/>
</p:tagLst>
</file>

<file path=ppt/tags/tag8151.xml><?xml version="1.0" encoding="utf-8"?>
<p:tagLst xmlns:p="http://schemas.openxmlformats.org/presentationml/2006/main">
  <p:tag name="MH_OLD_SHAPE_ID" val="149"/>
  <p:tag name="REFSHAPE" val="105553145799064"/>
</p:tagLst>
</file>

<file path=ppt/tags/tag8152.xml><?xml version="1.0" encoding="utf-8"?>
<p:tagLst xmlns:p="http://schemas.openxmlformats.org/presentationml/2006/main">
  <p:tag name="MH_OLD_SHAPE_ID" val="150"/>
  <p:tag name="REFSHAPE" val="105553145799512"/>
</p:tagLst>
</file>

<file path=ppt/tags/tag8153.xml><?xml version="1.0" encoding="utf-8"?>
<p:tagLst xmlns:p="http://schemas.openxmlformats.org/presentationml/2006/main">
  <p:tag name="MH_OLD_SHAPE_ID" val="151"/>
  <p:tag name="REFSHAPE" val="105553145799960"/>
</p:tagLst>
</file>

<file path=ppt/tags/tag8154.xml><?xml version="1.0" encoding="utf-8"?>
<p:tagLst xmlns:p="http://schemas.openxmlformats.org/presentationml/2006/main">
  <p:tag name="MH_OLD_SHAPE_ID" val="152"/>
  <p:tag name="REFSHAPE" val="105553145800408"/>
</p:tagLst>
</file>

<file path=ppt/tags/tag8155.xml><?xml version="1.0" encoding="utf-8"?>
<p:tagLst xmlns:p="http://schemas.openxmlformats.org/presentationml/2006/main">
  <p:tag name="MH_OLD_SHAPE_ID" val="153"/>
  <p:tag name="REFSHAPE" val="105553145800856"/>
</p:tagLst>
</file>

<file path=ppt/tags/tag8156.xml><?xml version="1.0" encoding="utf-8"?>
<p:tagLst xmlns:p="http://schemas.openxmlformats.org/presentationml/2006/main">
  <p:tag name="MH_OLD_SHAPE_ID" val="154"/>
  <p:tag name="REFSHAPE" val="105553145801304"/>
</p:tagLst>
</file>

<file path=ppt/tags/tag8157.xml><?xml version="1.0" encoding="utf-8"?>
<p:tagLst xmlns:p="http://schemas.openxmlformats.org/presentationml/2006/main">
  <p:tag name="MH_OLD_SHAPE_ID" val="155"/>
  <p:tag name="REFSHAPE" val="105553145801752"/>
</p:tagLst>
</file>

<file path=ppt/tags/tag8158.xml><?xml version="1.0" encoding="utf-8"?>
<p:tagLst xmlns:p="http://schemas.openxmlformats.org/presentationml/2006/main">
  <p:tag name="MH_OLD_SHAPE_ID" val="156"/>
  <p:tag name="REFSHAPE" val="105553145802200"/>
</p:tagLst>
</file>

<file path=ppt/tags/tag8159.xml><?xml version="1.0" encoding="utf-8"?>
<p:tagLst xmlns:p="http://schemas.openxmlformats.org/presentationml/2006/main">
  <p:tag name="MH_OLD_SHAPE_ID" val="157"/>
  <p:tag name="REFSHAPE" val="105553145802648"/>
</p:tagLst>
</file>

<file path=ppt/tags/tag816.xml><?xml version="1.0" encoding="utf-8"?>
<p:tagLst xmlns:p="http://schemas.openxmlformats.org/presentationml/2006/main">
  <p:tag name="MH_OLD_SHAPE_ID" val="150"/>
  <p:tag name="REFSHAPE" val="105553145177592"/>
</p:tagLst>
</file>

<file path=ppt/tags/tag8160.xml><?xml version="1.0" encoding="utf-8"?>
<p:tagLst xmlns:p="http://schemas.openxmlformats.org/presentationml/2006/main">
  <p:tag name="MH_OLD_SHAPE_ID" val="158"/>
  <p:tag name="REFSHAPE" val="105553145803096"/>
</p:tagLst>
</file>

<file path=ppt/tags/tag8161.xml><?xml version="1.0" encoding="utf-8"?>
<p:tagLst xmlns:p="http://schemas.openxmlformats.org/presentationml/2006/main">
  <p:tag name="MH_OLD_SHAPE_ID" val="159"/>
  <p:tag name="REFSHAPE" val="105553145803544"/>
</p:tagLst>
</file>

<file path=ppt/tags/tag8162.xml><?xml version="1.0" encoding="utf-8"?>
<p:tagLst xmlns:p="http://schemas.openxmlformats.org/presentationml/2006/main">
  <p:tag name="MH_OLD_SHAPE_ID" val="125"/>
  <p:tag name="REFSHAPE" val="105553145803992"/>
</p:tagLst>
</file>

<file path=ppt/tags/tag8163.xml><?xml version="1.0" encoding="utf-8"?>
<p:tagLst xmlns:p="http://schemas.openxmlformats.org/presentationml/2006/main">
  <p:tag name="MH_OLD_SHAPE_ID" val="126"/>
  <p:tag name="REFSHAPE" val="105553145804440"/>
</p:tagLst>
</file>

<file path=ppt/tags/tag8164.xml><?xml version="1.0" encoding="utf-8"?>
<p:tagLst xmlns:p="http://schemas.openxmlformats.org/presentationml/2006/main">
  <p:tag name="MH_OLD_SHAPE_ID" val="127"/>
  <p:tag name="REFSHAPE" val="105553145804888"/>
</p:tagLst>
</file>

<file path=ppt/tags/tag8165.xml><?xml version="1.0" encoding="utf-8"?>
<p:tagLst xmlns:p="http://schemas.openxmlformats.org/presentationml/2006/main">
  <p:tag name="MH_OLD_SHAPE_ID" val="128"/>
  <p:tag name="REFSHAPE" val="105553145805336"/>
</p:tagLst>
</file>

<file path=ppt/tags/tag8166.xml><?xml version="1.0" encoding="utf-8"?>
<p:tagLst xmlns:p="http://schemas.openxmlformats.org/presentationml/2006/main">
  <p:tag name="MH_OLD_SHAPE_ID" val="129"/>
  <p:tag name="REFSHAPE" val="105553145805784"/>
</p:tagLst>
</file>

<file path=ppt/tags/tag8167.xml><?xml version="1.0" encoding="utf-8"?>
<p:tagLst xmlns:p="http://schemas.openxmlformats.org/presentationml/2006/main">
  <p:tag name="MH_OLD_SHAPE_ID" val="130"/>
  <p:tag name="REFSHAPE" val="105553145806232"/>
</p:tagLst>
</file>

<file path=ppt/tags/tag8168.xml><?xml version="1.0" encoding="utf-8"?>
<p:tagLst xmlns:p="http://schemas.openxmlformats.org/presentationml/2006/main">
  <p:tag name="MH_OLD_SHAPE_ID" val="131"/>
  <p:tag name="REFSHAPE" val="105553145806680"/>
</p:tagLst>
</file>

<file path=ppt/tags/tag8169.xml><?xml version="1.0" encoding="utf-8"?>
<p:tagLst xmlns:p="http://schemas.openxmlformats.org/presentationml/2006/main">
  <p:tag name="MH_OLD_SHAPE_ID" val="132"/>
  <p:tag name="REFSHAPE" val="105553145807160"/>
</p:tagLst>
</file>

<file path=ppt/tags/tag817.xml><?xml version="1.0" encoding="utf-8"?>
<p:tagLst xmlns:p="http://schemas.openxmlformats.org/presentationml/2006/main">
  <p:tag name="MH_OLD_SHAPE_ID" val="151"/>
  <p:tag name="REFSHAPE" val="105553145178040"/>
</p:tagLst>
</file>

<file path=ppt/tags/tag8170.xml><?xml version="1.0" encoding="utf-8"?>
<p:tagLst xmlns:p="http://schemas.openxmlformats.org/presentationml/2006/main">
  <p:tag name="MH_OLD_SHAPE_ID" val="133"/>
  <p:tag name="REFSHAPE" val="105553145807608"/>
</p:tagLst>
</file>

<file path=ppt/tags/tag8171.xml><?xml version="1.0" encoding="utf-8"?>
<p:tagLst xmlns:p="http://schemas.openxmlformats.org/presentationml/2006/main">
  <p:tag name="MH_OLD_SHAPE_ID" val="134"/>
  <p:tag name="REFSHAPE" val="105553145808056"/>
</p:tagLst>
</file>

<file path=ppt/tags/tag8172.xml><?xml version="1.0" encoding="utf-8"?>
<p:tagLst xmlns:p="http://schemas.openxmlformats.org/presentationml/2006/main">
  <p:tag name="MH_OLD_SHAPE_ID" val="135"/>
  <p:tag name="REFSHAPE" val="105553145808504"/>
</p:tagLst>
</file>

<file path=ppt/tags/tag8173.xml><?xml version="1.0" encoding="utf-8"?>
<p:tagLst xmlns:p="http://schemas.openxmlformats.org/presentationml/2006/main">
  <p:tag name="MH_OLD_SHAPE_ID" val="136"/>
  <p:tag name="REFSHAPE" val="105553145808952"/>
</p:tagLst>
</file>

<file path=ppt/tags/tag8174.xml><?xml version="1.0" encoding="utf-8"?>
<p:tagLst xmlns:p="http://schemas.openxmlformats.org/presentationml/2006/main">
  <p:tag name="MH_OLD_SHAPE_ID" val="137"/>
  <p:tag name="REFSHAPE" val="105553145809400"/>
</p:tagLst>
</file>

<file path=ppt/tags/tag8175.xml><?xml version="1.0" encoding="utf-8"?>
<p:tagLst xmlns:p="http://schemas.openxmlformats.org/presentationml/2006/main">
  <p:tag name="MH_OLD_SHAPE_ID" val="138"/>
  <p:tag name="REFSHAPE" val="105553145809848"/>
</p:tagLst>
</file>

<file path=ppt/tags/tag8176.xml><?xml version="1.0" encoding="utf-8"?>
<p:tagLst xmlns:p="http://schemas.openxmlformats.org/presentationml/2006/main">
  <p:tag name="MH_OLD_SHAPE_ID" val="139"/>
  <p:tag name="REFSHAPE" val="105553145810296"/>
</p:tagLst>
</file>

<file path=ppt/tags/tag8177.xml><?xml version="1.0" encoding="utf-8"?>
<p:tagLst xmlns:p="http://schemas.openxmlformats.org/presentationml/2006/main">
  <p:tag name="MH_OLD_SHAPE_ID" val="140"/>
  <p:tag name="REFSHAPE" val="105553145810744"/>
</p:tagLst>
</file>

<file path=ppt/tags/tag8178.xml><?xml version="1.0" encoding="utf-8"?>
<p:tagLst xmlns:p="http://schemas.openxmlformats.org/presentationml/2006/main">
  <p:tag name="MH_OLD_SHAPE_ID" val="141"/>
  <p:tag name="REFSHAPE" val="105553145811192"/>
</p:tagLst>
</file>

<file path=ppt/tags/tag8179.xml><?xml version="1.0" encoding="utf-8"?>
<p:tagLst xmlns:p="http://schemas.openxmlformats.org/presentationml/2006/main">
  <p:tag name="MH_OLD_SHAPE_ID" val="142"/>
  <p:tag name="REFSHAPE" val="105553145811640"/>
</p:tagLst>
</file>

<file path=ppt/tags/tag818.xml><?xml version="1.0" encoding="utf-8"?>
<p:tagLst xmlns:p="http://schemas.openxmlformats.org/presentationml/2006/main">
  <p:tag name="MH_OLD_SHAPE_ID" val="152"/>
  <p:tag name="REFSHAPE" val="105553145178488"/>
</p:tagLst>
</file>

<file path=ppt/tags/tag8180.xml><?xml version="1.0" encoding="utf-8"?>
<p:tagLst xmlns:p="http://schemas.openxmlformats.org/presentationml/2006/main">
  <p:tag name="MH_OLD_SHAPE_ID" val="143"/>
  <p:tag name="REFSHAPE" val="105553145812088"/>
</p:tagLst>
</file>

<file path=ppt/tags/tag8181.xml><?xml version="1.0" encoding="utf-8"?>
<p:tagLst xmlns:p="http://schemas.openxmlformats.org/presentationml/2006/main">
  <p:tag name="MH_OLD_SHAPE_ID" val="144"/>
  <p:tag name="REFSHAPE" val="105553145812536"/>
</p:tagLst>
</file>

<file path=ppt/tags/tag8182.xml><?xml version="1.0" encoding="utf-8"?>
<p:tagLst xmlns:p="http://schemas.openxmlformats.org/presentationml/2006/main">
  <p:tag name="MH_OLD_SHAPE_ID" val="145"/>
  <p:tag name="REFSHAPE" val="105553145812984"/>
</p:tagLst>
</file>

<file path=ppt/tags/tag8183.xml><?xml version="1.0" encoding="utf-8"?>
<p:tagLst xmlns:p="http://schemas.openxmlformats.org/presentationml/2006/main">
  <p:tag name="MH_OLD_SHAPE_ID" val="146"/>
  <p:tag name="REFSHAPE" val="105553145813432"/>
</p:tagLst>
</file>

<file path=ppt/tags/tag8184.xml><?xml version="1.0" encoding="utf-8"?>
<p:tagLst xmlns:p="http://schemas.openxmlformats.org/presentationml/2006/main">
  <p:tag name="MH_OLD_SHAPE_ID" val="147"/>
  <p:tag name="REFSHAPE" val="105553145813880"/>
</p:tagLst>
</file>

<file path=ppt/tags/tag8185.xml><?xml version="1.0" encoding="utf-8"?>
<p:tagLst xmlns:p="http://schemas.openxmlformats.org/presentationml/2006/main">
  <p:tag name="MH_OLD_SHAPE_ID" val="178"/>
  <p:tag name="REFSHAPE" val="105553145814328"/>
</p:tagLst>
</file>

<file path=ppt/tags/tag8186.xml><?xml version="1.0" encoding="utf-8"?>
<p:tagLst xmlns:p="http://schemas.openxmlformats.org/presentationml/2006/main">
  <p:tag name="MH_OLD_SHAPE_ID" val="179"/>
  <p:tag name="REFSHAPE" val="105553145814552"/>
</p:tagLst>
</file>

<file path=ppt/tags/tag8187.xml><?xml version="1.0" encoding="utf-8"?>
<p:tagLst xmlns:p="http://schemas.openxmlformats.org/presentationml/2006/main">
  <p:tag name="MH_OLD_SHAPE_ID" val="61"/>
  <p:tag name="REFSHAPE" val="105553145814776"/>
</p:tagLst>
</file>

<file path=ppt/tags/tag8188.xml><?xml version="1.0" encoding="utf-8"?>
<p:tagLst xmlns:p="http://schemas.openxmlformats.org/presentationml/2006/main">
  <p:tag name="MH_OLD_SHAPE_ID" val="63"/>
  <p:tag name="REFSHAPE" val="105553145815000"/>
</p:tagLst>
</file>

<file path=ppt/tags/tag8189.xml><?xml version="1.0" encoding="utf-8"?>
<p:tagLst xmlns:p="http://schemas.openxmlformats.org/presentationml/2006/main">
  <p:tag name="MH_OLD_SHAPE_ID" val="3"/>
  <p:tag name="REFSHAPE" val="105553145815224"/>
</p:tagLst>
</file>

<file path=ppt/tags/tag819.xml><?xml version="1.0" encoding="utf-8"?>
<p:tagLst xmlns:p="http://schemas.openxmlformats.org/presentationml/2006/main">
  <p:tag name="MH_OLD_SHAPE_ID" val="153"/>
  <p:tag name="REFSHAPE" val="105553145178936"/>
</p:tagLst>
</file>

<file path=ppt/tags/tag8190.xml><?xml version="1.0" encoding="utf-8"?>
<p:tagLst xmlns:p="http://schemas.openxmlformats.org/presentationml/2006/main">
  <p:tag name="MH_OLD_SHAPE_ID" val="64"/>
  <p:tag name="REFSHAPE" val="105553145815448"/>
</p:tagLst>
</file>

<file path=ppt/tags/tag8191.xml><?xml version="1.0" encoding="utf-8"?>
<p:tagLst xmlns:p="http://schemas.openxmlformats.org/presentationml/2006/main">
  <p:tag name="MH_OLD_SHAPE_ID" val="2"/>
  <p:tag name="REFSHAPE" val="105553145815672"/>
</p:tagLst>
</file>

<file path=ppt/tags/tag8192.xml><?xml version="1.0" encoding="utf-8"?>
<p:tagLst xmlns:p="http://schemas.openxmlformats.org/presentationml/2006/main">
  <p:tag name="MH_OLD_SHAPE_ID" val="160"/>
  <p:tag name="REFSHAPE" val="105553145815896"/>
</p:tagLst>
</file>

<file path=ppt/tags/tag8193.xml><?xml version="1.0" encoding="utf-8"?>
<p:tagLst xmlns:p="http://schemas.openxmlformats.org/presentationml/2006/main">
  <p:tag name="MH_OLD_SHAPE_ID" val="161"/>
  <p:tag name="REFSHAPE" val="105553145816344"/>
</p:tagLst>
</file>

<file path=ppt/tags/tag8194.xml><?xml version="1.0" encoding="utf-8"?>
<p:tagLst xmlns:p="http://schemas.openxmlformats.org/presentationml/2006/main">
  <p:tag name="MH_OLD_SHAPE_ID" val="162"/>
  <p:tag name="REFSHAPE" val="105553145816792"/>
</p:tagLst>
</file>

<file path=ppt/tags/tag8195.xml><?xml version="1.0" encoding="utf-8"?>
<p:tagLst xmlns:p="http://schemas.openxmlformats.org/presentationml/2006/main">
  <p:tag name="MH_OLD_SHAPE_ID" val="163"/>
  <p:tag name="REFSHAPE" val="105553145817240"/>
</p:tagLst>
</file>

<file path=ppt/tags/tag8196.xml><?xml version="1.0" encoding="utf-8"?>
<p:tagLst xmlns:p="http://schemas.openxmlformats.org/presentationml/2006/main">
  <p:tag name="MH_OLD_SHAPE_ID" val="164"/>
  <p:tag name="REFSHAPE" val="105553145817688"/>
</p:tagLst>
</file>

<file path=ppt/tags/tag8197.xml><?xml version="1.0" encoding="utf-8"?>
<p:tagLst xmlns:p="http://schemas.openxmlformats.org/presentationml/2006/main">
  <p:tag name="MH_OLD_SHAPE_ID" val="165"/>
  <p:tag name="REFSHAPE" val="105553145818136"/>
</p:tagLst>
</file>

<file path=ppt/tags/tag8198.xml><?xml version="1.0" encoding="utf-8"?>
<p:tagLst xmlns:p="http://schemas.openxmlformats.org/presentationml/2006/main">
  <p:tag name="MH_OLD_SHAPE_ID" val="166"/>
  <p:tag name="REFSHAPE" val="105553145818584"/>
</p:tagLst>
</file>

<file path=ppt/tags/tag8199.xml><?xml version="1.0" encoding="utf-8"?>
<p:tagLst xmlns:p="http://schemas.openxmlformats.org/presentationml/2006/main">
  <p:tag name="MH_OLD_SHAPE_ID" val="167"/>
  <p:tag name="REFSHAPE" val="105553145819032"/>
</p:tagLst>
</file>

<file path=ppt/tags/tag82.xml><?xml version="1.0" encoding="utf-8"?>
<p:tagLst xmlns:p="http://schemas.openxmlformats.org/presentationml/2006/main">
  <p:tag name="MH_OLD_SHAPE_ID" val="48"/>
  <p:tag name="REFSHAPE" val="105553145526808"/>
</p:tagLst>
</file>

<file path=ppt/tags/tag820.xml><?xml version="1.0" encoding="utf-8"?>
<p:tagLst xmlns:p="http://schemas.openxmlformats.org/presentationml/2006/main">
  <p:tag name="MH_OLD_SHAPE_ID" val="154"/>
  <p:tag name="REFSHAPE" val="105553145179384"/>
</p:tagLst>
</file>

<file path=ppt/tags/tag8200.xml><?xml version="1.0" encoding="utf-8"?>
<p:tagLst xmlns:p="http://schemas.openxmlformats.org/presentationml/2006/main">
  <p:tag name="MH_OLD_SHAPE_ID" val="168"/>
  <p:tag name="REFSHAPE" val="105553145819480"/>
</p:tagLst>
</file>

<file path=ppt/tags/tag8201.xml><?xml version="1.0" encoding="utf-8"?>
<p:tagLst xmlns:p="http://schemas.openxmlformats.org/presentationml/2006/main">
  <p:tag name="MH_OLD_SHAPE_ID" val="169"/>
  <p:tag name="REFSHAPE" val="105553145819928"/>
</p:tagLst>
</file>

<file path=ppt/tags/tag8202.xml><?xml version="1.0" encoding="utf-8"?>
<p:tagLst xmlns:p="http://schemas.openxmlformats.org/presentationml/2006/main">
  <p:tag name="MH_OLD_SHAPE_ID" val="170"/>
  <p:tag name="REFSHAPE" val="105553145820376"/>
</p:tagLst>
</file>

<file path=ppt/tags/tag8203.xml><?xml version="1.0" encoding="utf-8"?>
<p:tagLst xmlns:p="http://schemas.openxmlformats.org/presentationml/2006/main">
  <p:tag name="MH_OLD_SHAPE_ID" val="171"/>
  <p:tag name="REFSHAPE" val="105553145820824"/>
</p:tagLst>
</file>

<file path=ppt/tags/tag8204.xml><?xml version="1.0" encoding="utf-8"?>
<p:tagLst xmlns:p="http://schemas.openxmlformats.org/presentationml/2006/main">
  <p:tag name="MH_OLD_SHAPE_ID" val="172"/>
  <p:tag name="REFSHAPE" val="105553145821272"/>
</p:tagLst>
</file>

<file path=ppt/tags/tag8205.xml><?xml version="1.0" encoding="utf-8"?>
<p:tagLst xmlns:p="http://schemas.openxmlformats.org/presentationml/2006/main">
  <p:tag name="MH_OLD_SHAPE_ID" val="173"/>
  <p:tag name="REFSHAPE" val="105553145821720"/>
</p:tagLst>
</file>

<file path=ppt/tags/tag8206.xml><?xml version="1.0" encoding="utf-8"?>
<p:tagLst xmlns:p="http://schemas.openxmlformats.org/presentationml/2006/main">
  <p:tag name="MH_OLD_SHAPE_ID" val="174"/>
  <p:tag name="REFSHAPE" val="105553145822168"/>
</p:tagLst>
</file>

<file path=ppt/tags/tag8207.xml><?xml version="1.0" encoding="utf-8"?>
<p:tagLst xmlns:p="http://schemas.openxmlformats.org/presentationml/2006/main">
  <p:tag name="MH_OLD_SHAPE_ID" val="175"/>
  <p:tag name="REFSHAPE" val="105553145822616"/>
</p:tagLst>
</file>

<file path=ppt/tags/tag8208.xml><?xml version="1.0" encoding="utf-8"?>
<p:tagLst xmlns:p="http://schemas.openxmlformats.org/presentationml/2006/main">
  <p:tag name="MH_OLD_SHAPE_ID" val="148"/>
  <p:tag name="REFSHAPE" val="105553145823064"/>
</p:tagLst>
</file>

<file path=ppt/tags/tag8209.xml><?xml version="1.0" encoding="utf-8"?>
<p:tagLst xmlns:p="http://schemas.openxmlformats.org/presentationml/2006/main">
  <p:tag name="MH_OLD_SHAPE_ID" val="149"/>
  <p:tag name="REFSHAPE" val="105553145692472"/>
</p:tagLst>
</file>

<file path=ppt/tags/tag821.xml><?xml version="1.0" encoding="utf-8"?>
<p:tagLst xmlns:p="http://schemas.openxmlformats.org/presentationml/2006/main">
  <p:tag name="MH_OLD_SHAPE_ID" val="155"/>
  <p:tag name="REFSHAPE" val="105553145179832"/>
</p:tagLst>
</file>

<file path=ppt/tags/tag8210.xml><?xml version="1.0" encoding="utf-8"?>
<p:tagLst xmlns:p="http://schemas.openxmlformats.org/presentationml/2006/main">
  <p:tag name="MH_OLD_SHAPE_ID" val="150"/>
  <p:tag name="REFSHAPE" val="105553145692920"/>
</p:tagLst>
</file>

<file path=ppt/tags/tag8211.xml><?xml version="1.0" encoding="utf-8"?>
<p:tagLst xmlns:p="http://schemas.openxmlformats.org/presentationml/2006/main">
  <p:tag name="MH_OLD_SHAPE_ID" val="151"/>
  <p:tag name="REFSHAPE" val="105553145693368"/>
</p:tagLst>
</file>

<file path=ppt/tags/tag8212.xml><?xml version="1.0" encoding="utf-8"?>
<p:tagLst xmlns:p="http://schemas.openxmlformats.org/presentationml/2006/main">
  <p:tag name="MH_OLD_SHAPE_ID" val="152"/>
  <p:tag name="REFSHAPE" val="105553145693816"/>
</p:tagLst>
</file>

<file path=ppt/tags/tag8213.xml><?xml version="1.0" encoding="utf-8"?>
<p:tagLst xmlns:p="http://schemas.openxmlformats.org/presentationml/2006/main">
  <p:tag name="MH_OLD_SHAPE_ID" val="153"/>
  <p:tag name="REFSHAPE" val="105553145694264"/>
</p:tagLst>
</file>

<file path=ppt/tags/tag8214.xml><?xml version="1.0" encoding="utf-8"?>
<p:tagLst xmlns:p="http://schemas.openxmlformats.org/presentationml/2006/main">
  <p:tag name="MH_OLD_SHAPE_ID" val="154"/>
  <p:tag name="REFSHAPE" val="105553145694712"/>
</p:tagLst>
</file>

<file path=ppt/tags/tag8215.xml><?xml version="1.0" encoding="utf-8"?>
<p:tagLst xmlns:p="http://schemas.openxmlformats.org/presentationml/2006/main">
  <p:tag name="MH_OLD_SHAPE_ID" val="155"/>
  <p:tag name="REFSHAPE" val="105553145695160"/>
</p:tagLst>
</file>

<file path=ppt/tags/tag8216.xml><?xml version="1.0" encoding="utf-8"?>
<p:tagLst xmlns:p="http://schemas.openxmlformats.org/presentationml/2006/main">
  <p:tag name="MH_OLD_SHAPE_ID" val="156"/>
  <p:tag name="REFSHAPE" val="105553145695608"/>
</p:tagLst>
</file>

<file path=ppt/tags/tag8217.xml><?xml version="1.0" encoding="utf-8"?>
<p:tagLst xmlns:p="http://schemas.openxmlformats.org/presentationml/2006/main">
  <p:tag name="MH_OLD_SHAPE_ID" val="157"/>
  <p:tag name="REFSHAPE" val="105553145696056"/>
</p:tagLst>
</file>

<file path=ppt/tags/tag8218.xml><?xml version="1.0" encoding="utf-8"?>
<p:tagLst xmlns:p="http://schemas.openxmlformats.org/presentationml/2006/main">
  <p:tag name="MH_OLD_SHAPE_ID" val="158"/>
  <p:tag name="REFSHAPE" val="105553145696504"/>
</p:tagLst>
</file>

<file path=ppt/tags/tag8219.xml><?xml version="1.0" encoding="utf-8"?>
<p:tagLst xmlns:p="http://schemas.openxmlformats.org/presentationml/2006/main">
  <p:tag name="MH_OLD_SHAPE_ID" val="159"/>
  <p:tag name="REFSHAPE" val="105553145696952"/>
</p:tagLst>
</file>

<file path=ppt/tags/tag822.xml><?xml version="1.0" encoding="utf-8"?>
<p:tagLst xmlns:p="http://schemas.openxmlformats.org/presentationml/2006/main">
  <p:tag name="MH_OLD_SHAPE_ID" val="156"/>
  <p:tag name="REFSHAPE" val="105553145180280"/>
</p:tagLst>
</file>

<file path=ppt/tags/tag8220.xml><?xml version="1.0" encoding="utf-8"?>
<p:tagLst xmlns:p="http://schemas.openxmlformats.org/presentationml/2006/main">
  <p:tag name="MH_OLD_SHAPE_ID" val="125"/>
  <p:tag name="REFSHAPE" val="105553145697400"/>
</p:tagLst>
</file>

<file path=ppt/tags/tag8221.xml><?xml version="1.0" encoding="utf-8"?>
<p:tagLst xmlns:p="http://schemas.openxmlformats.org/presentationml/2006/main">
  <p:tag name="MH_OLD_SHAPE_ID" val="126"/>
  <p:tag name="REFSHAPE" val="105553145697848"/>
</p:tagLst>
</file>

<file path=ppt/tags/tag8222.xml><?xml version="1.0" encoding="utf-8"?>
<p:tagLst xmlns:p="http://schemas.openxmlformats.org/presentationml/2006/main">
  <p:tag name="MH_OLD_SHAPE_ID" val="127"/>
  <p:tag name="REFSHAPE" val="105553145698296"/>
</p:tagLst>
</file>

<file path=ppt/tags/tag8223.xml><?xml version="1.0" encoding="utf-8"?>
<p:tagLst xmlns:p="http://schemas.openxmlformats.org/presentationml/2006/main">
  <p:tag name="MH_OLD_SHAPE_ID" val="128"/>
  <p:tag name="REFSHAPE" val="105553145698744"/>
</p:tagLst>
</file>

<file path=ppt/tags/tag8224.xml><?xml version="1.0" encoding="utf-8"?>
<p:tagLst xmlns:p="http://schemas.openxmlformats.org/presentationml/2006/main">
  <p:tag name="MH_OLD_SHAPE_ID" val="129"/>
  <p:tag name="REFSHAPE" val="105553145122392"/>
</p:tagLst>
</file>

<file path=ppt/tags/tag8225.xml><?xml version="1.0" encoding="utf-8"?>
<p:tagLst xmlns:p="http://schemas.openxmlformats.org/presentationml/2006/main">
  <p:tag name="MH_OLD_SHAPE_ID" val="130"/>
  <p:tag name="REFSHAPE" val="105553145122840"/>
</p:tagLst>
</file>

<file path=ppt/tags/tag8226.xml><?xml version="1.0" encoding="utf-8"?>
<p:tagLst xmlns:p="http://schemas.openxmlformats.org/presentationml/2006/main">
  <p:tag name="MH_OLD_SHAPE_ID" val="131"/>
  <p:tag name="REFSHAPE" val="105553145123288"/>
</p:tagLst>
</file>

<file path=ppt/tags/tag8227.xml><?xml version="1.0" encoding="utf-8"?>
<p:tagLst xmlns:p="http://schemas.openxmlformats.org/presentationml/2006/main">
  <p:tag name="MH_OLD_SHAPE_ID" val="132"/>
  <p:tag name="REFSHAPE" val="105553145123736"/>
</p:tagLst>
</file>

<file path=ppt/tags/tag8228.xml><?xml version="1.0" encoding="utf-8"?>
<p:tagLst xmlns:p="http://schemas.openxmlformats.org/presentationml/2006/main">
  <p:tag name="MH_OLD_SHAPE_ID" val="133"/>
  <p:tag name="REFSHAPE" val="105553145124184"/>
</p:tagLst>
</file>

<file path=ppt/tags/tag8229.xml><?xml version="1.0" encoding="utf-8"?>
<p:tagLst xmlns:p="http://schemas.openxmlformats.org/presentationml/2006/main">
  <p:tag name="MH_OLD_SHAPE_ID" val="134"/>
  <p:tag name="REFSHAPE" val="105553145124632"/>
</p:tagLst>
</file>

<file path=ppt/tags/tag823.xml><?xml version="1.0" encoding="utf-8"?>
<p:tagLst xmlns:p="http://schemas.openxmlformats.org/presentationml/2006/main">
  <p:tag name="MH_OLD_SHAPE_ID" val="157"/>
  <p:tag name="REFSHAPE" val="105553145180728"/>
</p:tagLst>
</file>

<file path=ppt/tags/tag8230.xml><?xml version="1.0" encoding="utf-8"?>
<p:tagLst xmlns:p="http://schemas.openxmlformats.org/presentationml/2006/main">
  <p:tag name="MH_OLD_SHAPE_ID" val="135"/>
  <p:tag name="REFSHAPE" val="105553145125080"/>
</p:tagLst>
</file>

<file path=ppt/tags/tag8231.xml><?xml version="1.0" encoding="utf-8"?>
<p:tagLst xmlns:p="http://schemas.openxmlformats.org/presentationml/2006/main">
  <p:tag name="MH_OLD_SHAPE_ID" val="136"/>
  <p:tag name="REFSHAPE" val="105553145125528"/>
</p:tagLst>
</file>

<file path=ppt/tags/tag8232.xml><?xml version="1.0" encoding="utf-8"?>
<p:tagLst xmlns:p="http://schemas.openxmlformats.org/presentationml/2006/main">
  <p:tag name="MH_OLD_SHAPE_ID" val="137"/>
  <p:tag name="REFSHAPE" val="105553145125976"/>
</p:tagLst>
</file>

<file path=ppt/tags/tag8233.xml><?xml version="1.0" encoding="utf-8"?>
<p:tagLst xmlns:p="http://schemas.openxmlformats.org/presentationml/2006/main">
  <p:tag name="MH_OLD_SHAPE_ID" val="138"/>
  <p:tag name="REFSHAPE" val="105553145126424"/>
</p:tagLst>
</file>

<file path=ppt/tags/tag8234.xml><?xml version="1.0" encoding="utf-8"?>
<p:tagLst xmlns:p="http://schemas.openxmlformats.org/presentationml/2006/main">
  <p:tag name="MH_OLD_SHAPE_ID" val="139"/>
  <p:tag name="REFSHAPE" val="105553145126872"/>
</p:tagLst>
</file>

<file path=ppt/tags/tag8235.xml><?xml version="1.0" encoding="utf-8"?>
<p:tagLst xmlns:p="http://schemas.openxmlformats.org/presentationml/2006/main">
  <p:tag name="MH_OLD_SHAPE_ID" val="140"/>
  <p:tag name="REFSHAPE" val="105553145127320"/>
</p:tagLst>
</file>

<file path=ppt/tags/tag8236.xml><?xml version="1.0" encoding="utf-8"?>
<p:tagLst xmlns:p="http://schemas.openxmlformats.org/presentationml/2006/main">
  <p:tag name="MH_OLD_SHAPE_ID" val="141"/>
  <p:tag name="REFSHAPE" val="105553145127768"/>
</p:tagLst>
</file>

<file path=ppt/tags/tag8237.xml><?xml version="1.0" encoding="utf-8"?>
<p:tagLst xmlns:p="http://schemas.openxmlformats.org/presentationml/2006/main">
  <p:tag name="MH_OLD_SHAPE_ID" val="142"/>
  <p:tag name="REFSHAPE" val="105553145128216"/>
</p:tagLst>
</file>

<file path=ppt/tags/tag8238.xml><?xml version="1.0" encoding="utf-8"?>
<p:tagLst xmlns:p="http://schemas.openxmlformats.org/presentationml/2006/main">
  <p:tag name="MH_OLD_SHAPE_ID" val="143"/>
  <p:tag name="REFSHAPE" val="105553145128664"/>
</p:tagLst>
</file>

<file path=ppt/tags/tag8239.xml><?xml version="1.0" encoding="utf-8"?>
<p:tagLst xmlns:p="http://schemas.openxmlformats.org/presentationml/2006/main">
  <p:tag name="MH_OLD_SHAPE_ID" val="144"/>
  <p:tag name="REFSHAPE" val="105553145129112"/>
</p:tagLst>
</file>

<file path=ppt/tags/tag824.xml><?xml version="1.0" encoding="utf-8"?>
<p:tagLst xmlns:p="http://schemas.openxmlformats.org/presentationml/2006/main">
  <p:tag name="MH_OLD_SHAPE_ID" val="158"/>
  <p:tag name="REFSHAPE" val="105553145181176"/>
</p:tagLst>
</file>

<file path=ppt/tags/tag8240.xml><?xml version="1.0" encoding="utf-8"?>
<p:tagLst xmlns:p="http://schemas.openxmlformats.org/presentationml/2006/main">
  <p:tag name="MH_OLD_SHAPE_ID" val="145"/>
  <p:tag name="REFSHAPE" val="105553145129560"/>
</p:tagLst>
</file>

<file path=ppt/tags/tag8241.xml><?xml version="1.0" encoding="utf-8"?>
<p:tagLst xmlns:p="http://schemas.openxmlformats.org/presentationml/2006/main">
  <p:tag name="MH_OLD_SHAPE_ID" val="146"/>
  <p:tag name="REFSHAPE" val="105553145130008"/>
</p:tagLst>
</file>

<file path=ppt/tags/tag8242.xml><?xml version="1.0" encoding="utf-8"?>
<p:tagLst xmlns:p="http://schemas.openxmlformats.org/presentationml/2006/main">
  <p:tag name="MH_OLD_SHAPE_ID" val="147"/>
  <p:tag name="REFSHAPE" val="105553145130456"/>
</p:tagLst>
</file>

<file path=ppt/tags/tag8243.xml><?xml version="1.0" encoding="utf-8"?>
<p:tagLst xmlns:p="http://schemas.openxmlformats.org/presentationml/2006/main">
  <p:tag name="MH_OLD_SHAPE_ID" val="176"/>
  <p:tag name="REFSHAPE" val="105553145130904"/>
</p:tagLst>
</file>

<file path=ppt/tags/tag8244.xml><?xml version="1.0" encoding="utf-8"?>
<p:tagLst xmlns:p="http://schemas.openxmlformats.org/presentationml/2006/main">
  <p:tag name="MH_OLD_SHAPE_ID" val="178"/>
  <p:tag name="REFSHAPE" val="105553145131128"/>
</p:tagLst>
</file>

<file path=ppt/tags/tag8245.xml><?xml version="1.0" encoding="utf-8"?>
<p:tagLst xmlns:p="http://schemas.openxmlformats.org/presentationml/2006/main">
  <p:tag name="MH_OLD_SHAPE_ID" val="179"/>
  <p:tag name="REFSHAPE" val="105553145131352"/>
</p:tagLst>
</file>

<file path=ppt/tags/tag8246.xml><?xml version="1.0" encoding="utf-8"?>
<p:tagLst xmlns:p="http://schemas.openxmlformats.org/presentationml/2006/main">
  <p:tag name="MH_OLD_SHAPE_ID" val="61"/>
  <p:tag name="REFSHAPE" val="105553145131576"/>
</p:tagLst>
</file>

<file path=ppt/tags/tag8247.xml><?xml version="1.0" encoding="utf-8"?>
<p:tagLst xmlns:p="http://schemas.openxmlformats.org/presentationml/2006/main">
  <p:tag name="MH_OLD_SHAPE_ID" val="63"/>
  <p:tag name="REFSHAPE" val="105553145131800"/>
</p:tagLst>
</file>

<file path=ppt/tags/tag8248.xml><?xml version="1.0" encoding="utf-8"?>
<p:tagLst xmlns:p="http://schemas.openxmlformats.org/presentationml/2006/main">
  <p:tag name="MH_OLD_SHAPE_ID" val="2"/>
  <p:tag name="REFSHAPE" val="105553145132024"/>
</p:tagLst>
</file>

<file path=ppt/tags/tag8249.xml><?xml version="1.0" encoding="utf-8"?>
<p:tagLst xmlns:p="http://schemas.openxmlformats.org/presentationml/2006/main">
  <p:tag name="MH_OLD_SHAPE_ID" val="3"/>
  <p:tag name="REFSHAPE" val="105553145132248"/>
</p:tagLst>
</file>

<file path=ppt/tags/tag825.xml><?xml version="1.0" encoding="utf-8"?>
<p:tagLst xmlns:p="http://schemas.openxmlformats.org/presentationml/2006/main">
  <p:tag name="MH_OLD_SHAPE_ID" val="159"/>
  <p:tag name="REFSHAPE" val="105553145181624"/>
</p:tagLst>
</file>

<file path=ppt/tags/tag8250.xml><?xml version="1.0" encoding="utf-8"?>
<p:tagLst xmlns:p="http://schemas.openxmlformats.org/presentationml/2006/main">
  <p:tag name="MH_OLD_SHAPE_ID" val="4"/>
  <p:tag name="REFSHAPE" val="105553145132472"/>
</p:tagLst>
</file>

<file path=ppt/tags/tag8251.xml><?xml version="1.0" encoding="utf-8"?>
<p:tagLst xmlns:p="http://schemas.openxmlformats.org/presentationml/2006/main">
  <p:tag name="MH_OLD_SHAPE_ID" val="5"/>
  <p:tag name="REFSHAPE" val="105553145132696"/>
</p:tagLst>
</file>

<file path=ppt/tags/tag8252.xml><?xml version="1.0" encoding="utf-8"?>
<p:tagLst xmlns:p="http://schemas.openxmlformats.org/presentationml/2006/main">
  <p:tag name="MH_OLD_SHAPE_ID" val="2"/>
  <p:tag name="REFSHAPE" val="105553146108120"/>
</p:tagLst>
</file>

<file path=ppt/tags/tag8253.xml><?xml version="1.0" encoding="utf-8"?>
<p:tagLst xmlns:p="http://schemas.openxmlformats.org/presentationml/2006/main">
  <p:tag name="MH_OLD_SHAPE_ID" val="3"/>
  <p:tag name="REFSHAPE" val="105553146108344"/>
</p:tagLst>
</file>

<file path=ppt/tags/tag8254.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5.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6.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7.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8.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9.xml><?xml version="1.0" encoding="utf-8"?>
<p:tagLst xmlns:p="http://schemas.openxmlformats.org/presentationml/2006/main">
  <p:tag name="TABLE_ENDDRAG_ORIGIN_RECT" val="881*177"/>
  <p:tag name="TABLE_ENDDRAG_RECT" val="36*289*881*177"/>
</p:tagLst>
</file>

<file path=ppt/tags/tag826.xml><?xml version="1.0" encoding="utf-8"?>
<p:tagLst xmlns:p="http://schemas.openxmlformats.org/presentationml/2006/main">
  <p:tag name="MH_OLD_SHAPE_ID" val="125"/>
  <p:tag name="REFSHAPE" val="105553145182072"/>
</p:tagLst>
</file>

<file path=ppt/tags/tag8260.xml><?xml version="1.0" encoding="utf-8"?>
<p:tagLst xmlns:p="http://schemas.openxmlformats.org/presentationml/2006/main">
  <p:tag name="TABLE_ENDDRAG_ORIGIN_RECT" val="881*177"/>
  <p:tag name="TABLE_ENDDRAG_RECT" val="36*289*881*177"/>
</p:tagLst>
</file>

<file path=ppt/tags/tag8261.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2.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3.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4.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5.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6.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7.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8.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9.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xml><?xml version="1.0" encoding="utf-8"?>
<p:tagLst xmlns:p="http://schemas.openxmlformats.org/presentationml/2006/main">
  <p:tag name="MH_OLD_SHAPE_ID" val="126"/>
  <p:tag name="REFSHAPE" val="105553145182520"/>
</p:tagLst>
</file>

<file path=ppt/tags/tag8270.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1.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2.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3.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4.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5.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6.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8.xml><?xml version="1.0" encoding="utf-8"?>
<p:tagLst xmlns:p="http://schemas.openxmlformats.org/presentationml/2006/main">
  <p:tag name="MH_OLD_SHAPE_ID" val="127"/>
  <p:tag name="REFSHAPE" val="105553145182968"/>
</p:tagLst>
</file>

<file path=ppt/tags/tag829.xml><?xml version="1.0" encoding="utf-8"?>
<p:tagLst xmlns:p="http://schemas.openxmlformats.org/presentationml/2006/main">
  <p:tag name="MH_OLD_SHAPE_ID" val="128"/>
  <p:tag name="REFSHAPE" val="105553145183416"/>
</p:tagLst>
</file>

<file path=ppt/tags/tag83.xml><?xml version="1.0" encoding="utf-8"?>
<p:tagLst xmlns:p="http://schemas.openxmlformats.org/presentationml/2006/main">
  <p:tag name="MH_OLD_SHAPE_ID" val="49"/>
  <p:tag name="REFSHAPE" val="105553145520088"/>
</p:tagLst>
</file>

<file path=ppt/tags/tag830.xml><?xml version="1.0" encoding="utf-8"?>
<p:tagLst xmlns:p="http://schemas.openxmlformats.org/presentationml/2006/main">
  <p:tag name="MH_OLD_SHAPE_ID" val="129"/>
  <p:tag name="REFSHAPE" val="105553145183864"/>
</p:tagLst>
</file>

<file path=ppt/tags/tag831.xml><?xml version="1.0" encoding="utf-8"?>
<p:tagLst xmlns:p="http://schemas.openxmlformats.org/presentationml/2006/main">
  <p:tag name="MH_OLD_SHAPE_ID" val="130"/>
  <p:tag name="REFSHAPE" val="105553145135192"/>
</p:tagLst>
</file>

<file path=ppt/tags/tag832.xml><?xml version="1.0" encoding="utf-8"?>
<p:tagLst xmlns:p="http://schemas.openxmlformats.org/presentationml/2006/main">
  <p:tag name="MH_OLD_SHAPE_ID" val="131"/>
  <p:tag name="REFSHAPE" val="105553145135640"/>
</p:tagLst>
</file>

<file path=ppt/tags/tag833.xml><?xml version="1.0" encoding="utf-8"?>
<p:tagLst xmlns:p="http://schemas.openxmlformats.org/presentationml/2006/main">
  <p:tag name="MH_OLD_SHAPE_ID" val="132"/>
  <p:tag name="REFSHAPE" val="105553145136088"/>
</p:tagLst>
</file>

<file path=ppt/tags/tag834.xml><?xml version="1.0" encoding="utf-8"?>
<p:tagLst xmlns:p="http://schemas.openxmlformats.org/presentationml/2006/main">
  <p:tag name="MH_OLD_SHAPE_ID" val="133"/>
  <p:tag name="REFSHAPE" val="105553145136536"/>
</p:tagLst>
</file>

<file path=ppt/tags/tag835.xml><?xml version="1.0" encoding="utf-8"?>
<p:tagLst xmlns:p="http://schemas.openxmlformats.org/presentationml/2006/main">
  <p:tag name="MH_OLD_SHAPE_ID" val="134"/>
  <p:tag name="REFSHAPE" val="105553145136984"/>
</p:tagLst>
</file>

<file path=ppt/tags/tag836.xml><?xml version="1.0" encoding="utf-8"?>
<p:tagLst xmlns:p="http://schemas.openxmlformats.org/presentationml/2006/main">
  <p:tag name="MH_OLD_SHAPE_ID" val="135"/>
  <p:tag name="REFSHAPE" val="105553145137432"/>
</p:tagLst>
</file>

<file path=ppt/tags/tag837.xml><?xml version="1.0" encoding="utf-8"?>
<p:tagLst xmlns:p="http://schemas.openxmlformats.org/presentationml/2006/main">
  <p:tag name="MH_OLD_SHAPE_ID" val="136"/>
  <p:tag name="REFSHAPE" val="105553145137880"/>
</p:tagLst>
</file>

<file path=ppt/tags/tag838.xml><?xml version="1.0" encoding="utf-8"?>
<p:tagLst xmlns:p="http://schemas.openxmlformats.org/presentationml/2006/main">
  <p:tag name="MH_OLD_SHAPE_ID" val="137"/>
  <p:tag name="REFSHAPE" val="105553145138328"/>
</p:tagLst>
</file>

<file path=ppt/tags/tag839.xml><?xml version="1.0" encoding="utf-8"?>
<p:tagLst xmlns:p="http://schemas.openxmlformats.org/presentationml/2006/main">
  <p:tag name="MH_OLD_SHAPE_ID" val="138"/>
  <p:tag name="REFSHAPE" val="105553145138776"/>
</p:tagLst>
</file>

<file path=ppt/tags/tag84.xml><?xml version="1.0" encoding="utf-8"?>
<p:tagLst xmlns:p="http://schemas.openxmlformats.org/presentationml/2006/main">
  <p:tag name="MH_OLD_SHAPE_ID" val="50"/>
  <p:tag name="REFSHAPE" val="105553145519864"/>
</p:tagLst>
</file>

<file path=ppt/tags/tag840.xml><?xml version="1.0" encoding="utf-8"?>
<p:tagLst xmlns:p="http://schemas.openxmlformats.org/presentationml/2006/main">
  <p:tag name="MH_OLD_SHAPE_ID" val="139"/>
  <p:tag name="REFSHAPE" val="105553145139224"/>
</p:tagLst>
</file>

<file path=ppt/tags/tag841.xml><?xml version="1.0" encoding="utf-8"?>
<p:tagLst xmlns:p="http://schemas.openxmlformats.org/presentationml/2006/main">
  <p:tag name="MH_OLD_SHAPE_ID" val="140"/>
  <p:tag name="REFSHAPE" val="105553145139672"/>
</p:tagLst>
</file>

<file path=ppt/tags/tag842.xml><?xml version="1.0" encoding="utf-8"?>
<p:tagLst xmlns:p="http://schemas.openxmlformats.org/presentationml/2006/main">
  <p:tag name="MH_OLD_SHAPE_ID" val="141"/>
  <p:tag name="REFSHAPE" val="105553145140120"/>
</p:tagLst>
</file>

<file path=ppt/tags/tag843.xml><?xml version="1.0" encoding="utf-8"?>
<p:tagLst xmlns:p="http://schemas.openxmlformats.org/presentationml/2006/main">
  <p:tag name="MH_OLD_SHAPE_ID" val="142"/>
  <p:tag name="REFSHAPE" val="105553145140568"/>
</p:tagLst>
</file>

<file path=ppt/tags/tag844.xml><?xml version="1.0" encoding="utf-8"?>
<p:tagLst xmlns:p="http://schemas.openxmlformats.org/presentationml/2006/main">
  <p:tag name="MH_OLD_SHAPE_ID" val="143"/>
  <p:tag name="REFSHAPE" val="105553145141016"/>
</p:tagLst>
</file>

<file path=ppt/tags/tag845.xml><?xml version="1.0" encoding="utf-8"?>
<p:tagLst xmlns:p="http://schemas.openxmlformats.org/presentationml/2006/main">
  <p:tag name="MH_OLD_SHAPE_ID" val="144"/>
  <p:tag name="REFSHAPE" val="105553145141464"/>
</p:tagLst>
</file>

<file path=ppt/tags/tag846.xml><?xml version="1.0" encoding="utf-8"?>
<p:tagLst xmlns:p="http://schemas.openxmlformats.org/presentationml/2006/main">
  <p:tag name="MH_OLD_SHAPE_ID" val="145"/>
  <p:tag name="REFSHAPE" val="105553145141912"/>
</p:tagLst>
</file>

<file path=ppt/tags/tag847.xml><?xml version="1.0" encoding="utf-8"?>
<p:tagLst xmlns:p="http://schemas.openxmlformats.org/presentationml/2006/main">
  <p:tag name="MH_OLD_SHAPE_ID" val="146"/>
  <p:tag name="REFSHAPE" val="105553145142360"/>
</p:tagLst>
</file>

<file path=ppt/tags/tag848.xml><?xml version="1.0" encoding="utf-8"?>
<p:tagLst xmlns:p="http://schemas.openxmlformats.org/presentationml/2006/main">
  <p:tag name="MH_OLD_SHAPE_ID" val="147"/>
  <p:tag name="REFSHAPE" val="105553145142808"/>
</p:tagLst>
</file>

<file path=ppt/tags/tag849.xml><?xml version="1.0" encoding="utf-8"?>
<p:tagLst xmlns:p="http://schemas.openxmlformats.org/presentationml/2006/main">
  <p:tag name="MH_OLD_SHAPE_ID" val="178"/>
  <p:tag name="REFSHAPE" val="105553145143256"/>
</p:tagLst>
</file>

<file path=ppt/tags/tag85.xml><?xml version="1.0" encoding="utf-8"?>
<p:tagLst xmlns:p="http://schemas.openxmlformats.org/presentationml/2006/main">
  <p:tag name="MH_OLD_SHAPE_ID" val="51"/>
  <p:tag name="REFSHAPE" val="105553145518968"/>
</p:tagLst>
</file>

<file path=ppt/tags/tag850.xml><?xml version="1.0" encoding="utf-8"?>
<p:tagLst xmlns:p="http://schemas.openxmlformats.org/presentationml/2006/main">
  <p:tag name="MH_OLD_SHAPE_ID" val="179"/>
  <p:tag name="REFSHAPE" val="105553145143480"/>
</p:tagLst>
</file>

<file path=ppt/tags/tag851.xml><?xml version="1.0" encoding="utf-8"?>
<p:tagLst xmlns:p="http://schemas.openxmlformats.org/presentationml/2006/main">
  <p:tag name="MH_OLD_SHAPE_ID" val="61"/>
  <p:tag name="REFSHAPE" val="105553145143704"/>
</p:tagLst>
</file>

<file path=ppt/tags/tag852.xml><?xml version="1.0" encoding="utf-8"?>
<p:tagLst xmlns:p="http://schemas.openxmlformats.org/presentationml/2006/main">
  <p:tag name="MH_OLD_SHAPE_ID" val="63"/>
  <p:tag name="REFSHAPE" val="105553145143928"/>
</p:tagLst>
</file>

<file path=ppt/tags/tag853.xml><?xml version="1.0" encoding="utf-8"?>
<p:tagLst xmlns:p="http://schemas.openxmlformats.org/presentationml/2006/main">
  <p:tag name="MH_OLD_SHAPE_ID" val="3"/>
  <p:tag name="REFSHAPE" val="105553145144152"/>
</p:tagLst>
</file>

<file path=ppt/tags/tag854.xml><?xml version="1.0" encoding="utf-8"?>
<p:tagLst xmlns:p="http://schemas.openxmlformats.org/presentationml/2006/main">
  <p:tag name="MH_OLD_SHAPE_ID" val="64"/>
  <p:tag name="REFSHAPE" val="105553145144376"/>
</p:tagLst>
</file>

<file path=ppt/tags/tag855.xml><?xml version="1.0" encoding="utf-8"?>
<p:tagLst xmlns:p="http://schemas.openxmlformats.org/presentationml/2006/main">
  <p:tag name="MH_OLD_SHAPE_ID" val="2"/>
  <p:tag name="REFSHAPE" val="105553145144600"/>
</p:tagLst>
</file>

<file path=ppt/tags/tag856.xml><?xml version="1.0" encoding="utf-8"?>
<p:tagLst xmlns:p="http://schemas.openxmlformats.org/presentationml/2006/main">
  <p:tag name="MH_OLD_SHAPE_ID" val="160"/>
  <p:tag name="REFSHAPE" val="105553145222936"/>
</p:tagLst>
</file>

<file path=ppt/tags/tag857.xml><?xml version="1.0" encoding="utf-8"?>
<p:tagLst xmlns:p="http://schemas.openxmlformats.org/presentationml/2006/main">
  <p:tag name="MH_OLD_SHAPE_ID" val="161"/>
  <p:tag name="REFSHAPE" val="105553145223384"/>
</p:tagLst>
</file>

<file path=ppt/tags/tag858.xml><?xml version="1.0" encoding="utf-8"?>
<p:tagLst xmlns:p="http://schemas.openxmlformats.org/presentationml/2006/main">
  <p:tag name="MH_OLD_SHAPE_ID" val="162"/>
  <p:tag name="REFSHAPE" val="105553145223832"/>
</p:tagLst>
</file>

<file path=ppt/tags/tag859.xml><?xml version="1.0" encoding="utf-8"?>
<p:tagLst xmlns:p="http://schemas.openxmlformats.org/presentationml/2006/main">
  <p:tag name="MH_OLD_SHAPE_ID" val="163"/>
  <p:tag name="REFSHAPE" val="105553145224280"/>
</p:tagLst>
</file>

<file path=ppt/tags/tag86.xml><?xml version="1.0" encoding="utf-8"?>
<p:tagLst xmlns:p="http://schemas.openxmlformats.org/presentationml/2006/main">
  <p:tag name="MH_OLD_SHAPE_ID" val="52"/>
  <p:tag name="REFSHAPE" val="105553145508408"/>
</p:tagLst>
</file>

<file path=ppt/tags/tag860.xml><?xml version="1.0" encoding="utf-8"?>
<p:tagLst xmlns:p="http://schemas.openxmlformats.org/presentationml/2006/main">
  <p:tag name="MH_OLD_SHAPE_ID" val="164"/>
  <p:tag name="REFSHAPE" val="105553145224728"/>
</p:tagLst>
</file>

<file path=ppt/tags/tag861.xml><?xml version="1.0" encoding="utf-8"?>
<p:tagLst xmlns:p="http://schemas.openxmlformats.org/presentationml/2006/main">
  <p:tag name="MH_OLD_SHAPE_ID" val="165"/>
  <p:tag name="REFSHAPE" val="105553145225176"/>
</p:tagLst>
</file>

<file path=ppt/tags/tag862.xml><?xml version="1.0" encoding="utf-8"?>
<p:tagLst xmlns:p="http://schemas.openxmlformats.org/presentationml/2006/main">
  <p:tag name="MH_OLD_SHAPE_ID" val="166"/>
  <p:tag name="REFSHAPE" val="105553145225624"/>
</p:tagLst>
</file>

<file path=ppt/tags/tag863.xml><?xml version="1.0" encoding="utf-8"?>
<p:tagLst xmlns:p="http://schemas.openxmlformats.org/presentationml/2006/main">
  <p:tag name="MH_OLD_SHAPE_ID" val="167"/>
  <p:tag name="REFSHAPE" val="105553145226072"/>
</p:tagLst>
</file>

<file path=ppt/tags/tag864.xml><?xml version="1.0" encoding="utf-8"?>
<p:tagLst xmlns:p="http://schemas.openxmlformats.org/presentationml/2006/main">
  <p:tag name="MH_OLD_SHAPE_ID" val="168"/>
  <p:tag name="REFSHAPE" val="105553145226520"/>
</p:tagLst>
</file>

<file path=ppt/tags/tag865.xml><?xml version="1.0" encoding="utf-8"?>
<p:tagLst xmlns:p="http://schemas.openxmlformats.org/presentationml/2006/main">
  <p:tag name="MH_OLD_SHAPE_ID" val="169"/>
  <p:tag name="REFSHAPE" val="105553145226968"/>
</p:tagLst>
</file>

<file path=ppt/tags/tag866.xml><?xml version="1.0" encoding="utf-8"?>
<p:tagLst xmlns:p="http://schemas.openxmlformats.org/presentationml/2006/main">
  <p:tag name="MH_OLD_SHAPE_ID" val="170"/>
  <p:tag name="REFSHAPE" val="105553145227416"/>
</p:tagLst>
</file>

<file path=ppt/tags/tag867.xml><?xml version="1.0" encoding="utf-8"?>
<p:tagLst xmlns:p="http://schemas.openxmlformats.org/presentationml/2006/main">
  <p:tag name="MH_OLD_SHAPE_ID" val="171"/>
  <p:tag name="REFSHAPE" val="105553145227864"/>
</p:tagLst>
</file>

<file path=ppt/tags/tag868.xml><?xml version="1.0" encoding="utf-8"?>
<p:tagLst xmlns:p="http://schemas.openxmlformats.org/presentationml/2006/main">
  <p:tag name="MH_OLD_SHAPE_ID" val="172"/>
  <p:tag name="REFSHAPE" val="105553145228312"/>
</p:tagLst>
</file>

<file path=ppt/tags/tag869.xml><?xml version="1.0" encoding="utf-8"?>
<p:tagLst xmlns:p="http://schemas.openxmlformats.org/presentationml/2006/main">
  <p:tag name="MH_OLD_SHAPE_ID" val="173"/>
  <p:tag name="REFSHAPE" val="105553145228760"/>
</p:tagLst>
</file>

<file path=ppt/tags/tag87.xml><?xml version="1.0" encoding="utf-8"?>
<p:tagLst xmlns:p="http://schemas.openxmlformats.org/presentationml/2006/main">
  <p:tag name="MH_OLD_SHAPE_ID" val="53"/>
  <p:tag name="REFSHAPE" val="105553145500568"/>
</p:tagLst>
</file>

<file path=ppt/tags/tag870.xml><?xml version="1.0" encoding="utf-8"?>
<p:tagLst xmlns:p="http://schemas.openxmlformats.org/presentationml/2006/main">
  <p:tag name="MH_OLD_SHAPE_ID" val="174"/>
  <p:tag name="REFSHAPE" val="105553145229208"/>
</p:tagLst>
</file>

<file path=ppt/tags/tag871.xml><?xml version="1.0" encoding="utf-8"?>
<p:tagLst xmlns:p="http://schemas.openxmlformats.org/presentationml/2006/main">
  <p:tag name="MH_OLD_SHAPE_ID" val="175"/>
  <p:tag name="REFSHAPE" val="105553145229656"/>
</p:tagLst>
</file>

<file path=ppt/tags/tag872.xml><?xml version="1.0" encoding="utf-8"?>
<p:tagLst xmlns:p="http://schemas.openxmlformats.org/presentationml/2006/main">
  <p:tag name="MH_OLD_SHAPE_ID" val="148"/>
  <p:tag name="REFSHAPE" val="105553145230104"/>
</p:tagLst>
</file>

<file path=ppt/tags/tag873.xml><?xml version="1.0" encoding="utf-8"?>
<p:tagLst xmlns:p="http://schemas.openxmlformats.org/presentationml/2006/main">
  <p:tag name="MH_OLD_SHAPE_ID" val="149"/>
  <p:tag name="REFSHAPE" val="105553145230552"/>
</p:tagLst>
</file>

<file path=ppt/tags/tag874.xml><?xml version="1.0" encoding="utf-8"?>
<p:tagLst xmlns:p="http://schemas.openxmlformats.org/presentationml/2006/main">
  <p:tag name="MH_OLD_SHAPE_ID" val="150"/>
  <p:tag name="REFSHAPE" val="105553145231000"/>
</p:tagLst>
</file>

<file path=ppt/tags/tag875.xml><?xml version="1.0" encoding="utf-8"?>
<p:tagLst xmlns:p="http://schemas.openxmlformats.org/presentationml/2006/main">
  <p:tag name="MH_OLD_SHAPE_ID" val="151"/>
  <p:tag name="REFSHAPE" val="105553145231448"/>
</p:tagLst>
</file>

<file path=ppt/tags/tag876.xml><?xml version="1.0" encoding="utf-8"?>
<p:tagLst xmlns:p="http://schemas.openxmlformats.org/presentationml/2006/main">
  <p:tag name="MH_OLD_SHAPE_ID" val="152"/>
  <p:tag name="REFSHAPE" val="105553145231896"/>
</p:tagLst>
</file>

<file path=ppt/tags/tag877.xml><?xml version="1.0" encoding="utf-8"?>
<p:tagLst xmlns:p="http://schemas.openxmlformats.org/presentationml/2006/main">
  <p:tag name="MH_OLD_SHAPE_ID" val="153"/>
  <p:tag name="REFSHAPE" val="105553145232344"/>
</p:tagLst>
</file>

<file path=ppt/tags/tag878.xml><?xml version="1.0" encoding="utf-8"?>
<p:tagLst xmlns:p="http://schemas.openxmlformats.org/presentationml/2006/main">
  <p:tag name="MH_OLD_SHAPE_ID" val="154"/>
  <p:tag name="REFSHAPE" val="105553145232792"/>
</p:tagLst>
</file>

<file path=ppt/tags/tag879.xml><?xml version="1.0" encoding="utf-8"?>
<p:tagLst xmlns:p="http://schemas.openxmlformats.org/presentationml/2006/main">
  <p:tag name="MH_OLD_SHAPE_ID" val="155"/>
  <p:tag name="REFSHAPE" val="105553145233240"/>
</p:tagLst>
</file>

<file path=ppt/tags/tag88.xml><?xml version="1.0" encoding="utf-8"?>
<p:tagLst xmlns:p="http://schemas.openxmlformats.org/presentationml/2006/main">
  <p:tag name="MH_OLD_SHAPE_ID" val="54"/>
  <p:tag name="REFSHAPE" val="105553145508184"/>
</p:tagLst>
</file>

<file path=ppt/tags/tag880.xml><?xml version="1.0" encoding="utf-8"?>
<p:tagLst xmlns:p="http://schemas.openxmlformats.org/presentationml/2006/main">
  <p:tag name="MH_OLD_SHAPE_ID" val="156"/>
  <p:tag name="REFSHAPE" val="105553145151800"/>
</p:tagLst>
</file>

<file path=ppt/tags/tag881.xml><?xml version="1.0" encoding="utf-8"?>
<p:tagLst xmlns:p="http://schemas.openxmlformats.org/presentationml/2006/main">
  <p:tag name="MH_OLD_SHAPE_ID" val="157"/>
  <p:tag name="REFSHAPE" val="105553145152248"/>
</p:tagLst>
</file>

<file path=ppt/tags/tag882.xml><?xml version="1.0" encoding="utf-8"?>
<p:tagLst xmlns:p="http://schemas.openxmlformats.org/presentationml/2006/main">
  <p:tag name="MH_OLD_SHAPE_ID" val="158"/>
  <p:tag name="REFSHAPE" val="105553145152696"/>
</p:tagLst>
</file>

<file path=ppt/tags/tag883.xml><?xml version="1.0" encoding="utf-8"?>
<p:tagLst xmlns:p="http://schemas.openxmlformats.org/presentationml/2006/main">
  <p:tag name="MH_OLD_SHAPE_ID" val="159"/>
  <p:tag name="REFSHAPE" val="105553145153144"/>
</p:tagLst>
</file>

<file path=ppt/tags/tag884.xml><?xml version="1.0" encoding="utf-8"?>
<p:tagLst xmlns:p="http://schemas.openxmlformats.org/presentationml/2006/main">
  <p:tag name="MH_OLD_SHAPE_ID" val="125"/>
  <p:tag name="REFSHAPE" val="105553145153592"/>
</p:tagLst>
</file>

<file path=ppt/tags/tag885.xml><?xml version="1.0" encoding="utf-8"?>
<p:tagLst xmlns:p="http://schemas.openxmlformats.org/presentationml/2006/main">
  <p:tag name="MH_OLD_SHAPE_ID" val="126"/>
  <p:tag name="REFSHAPE" val="105553145154040"/>
</p:tagLst>
</file>

<file path=ppt/tags/tag886.xml><?xml version="1.0" encoding="utf-8"?>
<p:tagLst xmlns:p="http://schemas.openxmlformats.org/presentationml/2006/main">
  <p:tag name="MH_OLD_SHAPE_ID" val="127"/>
  <p:tag name="REFSHAPE" val="105553145154488"/>
</p:tagLst>
</file>

<file path=ppt/tags/tag887.xml><?xml version="1.0" encoding="utf-8"?>
<p:tagLst xmlns:p="http://schemas.openxmlformats.org/presentationml/2006/main">
  <p:tag name="MH_OLD_SHAPE_ID" val="128"/>
  <p:tag name="REFSHAPE" val="105553145154936"/>
</p:tagLst>
</file>

<file path=ppt/tags/tag888.xml><?xml version="1.0" encoding="utf-8"?>
<p:tagLst xmlns:p="http://schemas.openxmlformats.org/presentationml/2006/main">
  <p:tag name="MH_OLD_SHAPE_ID" val="129"/>
  <p:tag name="REFSHAPE" val="105553145155384"/>
</p:tagLst>
</file>

<file path=ppt/tags/tag889.xml><?xml version="1.0" encoding="utf-8"?>
<p:tagLst xmlns:p="http://schemas.openxmlformats.org/presentationml/2006/main">
  <p:tag name="MH_OLD_SHAPE_ID" val="130"/>
  <p:tag name="REFSHAPE" val="105553145155832"/>
</p:tagLst>
</file>

<file path=ppt/tags/tag89.xml><?xml version="1.0" encoding="utf-8"?>
<p:tagLst xmlns:p="http://schemas.openxmlformats.org/presentationml/2006/main">
  <p:tag name="MH_OLD_SHAPE_ID" val="55"/>
  <p:tag name="REFSHAPE" val="105553145575736"/>
</p:tagLst>
</file>

<file path=ppt/tags/tag890.xml><?xml version="1.0" encoding="utf-8"?>
<p:tagLst xmlns:p="http://schemas.openxmlformats.org/presentationml/2006/main">
  <p:tag name="MH_OLD_SHAPE_ID" val="131"/>
  <p:tag name="REFSHAPE" val="105553145156280"/>
</p:tagLst>
</file>

<file path=ppt/tags/tag891.xml><?xml version="1.0" encoding="utf-8"?>
<p:tagLst xmlns:p="http://schemas.openxmlformats.org/presentationml/2006/main">
  <p:tag name="MH_OLD_SHAPE_ID" val="132"/>
  <p:tag name="REFSHAPE" val="105553145156728"/>
</p:tagLst>
</file>

<file path=ppt/tags/tag892.xml><?xml version="1.0" encoding="utf-8"?>
<p:tagLst xmlns:p="http://schemas.openxmlformats.org/presentationml/2006/main">
  <p:tag name="MH_OLD_SHAPE_ID" val="133"/>
  <p:tag name="REFSHAPE" val="105553145157176"/>
</p:tagLst>
</file>

<file path=ppt/tags/tag893.xml><?xml version="1.0" encoding="utf-8"?>
<p:tagLst xmlns:p="http://schemas.openxmlformats.org/presentationml/2006/main">
  <p:tag name="MH_OLD_SHAPE_ID" val="134"/>
  <p:tag name="REFSHAPE" val="105553145157624"/>
</p:tagLst>
</file>

<file path=ppt/tags/tag894.xml><?xml version="1.0" encoding="utf-8"?>
<p:tagLst xmlns:p="http://schemas.openxmlformats.org/presentationml/2006/main">
  <p:tag name="MH_OLD_SHAPE_ID" val="135"/>
  <p:tag name="REFSHAPE" val="105553145158072"/>
</p:tagLst>
</file>

<file path=ppt/tags/tag895.xml><?xml version="1.0" encoding="utf-8"?>
<p:tagLst xmlns:p="http://schemas.openxmlformats.org/presentationml/2006/main">
  <p:tag name="MH_OLD_SHAPE_ID" val="136"/>
  <p:tag name="REFSHAPE" val="105553145158520"/>
</p:tagLst>
</file>

<file path=ppt/tags/tag896.xml><?xml version="1.0" encoding="utf-8"?>
<p:tagLst xmlns:p="http://schemas.openxmlformats.org/presentationml/2006/main">
  <p:tag name="MH_OLD_SHAPE_ID" val="137"/>
  <p:tag name="REFSHAPE" val="105553145158968"/>
</p:tagLst>
</file>

<file path=ppt/tags/tag897.xml><?xml version="1.0" encoding="utf-8"?>
<p:tagLst xmlns:p="http://schemas.openxmlformats.org/presentationml/2006/main">
  <p:tag name="MH_OLD_SHAPE_ID" val="138"/>
  <p:tag name="REFSHAPE" val="105553145159416"/>
</p:tagLst>
</file>

<file path=ppt/tags/tag898.xml><?xml version="1.0" encoding="utf-8"?>
<p:tagLst xmlns:p="http://schemas.openxmlformats.org/presentationml/2006/main">
  <p:tag name="MH_OLD_SHAPE_ID" val="139"/>
  <p:tag name="REFSHAPE" val="105553145159864"/>
</p:tagLst>
</file>

<file path=ppt/tags/tag899.xml><?xml version="1.0" encoding="utf-8"?>
<p:tagLst xmlns:p="http://schemas.openxmlformats.org/presentationml/2006/main">
  <p:tag name="MH_OLD_SHAPE_ID" val="140"/>
  <p:tag name="REFSHAPE" val="105553145160312"/>
</p:tagLst>
</file>

<file path=ppt/tags/tag9.xml><?xml version="1.0" encoding="utf-8"?>
<p:tagLst xmlns:p="http://schemas.openxmlformats.org/presentationml/2006/main">
  <p:tag name="MH_OLD_SHAPE_ID" val="12"/>
  <p:tag name="REFSHAPE" val="105553144728504"/>
</p:tagLst>
</file>

<file path=ppt/tags/tag90.xml><?xml version="1.0" encoding="utf-8"?>
<p:tagLst xmlns:p="http://schemas.openxmlformats.org/presentationml/2006/main">
  <p:tag name="MH_OLD_SHAPE_ID" val="56"/>
  <p:tag name="REFSHAPE" val="105553145577304"/>
</p:tagLst>
</file>

<file path=ppt/tags/tag900.xml><?xml version="1.0" encoding="utf-8"?>
<p:tagLst xmlns:p="http://schemas.openxmlformats.org/presentationml/2006/main">
  <p:tag name="MH_OLD_SHAPE_ID" val="141"/>
  <p:tag name="REFSHAPE" val="105553145160760"/>
</p:tagLst>
</file>

<file path=ppt/tags/tag901.xml><?xml version="1.0" encoding="utf-8"?>
<p:tagLst xmlns:p="http://schemas.openxmlformats.org/presentationml/2006/main">
  <p:tag name="MH_OLD_SHAPE_ID" val="142"/>
  <p:tag name="REFSHAPE" val="105553145161208"/>
</p:tagLst>
</file>

<file path=ppt/tags/tag902.xml><?xml version="1.0" encoding="utf-8"?>
<p:tagLst xmlns:p="http://schemas.openxmlformats.org/presentationml/2006/main">
  <p:tag name="MH_OLD_SHAPE_ID" val="143"/>
  <p:tag name="REFSHAPE" val="105553145161656"/>
</p:tagLst>
</file>

<file path=ppt/tags/tag903.xml><?xml version="1.0" encoding="utf-8"?>
<p:tagLst xmlns:p="http://schemas.openxmlformats.org/presentationml/2006/main">
  <p:tag name="MH_OLD_SHAPE_ID" val="144"/>
  <p:tag name="REFSHAPE" val="105553145162104"/>
</p:tagLst>
</file>

<file path=ppt/tags/tag904.xml><?xml version="1.0" encoding="utf-8"?>
<p:tagLst xmlns:p="http://schemas.openxmlformats.org/presentationml/2006/main">
  <p:tag name="MH_OLD_SHAPE_ID" val="145"/>
  <p:tag name="REFSHAPE" val="105553145162552"/>
</p:tagLst>
</file>

<file path=ppt/tags/tag905.xml><?xml version="1.0" encoding="utf-8"?>
<p:tagLst xmlns:p="http://schemas.openxmlformats.org/presentationml/2006/main">
  <p:tag name="MH_OLD_SHAPE_ID" val="146"/>
  <p:tag name="REFSHAPE" val="105553145163000"/>
</p:tagLst>
</file>

<file path=ppt/tags/tag906.xml><?xml version="1.0" encoding="utf-8"?>
<p:tagLst xmlns:p="http://schemas.openxmlformats.org/presentationml/2006/main">
  <p:tag name="MH_OLD_SHAPE_ID" val="147"/>
  <p:tag name="REFSHAPE" val="105553145163448"/>
</p:tagLst>
</file>

<file path=ppt/tags/tag907.xml><?xml version="1.0" encoding="utf-8"?>
<p:tagLst xmlns:p="http://schemas.openxmlformats.org/presentationml/2006/main">
  <p:tag name="MH_OLD_SHAPE_ID" val="176"/>
  <p:tag name="REFSHAPE" val="105553145163896"/>
</p:tagLst>
</file>

<file path=ppt/tags/tag908.xml><?xml version="1.0" encoding="utf-8"?>
<p:tagLst xmlns:p="http://schemas.openxmlformats.org/presentationml/2006/main">
  <p:tag name="MH_OLD_SHAPE_ID" val="178"/>
  <p:tag name="REFSHAPE" val="105553145164120"/>
</p:tagLst>
</file>

<file path=ppt/tags/tag909.xml><?xml version="1.0" encoding="utf-8"?>
<p:tagLst xmlns:p="http://schemas.openxmlformats.org/presentationml/2006/main">
  <p:tag name="MH_OLD_SHAPE_ID" val="179"/>
  <p:tag name="REFSHAPE" val="105553145164344"/>
</p:tagLst>
</file>

<file path=ppt/tags/tag91.xml><?xml version="1.0" encoding="utf-8"?>
<p:tagLst xmlns:p="http://schemas.openxmlformats.org/presentationml/2006/main">
  <p:tag name="MH_OLD_SHAPE_ID" val="57"/>
  <p:tag name="REFSHAPE" val="105553145577080"/>
</p:tagLst>
</file>

<file path=ppt/tags/tag910.xml><?xml version="1.0" encoding="utf-8"?>
<p:tagLst xmlns:p="http://schemas.openxmlformats.org/presentationml/2006/main">
  <p:tag name="MH_OLD_SHAPE_ID" val="61"/>
  <p:tag name="REFSHAPE" val="105553145164568"/>
</p:tagLst>
</file>

<file path=ppt/tags/tag911.xml><?xml version="1.0" encoding="utf-8"?>
<p:tagLst xmlns:p="http://schemas.openxmlformats.org/presentationml/2006/main">
  <p:tag name="MH_OLD_SHAPE_ID" val="63"/>
  <p:tag name="REFSHAPE" val="105553145164792"/>
</p:tagLst>
</file>

<file path=ppt/tags/tag912.xml><?xml version="1.0" encoding="utf-8"?>
<p:tagLst xmlns:p="http://schemas.openxmlformats.org/presentationml/2006/main">
  <p:tag name="MH_OLD_SHAPE_ID" val="2"/>
  <p:tag name="REFSHAPE" val="105553145165016"/>
</p:tagLst>
</file>

<file path=ppt/tags/tag913.xml><?xml version="1.0" encoding="utf-8"?>
<p:tagLst xmlns:p="http://schemas.openxmlformats.org/presentationml/2006/main">
  <p:tag name="MH_OLD_SHAPE_ID" val="3"/>
  <p:tag name="REFSHAPE" val="105553145165240"/>
</p:tagLst>
</file>

<file path=ppt/tags/tag914.xml><?xml version="1.0" encoding="utf-8"?>
<p:tagLst xmlns:p="http://schemas.openxmlformats.org/presentationml/2006/main">
  <p:tag name="MH_OLD_SHAPE_ID" val="4"/>
  <p:tag name="REFSHAPE" val="105553145165464"/>
</p:tagLst>
</file>

<file path=ppt/tags/tag915.xml><?xml version="1.0" encoding="utf-8"?>
<p:tagLst xmlns:p="http://schemas.openxmlformats.org/presentationml/2006/main">
  <p:tag name="MH_OLD_SHAPE_ID" val="5"/>
  <p:tag name="REFSHAPE" val="105553145165688"/>
</p:tagLst>
</file>

<file path=ppt/tags/tag916.xml><?xml version="1.0" encoding="utf-8"?>
<p:tagLst xmlns:p="http://schemas.openxmlformats.org/presentationml/2006/main">
  <p:tag name="MH_OLD_SHAPE_ID" val="2"/>
  <p:tag name="REFSHAPE" val="105553144949784"/>
</p:tagLst>
</file>

<file path=ppt/tags/tag917.xml><?xml version="1.0" encoding="utf-8"?>
<p:tagLst xmlns:p="http://schemas.openxmlformats.org/presentationml/2006/main">
  <p:tag name="MH_OLD_SHAPE_ID" val="3"/>
  <p:tag name="REFSHAPE" val="105553144926232"/>
</p:tagLst>
</file>

<file path=ppt/tags/tag918.xml><?xml version="1.0" encoding="utf-8"?>
<p:tagLst xmlns:p="http://schemas.openxmlformats.org/presentationml/2006/main">
  <p:tag name="MH_OLD_SHAPE_ID" val="3"/>
  <p:tag name="REFSHAPE" val="105553146108568"/>
</p:tagLst>
</file>

<file path=ppt/tags/tag919.xml><?xml version="1.0" encoding="utf-8"?>
<p:tagLst xmlns:p="http://schemas.openxmlformats.org/presentationml/2006/main">
  <p:tag name="MH_OLD_SHAPE_ID" val="4"/>
  <p:tag name="REFSHAPE" val="105553146108792"/>
</p:tagLst>
</file>

<file path=ppt/tags/tag92.xml><?xml version="1.0" encoding="utf-8"?>
<p:tagLst xmlns:p="http://schemas.openxmlformats.org/presentationml/2006/main">
  <p:tag name="MH_OLD_SHAPE_ID" val="58"/>
  <p:tag name="REFSHAPE" val="105553145561400"/>
</p:tagLst>
</file>

<file path=ppt/tags/tag920.xml><?xml version="1.0" encoding="utf-8"?>
<p:tagLst xmlns:p="http://schemas.openxmlformats.org/presentationml/2006/main">
  <p:tag name="MH_OLD_SHAPE_ID" val="5"/>
  <p:tag name="REFSHAPE" val="105553146109016"/>
</p:tagLst>
</file>

<file path=ppt/tags/tag921.xml><?xml version="1.0" encoding="utf-8"?>
<p:tagLst xmlns:p="http://schemas.openxmlformats.org/presentationml/2006/main">
  <p:tag name="MH_OLD_SHAPE_ID" val="7"/>
  <p:tag name="REFSHAPE" val="105553146109240"/>
</p:tagLst>
</file>

<file path=ppt/tags/tag922.xml><?xml version="1.0" encoding="utf-8"?>
<p:tagLst xmlns:p="http://schemas.openxmlformats.org/presentationml/2006/main">
  <p:tag name="MH_OLD_SHAPE_ID" val="8"/>
  <p:tag name="REFSHAPE" val="105553146109688"/>
</p:tagLst>
</file>

<file path=ppt/tags/tag923.xml><?xml version="1.0" encoding="utf-8"?>
<p:tagLst xmlns:p="http://schemas.openxmlformats.org/presentationml/2006/main">
  <p:tag name="MH_OLD_SHAPE_ID" val="9"/>
  <p:tag name="REFSHAPE" val="105553146110136"/>
</p:tagLst>
</file>

<file path=ppt/tags/tag924.xml><?xml version="1.0" encoding="utf-8"?>
<p:tagLst xmlns:p="http://schemas.openxmlformats.org/presentationml/2006/main">
  <p:tag name="MH_OLD_SHAPE_ID" val="10"/>
  <p:tag name="REFSHAPE" val="105553146110584"/>
</p:tagLst>
</file>

<file path=ppt/tags/tag925.xml><?xml version="1.0" encoding="utf-8"?>
<p:tagLst xmlns:p="http://schemas.openxmlformats.org/presentationml/2006/main">
  <p:tag name="MH_OLD_SHAPE_ID" val="11"/>
  <p:tag name="REFSHAPE" val="105553146111032"/>
</p:tagLst>
</file>

<file path=ppt/tags/tag926.xml><?xml version="1.0" encoding="utf-8"?>
<p:tagLst xmlns:p="http://schemas.openxmlformats.org/presentationml/2006/main">
  <p:tag name="MH_OLD_SHAPE_ID" val="12"/>
  <p:tag name="REFSHAPE" val="105553146111480"/>
</p:tagLst>
</file>

<file path=ppt/tags/tag927.xml><?xml version="1.0" encoding="utf-8"?>
<p:tagLst xmlns:p="http://schemas.openxmlformats.org/presentationml/2006/main">
  <p:tag name="MH_OLD_SHAPE_ID" val="13"/>
  <p:tag name="REFSHAPE" val="105553146111928"/>
</p:tagLst>
</file>

<file path=ppt/tags/tag928.xml><?xml version="1.0" encoding="utf-8"?>
<p:tagLst xmlns:p="http://schemas.openxmlformats.org/presentationml/2006/main">
  <p:tag name="MH_OLD_SHAPE_ID" val="14"/>
  <p:tag name="REFSHAPE" val="105553146112376"/>
</p:tagLst>
</file>

<file path=ppt/tags/tag929.xml><?xml version="1.0" encoding="utf-8"?>
<p:tagLst xmlns:p="http://schemas.openxmlformats.org/presentationml/2006/main">
  <p:tag name="MH_OLD_SHAPE_ID" val="15"/>
  <p:tag name="REFSHAPE" val="105553146112824"/>
</p:tagLst>
</file>

<file path=ppt/tags/tag93.xml><?xml version="1.0" encoding="utf-8"?>
<p:tagLst xmlns:p="http://schemas.openxmlformats.org/presentationml/2006/main">
  <p:tag name="MH_OLD_SHAPE_ID" val="59"/>
  <p:tag name="REFSHAPE" val="105553145575960"/>
</p:tagLst>
</file>

<file path=ppt/tags/tag930.xml><?xml version="1.0" encoding="utf-8"?>
<p:tagLst xmlns:p="http://schemas.openxmlformats.org/presentationml/2006/main">
  <p:tag name="MH_OLD_SHAPE_ID" val="16"/>
  <p:tag name="REFSHAPE" val="105553146113272"/>
</p:tagLst>
</file>

<file path=ppt/tags/tag931.xml><?xml version="1.0" encoding="utf-8"?>
<p:tagLst xmlns:p="http://schemas.openxmlformats.org/presentationml/2006/main">
  <p:tag name="MH_OLD_SHAPE_ID" val="17"/>
  <p:tag name="REFSHAPE" val="105553146113720"/>
</p:tagLst>
</file>

<file path=ppt/tags/tag932.xml><?xml version="1.0" encoding="utf-8"?>
<p:tagLst xmlns:p="http://schemas.openxmlformats.org/presentationml/2006/main">
  <p:tag name="MH_OLD_SHAPE_ID" val="18"/>
  <p:tag name="REFSHAPE" val="105553146114168"/>
</p:tagLst>
</file>

<file path=ppt/tags/tag933.xml><?xml version="1.0" encoding="utf-8"?>
<p:tagLst xmlns:p="http://schemas.openxmlformats.org/presentationml/2006/main">
  <p:tag name="MH_OLD_SHAPE_ID" val="19"/>
  <p:tag name="REFSHAPE" val="105553146114616"/>
</p:tagLst>
</file>

<file path=ppt/tags/tag934.xml><?xml version="1.0" encoding="utf-8"?>
<p:tagLst xmlns:p="http://schemas.openxmlformats.org/presentationml/2006/main">
  <p:tag name="MH_OLD_SHAPE_ID" val="20"/>
  <p:tag name="REFSHAPE" val="105553146115064"/>
</p:tagLst>
</file>

<file path=ppt/tags/tag935.xml><?xml version="1.0" encoding="utf-8"?>
<p:tagLst xmlns:p="http://schemas.openxmlformats.org/presentationml/2006/main">
  <p:tag name="MH_OLD_SHAPE_ID" val="21"/>
  <p:tag name="REFSHAPE" val="105553146115512"/>
</p:tagLst>
</file>

<file path=ppt/tags/tag936.xml><?xml version="1.0" encoding="utf-8"?>
<p:tagLst xmlns:p="http://schemas.openxmlformats.org/presentationml/2006/main">
  <p:tag name="MH_OLD_SHAPE_ID" val="22"/>
  <p:tag name="REFSHAPE" val="105553146115960"/>
</p:tagLst>
</file>

<file path=ppt/tags/tag937.xml><?xml version="1.0" encoding="utf-8"?>
<p:tagLst xmlns:p="http://schemas.openxmlformats.org/presentationml/2006/main">
  <p:tag name="MH_OLD_SHAPE_ID" val="23"/>
  <p:tag name="REFSHAPE" val="105553146116408"/>
</p:tagLst>
</file>

<file path=ppt/tags/tag938.xml><?xml version="1.0" encoding="utf-8"?>
<p:tagLst xmlns:p="http://schemas.openxmlformats.org/presentationml/2006/main">
  <p:tag name="MH_OLD_SHAPE_ID" val="24"/>
  <p:tag name="REFSHAPE" val="105553146116856"/>
</p:tagLst>
</file>

<file path=ppt/tags/tag939.xml><?xml version="1.0" encoding="utf-8"?>
<p:tagLst xmlns:p="http://schemas.openxmlformats.org/presentationml/2006/main">
  <p:tag name="MH_OLD_SHAPE_ID" val="25"/>
  <p:tag name="REFSHAPE" val="105553146117304"/>
</p:tagLst>
</file>

<file path=ppt/tags/tag94.xml><?xml version="1.0" encoding="utf-8"?>
<p:tagLst xmlns:p="http://schemas.openxmlformats.org/presentationml/2006/main">
  <p:tag name="MH_OLD_SHAPE_ID" val="60"/>
  <p:tag name="REFSHAPE" val="105553145574840"/>
</p:tagLst>
</file>

<file path=ppt/tags/tag940.xml><?xml version="1.0" encoding="utf-8"?>
<p:tagLst xmlns:p="http://schemas.openxmlformats.org/presentationml/2006/main">
  <p:tag name="MH_OLD_SHAPE_ID" val="26"/>
  <p:tag name="REFSHAPE" val="105553146117752"/>
</p:tagLst>
</file>

<file path=ppt/tags/tag941.xml><?xml version="1.0" encoding="utf-8"?>
<p:tagLst xmlns:p="http://schemas.openxmlformats.org/presentationml/2006/main">
  <p:tag name="MH_OLD_SHAPE_ID" val="27"/>
  <p:tag name="REFSHAPE" val="105553146118232"/>
</p:tagLst>
</file>

<file path=ppt/tags/tag942.xml><?xml version="1.0" encoding="utf-8"?>
<p:tagLst xmlns:p="http://schemas.openxmlformats.org/presentationml/2006/main">
  <p:tag name="MH_OLD_SHAPE_ID" val="28"/>
  <p:tag name="REFSHAPE" val="105553146118680"/>
</p:tagLst>
</file>

<file path=ppt/tags/tag943.xml><?xml version="1.0" encoding="utf-8"?>
<p:tagLst xmlns:p="http://schemas.openxmlformats.org/presentationml/2006/main">
  <p:tag name="MH_OLD_SHAPE_ID" val="29"/>
  <p:tag name="REFSHAPE" val="105553146119128"/>
</p:tagLst>
</file>

<file path=ppt/tags/tag944.xml><?xml version="1.0" encoding="utf-8"?>
<p:tagLst xmlns:p="http://schemas.openxmlformats.org/presentationml/2006/main">
  <p:tag name="MH_OLD_SHAPE_ID" val="36"/>
  <p:tag name="REFSHAPE" val="105553146119576"/>
</p:tagLst>
</file>

<file path=ppt/tags/tag945.xml><?xml version="1.0" encoding="utf-8"?>
<p:tagLst xmlns:p="http://schemas.openxmlformats.org/presentationml/2006/main">
  <p:tag name="MH_OLD_SHAPE_ID" val="41"/>
  <p:tag name="REFSHAPE" val="105553146119800"/>
</p:tagLst>
</file>

<file path=ppt/tags/tag946.xml><?xml version="1.0" encoding="utf-8"?>
<p:tagLst xmlns:p="http://schemas.openxmlformats.org/presentationml/2006/main">
  <p:tag name="MH_OLD_SHAPE_ID" val="42"/>
  <p:tag name="REFSHAPE" val="105553146120024"/>
</p:tagLst>
</file>

<file path=ppt/tags/tag947.xml><?xml version="1.0" encoding="utf-8"?>
<p:tagLst xmlns:p="http://schemas.openxmlformats.org/presentationml/2006/main">
  <p:tag name="MH_OLD_SHAPE_ID" val="43"/>
  <p:tag name="REFSHAPE" val="105553146120248"/>
</p:tagLst>
</file>

<file path=ppt/tags/tag948.xml><?xml version="1.0" encoding="utf-8"?>
<p:tagLst xmlns:p="http://schemas.openxmlformats.org/presentationml/2006/main">
  <p:tag name="MH_OLD_SHAPE_ID" val="55"/>
  <p:tag name="REFSHAPE" val="105553145144824"/>
</p:tagLst>
</file>

<file path=ppt/tags/tag949.xml><?xml version="1.0" encoding="utf-8"?>
<p:tagLst xmlns:p="http://schemas.openxmlformats.org/presentationml/2006/main">
  <p:tag name="MH_OLD_SHAPE_ID" val="35"/>
  <p:tag name="REFSHAPE" val="105553145145048"/>
</p:tagLst>
</file>

<file path=ppt/tags/tag95.xml><?xml version="1.0" encoding="utf-8"?>
<p:tagLst xmlns:p="http://schemas.openxmlformats.org/presentationml/2006/main">
  <p:tag name="MH_OLD_SHAPE_ID" val="61"/>
  <p:tag name="REFSHAPE" val="105553145576408"/>
</p:tagLst>
</file>

<file path=ppt/tags/tag950.xml><?xml version="1.0" encoding="utf-8"?>
<p:tagLst xmlns:p="http://schemas.openxmlformats.org/presentationml/2006/main">
  <p:tag name="MH_OLD_SHAPE_ID" val="7"/>
  <p:tag name="REFSHAPE" val="105553145145272"/>
</p:tagLst>
</file>

<file path=ppt/tags/tag951.xml><?xml version="1.0" encoding="utf-8"?>
<p:tagLst xmlns:p="http://schemas.openxmlformats.org/presentationml/2006/main">
  <p:tag name="MH_OLD_SHAPE_ID" val="9"/>
  <p:tag name="REFSHAPE" val="105553145145496"/>
</p:tagLst>
</file>

<file path=ppt/tags/tag952.xml><?xml version="1.0" encoding="utf-8"?>
<p:tagLst xmlns:p="http://schemas.openxmlformats.org/presentationml/2006/main">
  <p:tag name="MH_OLD_SHAPE_ID" val="10"/>
  <p:tag name="REFSHAPE" val="105553145145720"/>
</p:tagLst>
</file>

<file path=ppt/tags/tag953.xml><?xml version="1.0" encoding="utf-8"?>
<p:tagLst xmlns:p="http://schemas.openxmlformats.org/presentationml/2006/main">
  <p:tag name="MH_OLD_SHAPE_ID" val="45"/>
  <p:tag name="REFSHAPE" val="105553145145944"/>
</p:tagLst>
</file>

<file path=ppt/tags/tag954.xml><?xml version="1.0" encoding="utf-8"?>
<p:tagLst xmlns:p="http://schemas.openxmlformats.org/presentationml/2006/main">
  <p:tag name="MH_OLD_SHAPE_ID" val="46"/>
  <p:tag name="REFSHAPE" val="105553145146168"/>
</p:tagLst>
</file>

<file path=ppt/tags/tag955.xml><?xml version="1.0" encoding="utf-8"?>
<p:tagLst xmlns:p="http://schemas.openxmlformats.org/presentationml/2006/main">
  <p:tag name="MH_OLD_SHAPE_ID" val="47"/>
  <p:tag name="REFSHAPE" val="105553145146392"/>
</p:tagLst>
</file>

<file path=ppt/tags/tag956.xml><?xml version="1.0" encoding="utf-8"?>
<p:tagLst xmlns:p="http://schemas.openxmlformats.org/presentationml/2006/main">
  <p:tag name="MH_OLD_SHAPE_ID" val="49"/>
  <p:tag name="REFSHAPE" val="105553145146616"/>
</p:tagLst>
</file>

<file path=ppt/tags/tag957.xml><?xml version="1.0" encoding="utf-8"?>
<p:tagLst xmlns:p="http://schemas.openxmlformats.org/presentationml/2006/main">
  <p:tag name="MH_OLD_SHAPE_ID" val="50"/>
  <p:tag name="REFSHAPE" val="105553145146840"/>
</p:tagLst>
</file>

<file path=ppt/tags/tag958.xml><?xml version="1.0" encoding="utf-8"?>
<p:tagLst xmlns:p="http://schemas.openxmlformats.org/presentationml/2006/main">
  <p:tag name="MH_OLD_SHAPE_ID" val="51"/>
  <p:tag name="REFSHAPE" val="105553145147064"/>
</p:tagLst>
</file>

<file path=ppt/tags/tag959.xml><?xml version="1.0" encoding="utf-8"?>
<p:tagLst xmlns:p="http://schemas.openxmlformats.org/presentationml/2006/main">
  <p:tag name="MH_OLD_SHAPE_ID" val="52"/>
  <p:tag name="REFSHAPE" val="105553145147288"/>
</p:tagLst>
</file>

<file path=ppt/tags/tag96.xml><?xml version="1.0" encoding="utf-8"?>
<p:tagLst xmlns:p="http://schemas.openxmlformats.org/presentationml/2006/main">
  <p:tag name="MH_OLD_SHAPE_ID" val="62"/>
  <p:tag name="REFSHAPE" val="105553145462872"/>
</p:tagLst>
</file>

<file path=ppt/tags/tag960.xml><?xml version="1.0" encoding="utf-8"?>
<p:tagLst xmlns:p="http://schemas.openxmlformats.org/presentationml/2006/main">
  <p:tag name="MH_OLD_SHAPE_ID" val="53"/>
  <p:tag name="REFSHAPE" val="105553145147512"/>
</p:tagLst>
</file>

<file path=ppt/tags/tag961.xml><?xml version="1.0" encoding="utf-8"?>
<p:tagLst xmlns:p="http://schemas.openxmlformats.org/presentationml/2006/main">
  <p:tag name="MH_OLD_SHAPE_ID" val="57"/>
  <p:tag name="REFSHAPE" val="105553145147736"/>
</p:tagLst>
</file>

<file path=ppt/tags/tag962.xml><?xml version="1.0" encoding="utf-8"?>
<p:tagLst xmlns:p="http://schemas.openxmlformats.org/presentationml/2006/main">
  <p:tag name="MH_OLD_SHAPE_ID" val="58"/>
  <p:tag name="REFSHAPE" val="105553145148184"/>
</p:tagLst>
</file>

<file path=ppt/tags/tag963.xml><?xml version="1.0" encoding="utf-8"?>
<p:tagLst xmlns:p="http://schemas.openxmlformats.org/presentationml/2006/main">
  <p:tag name="MH_OLD_SHAPE_ID" val="59"/>
  <p:tag name="REFSHAPE" val="105553145148632"/>
</p:tagLst>
</file>

<file path=ppt/tags/tag964.xml><?xml version="1.0" encoding="utf-8"?>
<p:tagLst xmlns:p="http://schemas.openxmlformats.org/presentationml/2006/main">
  <p:tag name="MH_OLD_SHAPE_ID" val="60"/>
  <p:tag name="REFSHAPE" val="105553145149080"/>
</p:tagLst>
</file>

<file path=ppt/tags/tag965.xml><?xml version="1.0" encoding="utf-8"?>
<p:tagLst xmlns:p="http://schemas.openxmlformats.org/presentationml/2006/main">
  <p:tag name="MH_OLD_SHAPE_ID" val="61"/>
  <p:tag name="REFSHAPE" val="105553145149528"/>
</p:tagLst>
</file>

<file path=ppt/tags/tag966.xml><?xml version="1.0" encoding="utf-8"?>
<p:tagLst xmlns:p="http://schemas.openxmlformats.org/presentationml/2006/main">
  <p:tag name="MH_OLD_SHAPE_ID" val="62"/>
  <p:tag name="REFSHAPE" val="105553145149976"/>
</p:tagLst>
</file>

<file path=ppt/tags/tag967.xml><?xml version="1.0" encoding="utf-8"?>
<p:tagLst xmlns:p="http://schemas.openxmlformats.org/presentationml/2006/main">
  <p:tag name="MH_OLD_SHAPE_ID" val="63"/>
  <p:tag name="REFSHAPE" val="105553145150424"/>
</p:tagLst>
</file>

<file path=ppt/tags/tag968.xml><?xml version="1.0" encoding="utf-8"?>
<p:tagLst xmlns:p="http://schemas.openxmlformats.org/presentationml/2006/main">
  <p:tag name="MH_OLD_SHAPE_ID" val="64"/>
  <p:tag name="REFSHAPE" val="105553145150872"/>
</p:tagLst>
</file>

<file path=ppt/tags/tag969.xml><?xml version="1.0" encoding="utf-8"?>
<p:tagLst xmlns:p="http://schemas.openxmlformats.org/presentationml/2006/main">
  <p:tag name="MH_OLD_SHAPE_ID" val="65"/>
  <p:tag name="REFSHAPE" val="105553145151320"/>
</p:tagLst>
</file>

<file path=ppt/tags/tag97.xml><?xml version="1.0" encoding="utf-8"?>
<p:tagLst xmlns:p="http://schemas.openxmlformats.org/presentationml/2006/main">
  <p:tag name="MH_OLD_SHAPE_ID" val="63"/>
  <p:tag name="REFSHAPE" val="105553145463320"/>
</p:tagLst>
</file>

<file path=ppt/tags/tag970.xml><?xml version="1.0" encoding="utf-8"?>
<p:tagLst xmlns:p="http://schemas.openxmlformats.org/presentationml/2006/main">
  <p:tag name="MH_OLD_SHAPE_ID" val="66"/>
  <p:tag name="REFSHAPE" val="105553146134840"/>
</p:tagLst>
</file>

<file path=ppt/tags/tag971.xml><?xml version="1.0" encoding="utf-8"?>
<p:tagLst xmlns:p="http://schemas.openxmlformats.org/presentationml/2006/main">
  <p:tag name="MH_OLD_SHAPE_ID" val="67"/>
  <p:tag name="REFSHAPE" val="105553146135288"/>
</p:tagLst>
</file>

<file path=ppt/tags/tag972.xml><?xml version="1.0" encoding="utf-8"?>
<p:tagLst xmlns:p="http://schemas.openxmlformats.org/presentationml/2006/main">
  <p:tag name="MH_OLD_SHAPE_ID" val="68"/>
  <p:tag name="REFSHAPE" val="105553146135736"/>
</p:tagLst>
</file>

<file path=ppt/tags/tag973.xml><?xml version="1.0" encoding="utf-8"?>
<p:tagLst xmlns:p="http://schemas.openxmlformats.org/presentationml/2006/main">
  <p:tag name="MH_OLD_SHAPE_ID" val="69"/>
  <p:tag name="REFSHAPE" val="105553146136184"/>
</p:tagLst>
</file>

<file path=ppt/tags/tag974.xml><?xml version="1.0" encoding="utf-8"?>
<p:tagLst xmlns:p="http://schemas.openxmlformats.org/presentationml/2006/main">
  <p:tag name="MH_OLD_SHAPE_ID" val="70"/>
  <p:tag name="REFSHAPE" val="105553146136632"/>
</p:tagLst>
</file>

<file path=ppt/tags/tag975.xml><?xml version="1.0" encoding="utf-8"?>
<p:tagLst xmlns:p="http://schemas.openxmlformats.org/presentationml/2006/main">
  <p:tag name="MH_OLD_SHAPE_ID" val="71"/>
  <p:tag name="REFSHAPE" val="105553146137080"/>
</p:tagLst>
</file>

<file path=ppt/tags/tag976.xml><?xml version="1.0" encoding="utf-8"?>
<p:tagLst xmlns:p="http://schemas.openxmlformats.org/presentationml/2006/main">
  <p:tag name="MH_OLD_SHAPE_ID" val="72"/>
  <p:tag name="REFSHAPE" val="105553146137528"/>
</p:tagLst>
</file>

<file path=ppt/tags/tag977.xml><?xml version="1.0" encoding="utf-8"?>
<p:tagLst xmlns:p="http://schemas.openxmlformats.org/presentationml/2006/main">
  <p:tag name="MH_OLD_SHAPE_ID" val="73"/>
  <p:tag name="REFSHAPE" val="105553146137976"/>
</p:tagLst>
</file>

<file path=ppt/tags/tag978.xml><?xml version="1.0" encoding="utf-8"?>
<p:tagLst xmlns:p="http://schemas.openxmlformats.org/presentationml/2006/main">
  <p:tag name="MH_OLD_SHAPE_ID" val="74"/>
  <p:tag name="REFSHAPE" val="105553146138424"/>
</p:tagLst>
</file>

<file path=ppt/tags/tag979.xml><?xml version="1.0" encoding="utf-8"?>
<p:tagLst xmlns:p="http://schemas.openxmlformats.org/presentationml/2006/main">
  <p:tag name="MH_OLD_SHAPE_ID" val="75"/>
  <p:tag name="REFSHAPE" val="105553146138872"/>
</p:tagLst>
</file>

<file path=ppt/tags/tag98.xml><?xml version="1.0" encoding="utf-8"?>
<p:tagLst xmlns:p="http://schemas.openxmlformats.org/presentationml/2006/main">
  <p:tag name="MH_OLD_SHAPE_ID" val="64"/>
  <p:tag name="REFSHAPE" val="105553145463768"/>
</p:tagLst>
</file>

<file path=ppt/tags/tag980.xml><?xml version="1.0" encoding="utf-8"?>
<p:tagLst xmlns:p="http://schemas.openxmlformats.org/presentationml/2006/main">
  <p:tag name="MH_OLD_SHAPE_ID" val="76"/>
  <p:tag name="REFSHAPE" val="105553146139320"/>
</p:tagLst>
</file>

<file path=ppt/tags/tag981.xml><?xml version="1.0" encoding="utf-8"?>
<p:tagLst xmlns:p="http://schemas.openxmlformats.org/presentationml/2006/main">
  <p:tag name="MH_OLD_SHAPE_ID" val="77"/>
  <p:tag name="REFSHAPE" val="105553146139768"/>
</p:tagLst>
</file>

<file path=ppt/tags/tag982.xml><?xml version="1.0" encoding="utf-8"?>
<p:tagLst xmlns:p="http://schemas.openxmlformats.org/presentationml/2006/main">
  <p:tag name="MH_OLD_SHAPE_ID" val="78"/>
  <p:tag name="REFSHAPE" val="105553146140216"/>
</p:tagLst>
</file>

<file path=ppt/tags/tag983.xml><?xml version="1.0" encoding="utf-8"?>
<p:tagLst xmlns:p="http://schemas.openxmlformats.org/presentationml/2006/main">
  <p:tag name="MH_OLD_SHAPE_ID" val="79"/>
  <p:tag name="REFSHAPE" val="105553146140664"/>
</p:tagLst>
</file>

<file path=ppt/tags/tag984.xml><?xml version="1.0" encoding="utf-8"?>
<p:tagLst xmlns:p="http://schemas.openxmlformats.org/presentationml/2006/main">
  <p:tag name="MH_OLD_SHAPE_ID" val="6"/>
  <p:tag name="REFSHAPE" val="105553146141112"/>
</p:tagLst>
</file>

<file path=ppt/tags/tag985.xml><?xml version="1.0" encoding="utf-8"?>
<p:tagLst xmlns:p="http://schemas.openxmlformats.org/presentationml/2006/main">
  <p:tag name="MH_OLD_SHAPE_ID" val="71"/>
  <p:tag name="REFSHAPE" val="105553146141336"/>
</p:tagLst>
</file>

<file path=ppt/tags/tag986.xml><?xml version="1.0" encoding="utf-8"?>
<p:tagLst xmlns:p="http://schemas.openxmlformats.org/presentationml/2006/main">
  <p:tag name="MH_OLD_SHAPE_ID" val="35"/>
  <p:tag name="REFSHAPE" val="105553146141560"/>
</p:tagLst>
</file>

<file path=ppt/tags/tag987.xml><?xml version="1.0" encoding="utf-8"?>
<p:tagLst xmlns:p="http://schemas.openxmlformats.org/presentationml/2006/main">
  <p:tag name="MH_OLD_SHAPE_ID" val="9"/>
  <p:tag name="REFSHAPE" val="105553146141784"/>
</p:tagLst>
</file>

<file path=ppt/tags/tag988.xml><?xml version="1.0" encoding="utf-8"?>
<p:tagLst xmlns:p="http://schemas.openxmlformats.org/presentationml/2006/main">
  <p:tag name="MH_OLD_SHAPE_ID" val="10"/>
  <p:tag name="REFSHAPE" val="105553146142008"/>
</p:tagLst>
</file>

<file path=ppt/tags/tag989.xml><?xml version="1.0" encoding="utf-8"?>
<p:tagLst xmlns:p="http://schemas.openxmlformats.org/presentationml/2006/main">
  <p:tag name="MH_OLD_SHAPE_ID" val="41"/>
  <p:tag name="REFSHAPE" val="105553146142232"/>
</p:tagLst>
</file>

<file path=ppt/tags/tag99.xml><?xml version="1.0" encoding="utf-8"?>
<p:tagLst xmlns:p="http://schemas.openxmlformats.org/presentationml/2006/main">
  <p:tag name="MH_OLD_SHAPE_ID" val="65"/>
  <p:tag name="REFSHAPE" val="105553145464216"/>
</p:tagLst>
</file>

<file path=ppt/tags/tag990.xml><?xml version="1.0" encoding="utf-8"?>
<p:tagLst xmlns:p="http://schemas.openxmlformats.org/presentationml/2006/main">
  <p:tag name="MH_OLD_SHAPE_ID" val="42"/>
  <p:tag name="REFSHAPE" val="105553146142456"/>
</p:tagLst>
</file>

<file path=ppt/tags/tag991.xml><?xml version="1.0" encoding="utf-8"?>
<p:tagLst xmlns:p="http://schemas.openxmlformats.org/presentationml/2006/main">
  <p:tag name="MH_OLD_SHAPE_ID" val="43"/>
  <p:tag name="REFSHAPE" val="105553146142680"/>
</p:tagLst>
</file>

<file path=ppt/tags/tag992.xml><?xml version="1.0" encoding="utf-8"?>
<p:tagLst xmlns:p="http://schemas.openxmlformats.org/presentationml/2006/main">
  <p:tag name="MH_OLD_SHAPE_ID" val="44"/>
  <p:tag name="REFSHAPE" val="105553146142904"/>
</p:tagLst>
</file>

<file path=ppt/tags/tag993.xml><?xml version="1.0" encoding="utf-8"?>
<p:tagLst xmlns:p="http://schemas.openxmlformats.org/presentationml/2006/main">
  <p:tag name="MH_OLD_SHAPE_ID" val="36"/>
  <p:tag name="REFSHAPE" val="105553146143128"/>
</p:tagLst>
</file>

<file path=ppt/tags/tag994.xml><?xml version="1.0" encoding="utf-8"?>
<p:tagLst xmlns:p="http://schemas.openxmlformats.org/presentationml/2006/main">
  <p:tag name="MH_OLD_SHAPE_ID" val="2"/>
  <p:tag name="REFSHAPE" val="105553146143352"/>
</p:tagLst>
</file>

<file path=ppt/tags/tag995.xml><?xml version="1.0" encoding="utf-8"?>
<p:tagLst xmlns:p="http://schemas.openxmlformats.org/presentationml/2006/main">
  <p:tag name="MH_OLD_SHAPE_ID" val="39"/>
  <p:tag name="REFSHAPE" val="105553146143576"/>
</p:tagLst>
</file>

<file path=ppt/tags/tag996.xml><?xml version="1.0" encoding="utf-8"?>
<p:tagLst xmlns:p="http://schemas.openxmlformats.org/presentationml/2006/main">
  <p:tag name="MH_OLD_SHAPE_ID" val="40"/>
  <p:tag name="REFSHAPE" val="105553146143800"/>
</p:tagLst>
</file>

<file path=ppt/tags/tag997.xml><?xml version="1.0" encoding="utf-8"?>
<p:tagLst xmlns:p="http://schemas.openxmlformats.org/presentationml/2006/main">
  <p:tag name="MH_OLD_SHAPE_ID" val="45"/>
  <p:tag name="REFSHAPE" val="105553146144024"/>
</p:tagLst>
</file>

<file path=ppt/tags/tag998.xml><?xml version="1.0" encoding="utf-8"?>
<p:tagLst xmlns:p="http://schemas.openxmlformats.org/presentationml/2006/main">
  <p:tag name="MH_OLD_SHAPE_ID" val="46"/>
  <p:tag name="REFSHAPE" val="105553146144248"/>
</p:tagLst>
</file>

<file path=ppt/tags/tag999.xml><?xml version="1.0" encoding="utf-8"?>
<p:tagLst xmlns:p="http://schemas.openxmlformats.org/presentationml/2006/main">
  <p:tag name="MH_OLD_SHAPE_ID" val="48"/>
  <p:tag name="REFSHAPE" val="105553146144472"/>
</p:tagLst>
</file>

<file path=ppt/theme/theme1.xml><?xml version="1.0" encoding="utf-8"?>
<a:theme xmlns:a="http://schemas.openxmlformats.org/drawingml/2006/main" name="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7108</Words>
  <Application>WPS 文字</Application>
  <PresentationFormat>宽屏</PresentationFormat>
  <Paragraphs>215</Paragraphs>
  <Slides>23</Slides>
  <Notes>40</Notes>
  <HiddenSlides>0</HiddenSlides>
  <MMClips>0</MMClips>
  <ScaleCrop>false</ScaleCrop>
  <HeadingPairs>
    <vt:vector size="6" baseType="variant">
      <vt:variant>
        <vt:lpstr>已用的字体</vt:lpstr>
      </vt:variant>
      <vt:variant>
        <vt:i4>26</vt:i4>
      </vt:variant>
      <vt:variant>
        <vt:lpstr>主题</vt:lpstr>
      </vt:variant>
      <vt:variant>
        <vt:i4>9</vt:i4>
      </vt:variant>
      <vt:variant>
        <vt:lpstr>幻灯片标题</vt:lpstr>
      </vt:variant>
      <vt:variant>
        <vt:i4>23</vt:i4>
      </vt:variant>
    </vt:vector>
  </HeadingPairs>
  <TitlesOfParts>
    <vt:vector size="58" baseType="lpstr">
      <vt:lpstr>Arial</vt:lpstr>
      <vt:lpstr>宋体</vt:lpstr>
      <vt:lpstr>Wingdings</vt:lpstr>
      <vt:lpstr>微软雅黑</vt:lpstr>
      <vt:lpstr>汉仪旗黑</vt:lpstr>
      <vt:lpstr>经典圆体简</vt:lpstr>
      <vt:lpstr>Arial</vt:lpstr>
      <vt:lpstr>黑体</vt:lpstr>
      <vt:lpstr>Times New Roman</vt:lpstr>
      <vt:lpstr>思源黑体 CN Normal</vt:lpstr>
      <vt:lpstr>宋体</vt:lpstr>
      <vt:lpstr>汉仪书宋二KW</vt:lpstr>
      <vt:lpstr>Arial Bold</vt:lpstr>
      <vt:lpstr>DejaVu Math TeX Gyre</vt:lpstr>
      <vt:lpstr>Arial Unicode MS</vt:lpstr>
      <vt:lpstr>汉仪中黑KW</vt:lpstr>
      <vt:lpstr>华文宋体</vt:lpstr>
      <vt:lpstr>冬青黑体简体中文</vt:lpstr>
      <vt:lpstr>微软雅黑</vt:lpstr>
      <vt:lpstr>等线</vt:lpstr>
      <vt:lpstr>汉仪中等线KW</vt:lpstr>
      <vt:lpstr/>
      <vt:lpstr>思源黑体 CN Normal</vt:lpstr>
      <vt:lpstr>黑体</vt:lpstr>
      <vt:lpstr>苹方-简</vt:lpstr>
      <vt:lpstr>Arial Regular</vt:lpstr>
      <vt:lpstr>自定义设计方案</vt:lpstr>
      <vt:lpstr>1_自定义设计方案</vt:lpstr>
      <vt:lpstr>2_自定义设计方案</vt:lpstr>
      <vt:lpstr>3_自定义设计方案</vt:lpstr>
      <vt:lpstr>4_自定义设计方案</vt:lpstr>
      <vt:lpstr>5_自定义设计方案</vt:lpstr>
      <vt:lpstr>6_自定义设计方案</vt:lpstr>
      <vt:lpstr>7_自定义设计方案</vt:lpstr>
      <vt:lpstr>8_自定义设计方案</vt:lpstr>
      <vt:lpstr>PowerPoint 演示文稿</vt:lpstr>
      <vt:lpstr>PowerPoint 演示文稿</vt:lpstr>
      <vt:lpstr>PowerPoint 演示文稿</vt:lpstr>
      <vt:lpstr>Background </vt:lpstr>
      <vt:lpstr>Limitation Analysis</vt:lpstr>
      <vt:lpstr>Motivation</vt:lpstr>
      <vt:lpstr>Contributions</vt:lpstr>
      <vt:lpstr>PowerPoint 演示文稿</vt:lpstr>
      <vt:lpstr>Task Formulation</vt:lpstr>
      <vt:lpstr>Model Details</vt:lpstr>
      <vt:lpstr>Learning for Language Generation</vt:lpstr>
      <vt:lpstr>Model Training</vt:lpstr>
      <vt:lpstr>Model Training - Part 2</vt:lpstr>
      <vt:lpstr>PowerPoint 演示文稿</vt:lpstr>
      <vt:lpstr>Datasets</vt:lpstr>
      <vt:lpstr>Experiment Settings</vt:lpstr>
      <vt:lpstr>Main &amp; Ablation Results</vt:lpstr>
      <vt:lpstr>Case Study</vt:lpstr>
      <vt:lpstr>Human Evaluation Results</vt:lpstr>
      <vt:lpstr>More Analyses</vt:lpstr>
      <vt:lpstr>PowerPoint 演示文稿</vt:lpstr>
      <vt:lpstr>Conclusion</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
  <cp:lastModifiedBy>fighter</cp:lastModifiedBy>
  <cp:revision>178</cp:revision>
  <dcterms:created xsi:type="dcterms:W3CDTF">2024-04-10T09:36:43Z</dcterms:created>
  <dcterms:modified xsi:type="dcterms:W3CDTF">2024-04-10T09:36:43Z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2052-6.4.0.8550</vt:lpwstr>
  </property>
  <property fmtid="{D5CDD505-2E9C-101B-9397-08002B2CF9AE}" pid="3" name="ICV">
    <vt:lpwstr>289005F6F11E575D0F0D1166377EA15F_43</vt:lpwstr>
  </property>
</Properties>
</file>